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  <a:srgbClr val="16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88F1C1-F82F-4E94-8CC9-2E8F17079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43C3F7-2689-45F4-9017-64193A9B2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FCCE52-0AF2-4E30-A001-78742205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60FACC-E03C-4470-A286-DBEB1872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484BA0-3D1D-45F0-9F52-2A7C3AADC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85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41426-758A-4F7F-A8BA-5673F2935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7ED461-7EF4-4B9F-97B0-0A6E676A3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7A62C5-4DC9-474F-8B44-2210D270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208A7E-D9CB-4076-BE78-717EFD33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C9B3B-0445-41FE-B967-65CE64AA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42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08A1C-5A0B-4FF4-822E-C438DB4AFB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A4CFE-E43A-4ACC-938D-E1E230050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EA7334-5CA1-4B8D-90FC-EF3694FF4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B27211-C28D-41EE-91FE-60886D48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1F1B40-2E92-441A-9FF5-87890FB5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76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9BA2D6-DBCE-451D-811E-1E8671D38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D3229-BFD7-47B2-B545-4B317FA34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ED814C-63B0-4101-B196-BF36D6E1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BFD3A3-CA6B-4A50-9493-D9CE91684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EBCD54-8158-4290-8171-908E621B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0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DCE68-A18D-4A8A-8617-6F171DD69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964708-B9F4-4DE5-BB4F-EB0DEBD41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6213E9-3D2F-492D-82F3-6A1EEBB97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D1F12-49D0-471E-ABF2-DD53A1E0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ECD734-03CC-4C1F-A359-5C8B1380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26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C85AF-E11B-474A-9951-A5ADB97C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D4DD48-032B-420B-8B3D-D282AE5E3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AD0045-1AA3-42A0-A1F2-BFEC7F338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590E2B-48FA-46CC-9705-39231640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842988-CE5E-41B2-B39A-B9BA9107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D38D0C-E4F6-4301-9955-7C185FE7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5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54B9D-E621-4AC6-A432-C962532BE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168530-1E50-4E07-B7B9-F231DD4DF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A4E9B5-BC14-4716-8578-CC32E91E1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FF10F68-D19F-43F5-839B-5CEF456F2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22E5B66-DB36-41ED-A978-ACF838659D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0E537E-1311-4878-A372-4BFEE4B57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B008CB-CD4A-43F8-9EC9-1331B749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02CC32A-63B0-423A-8F56-10A3B115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7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DDAAB-F5F9-41D3-BC66-0C271B12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BAEAF2-E43C-42CF-A45C-503876F7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B7A38E-F575-4AA1-BF1E-9AB3BB032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055E48D-6B3D-4BA1-909F-DC92C717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7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9384FC4-9850-4D78-8448-22FD71B34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3C1D7A-C857-4A1C-940A-381AF1FA2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285242-F4CE-4B3F-BE84-6E92D4DAA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44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272AAC-1C4C-4AC9-81DE-24FAD9891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3BFA38-B0F1-4380-9322-F17B2BD6F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C23F18-7EC6-466B-9F29-E2228EF31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AAFE19-E36A-4BED-93ED-6A1396FE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16E882-05F1-43B7-BE40-7C6F7FB8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7872E6-5DB3-4E71-B0D9-A3DB3DD6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0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FF44ED-D5AE-48C5-A267-58D15E28E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C590F7-EFC7-472D-AD7E-5313041CC7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CB433D-4FB0-4F57-AE94-DBC330B3C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8C87DF-6612-4188-A0CF-F7EB6FAD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0D26A1-F899-444F-8BA8-92CF3789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0F4EDE-B3F5-4410-9CC8-6F2C358D1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07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88EA4-656A-4BB8-B764-E27F51BF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80045B-FEB9-4590-AFDD-B6CBB0F0D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F35EB3-D8B8-434E-AC68-6F64AF4F0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8F7BC-852C-4CD3-BD07-A3527B1642A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C13108-6F1F-4D62-B0D3-DC91A56950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B5C253-8B8F-447B-96C0-05619D330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D5022-9232-4DC6-BCE3-5F752F324D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4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DC0D1E2-A3BA-44DE-AAAC-3AE78E0E23DF}"/>
              </a:ext>
            </a:extLst>
          </p:cNvPr>
          <p:cNvSpPr txBox="1"/>
          <p:nvPr/>
        </p:nvSpPr>
        <p:spPr>
          <a:xfrm>
            <a:off x="2014194" y="2459504"/>
            <a:ext cx="81636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структурированных характеристик объекта закупки</a:t>
            </a:r>
          </a:p>
        </p:txBody>
      </p:sp>
    </p:spTree>
    <p:extLst>
      <p:ext uri="{BB962C8B-B14F-4D97-AF65-F5344CB8AC3E}">
        <p14:creationId xmlns:p14="http://schemas.microsoft.com/office/powerpoint/2010/main" val="565605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3085477" y="97251"/>
            <a:ext cx="8163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заявки на закупку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D4ED829-5AA9-4456-93F9-CEC8A35755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793"/>
          <a:stretch/>
        </p:blipFill>
        <p:spPr>
          <a:xfrm>
            <a:off x="-1" y="771181"/>
            <a:ext cx="7850479" cy="506401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7910069" y="943415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Для добавления структурированных характеристик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8296712" y="1912690"/>
            <a:ext cx="37498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Указать тип объекта закупки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Выбрать необходимый код ОКПД2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Двойным кликом вызвать форму «Сведения о характеристиках и КТРУ»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1D87285-330D-441E-90E9-C47F352E10D9}"/>
              </a:ext>
            </a:extLst>
          </p:cNvPr>
          <p:cNvSpPr/>
          <p:nvPr/>
        </p:nvSpPr>
        <p:spPr>
          <a:xfrm>
            <a:off x="1908687" y="5752983"/>
            <a:ext cx="4033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Вкладка «Товары, работы, услуги»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7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892139" y="97251"/>
            <a:ext cx="9078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«Сведения о характеристиках и КТРУ»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7910069" y="943415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В открывшейся электронной форме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8296712" y="1912690"/>
            <a:ext cx="37498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Добавить строку по одноименной кнопке для отражения характеристики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Двойным кликом по ячейке в столбце «Характеристика» вызвать форму «Сведения о характеристике»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0AF1C39-EACC-426B-B7FE-EFA4CEA25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677" y="781045"/>
            <a:ext cx="6617607" cy="553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3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816639" y="128803"/>
            <a:ext cx="9078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«Сведения о характеристике»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7910069" y="861063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Для добавления характеристики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7910069" y="1397675"/>
            <a:ext cx="428193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Двойным кликом вызвать Справочник введенных вручную характеристик*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 открывшемся окне нажать кнопку</a:t>
            </a:r>
            <a:br>
              <a:rPr lang="ru-RU" dirty="0">
                <a:solidFill>
                  <a:srgbClr val="2F5597"/>
                </a:solidFill>
              </a:rPr>
            </a:br>
            <a:r>
              <a:rPr lang="ru-RU" dirty="0">
                <a:solidFill>
                  <a:srgbClr val="2F5597"/>
                </a:solidFill>
              </a:rPr>
              <a:t>    </a:t>
            </a:r>
            <a:r>
              <a:rPr lang="en-US" dirty="0">
                <a:solidFill>
                  <a:srgbClr val="2F5597"/>
                </a:solidFill>
              </a:rPr>
              <a:t>  [</a:t>
            </a:r>
            <a:r>
              <a:rPr lang="ru-RU" dirty="0">
                <a:solidFill>
                  <a:srgbClr val="2F5597"/>
                </a:solidFill>
              </a:rPr>
              <a:t>Создать…</a:t>
            </a:r>
            <a:r>
              <a:rPr lang="en-US" dirty="0">
                <a:solidFill>
                  <a:srgbClr val="2F5597"/>
                </a:solidFill>
              </a:rPr>
              <a:t>]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 открывшейся форме заполнить поле «Наименование характеристики»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Выбрать тип характеристики:</a:t>
            </a:r>
            <a:br>
              <a:rPr lang="ru-RU" dirty="0">
                <a:solidFill>
                  <a:srgbClr val="2F5597"/>
                </a:solidFill>
              </a:rPr>
            </a:br>
            <a:br>
              <a:rPr lang="ru-RU" dirty="0">
                <a:solidFill>
                  <a:srgbClr val="2F5597"/>
                </a:solidFill>
              </a:rPr>
            </a:br>
            <a:endParaRPr lang="ru-RU" dirty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Связать с кодом ОКПД2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Для количественных характеристик возможно указание единицы измерения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После ввода данных необходимо сохранить характеристику</a:t>
            </a:r>
            <a:br>
              <a:rPr lang="ru-RU" dirty="0">
                <a:solidFill>
                  <a:srgbClr val="2F5597"/>
                </a:solidFill>
              </a:rPr>
            </a:b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1687621-8FA3-408F-992F-B89106982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4" y="861063"/>
            <a:ext cx="7899645" cy="5390185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D262B92-E01B-4D1C-BC21-3AB30BB27032}"/>
              </a:ext>
            </a:extLst>
          </p:cNvPr>
          <p:cNvSpPr/>
          <p:nvPr/>
        </p:nvSpPr>
        <p:spPr>
          <a:xfrm>
            <a:off x="0" y="6460288"/>
            <a:ext cx="92465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*Справочник позволяет хранить все ранее введенные характеристики для их повторного использования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BD5E9F-88E6-480A-9434-BA005D7F8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3615" y="2277410"/>
            <a:ext cx="238624" cy="27044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B8D10B-5EF8-4481-9580-E14D53B58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3795" y="3636831"/>
            <a:ext cx="2811376" cy="55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68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539802" y="97251"/>
            <a:ext cx="10010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Указание значений количественной характеристики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7910069" y="943415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В электронной форме Сведения о характеристиках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8296712" y="1912690"/>
            <a:ext cx="37498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Выбрать характеристику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Указать способ указания характеристики</a:t>
            </a:r>
            <a:br>
              <a:rPr lang="ru-RU" dirty="0">
                <a:solidFill>
                  <a:srgbClr val="2F5597"/>
                </a:solidFill>
              </a:rPr>
            </a:br>
            <a:br>
              <a:rPr lang="ru-RU" dirty="0">
                <a:solidFill>
                  <a:srgbClr val="2F5597"/>
                </a:solidFill>
              </a:rPr>
            </a:br>
            <a:endParaRPr lang="ru-RU" dirty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Для указания конкретного значения заполняется поле «Конкретное значение»</a:t>
            </a:r>
            <a:br>
              <a:rPr lang="ru-RU" dirty="0">
                <a:solidFill>
                  <a:srgbClr val="2F5597"/>
                </a:solidFill>
              </a:rPr>
            </a:br>
            <a:r>
              <a:rPr lang="ru-RU" dirty="0">
                <a:solidFill>
                  <a:srgbClr val="2F5597"/>
                </a:solidFill>
              </a:rPr>
              <a:t>Для указания диапазона значений заполняется блок Диапазон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477320-C525-4317-BDB7-49194C80B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42" y="872455"/>
            <a:ext cx="7776627" cy="535478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51555D7-39E5-45B4-A35D-631D927C79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91" y="2750428"/>
            <a:ext cx="3404061" cy="539177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9108AA7-B36D-42BA-9C05-3FA906DD5708}"/>
              </a:ext>
            </a:extLst>
          </p:cNvPr>
          <p:cNvSpPr/>
          <p:nvPr/>
        </p:nvSpPr>
        <p:spPr>
          <a:xfrm>
            <a:off x="8022760" y="5580909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После ввода значений необходимо нажать на кнопку      Сохранить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D2D7860-E558-401F-A68A-3ED95F129E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1496" y="5914584"/>
            <a:ext cx="278239" cy="26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4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539802" y="97251"/>
            <a:ext cx="10010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Добавление значений качественной характеристики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7910069" y="943415"/>
            <a:ext cx="4136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В электронной форме Сведения о характеристиках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8296712" y="1912690"/>
            <a:ext cx="3749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Выбрать характеристику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Заполнить поле «Текстовое описание значения качественной характеристики»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9108AA7-B36D-42BA-9C05-3FA906DD5708}"/>
              </a:ext>
            </a:extLst>
          </p:cNvPr>
          <p:cNvSpPr/>
          <p:nvPr/>
        </p:nvSpPr>
        <p:spPr>
          <a:xfrm>
            <a:off x="273291" y="4616175"/>
            <a:ext cx="84428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После ввода описания значения необходимо нажать на кнопку      Сохранить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D2D7860-E558-401F-A68A-3ED95F129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8818" y="4673199"/>
            <a:ext cx="278239" cy="266141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07CEE0E-E072-4A32-866C-04ED7C0FC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09" y="943415"/>
            <a:ext cx="7653854" cy="3472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08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1863090" y="0"/>
            <a:ext cx="10328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Табличная часть электронной формы 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добавленными характеристиками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DB54992-9777-493E-A923-2EA22AD06A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894" b="1701"/>
          <a:stretch/>
        </p:blipFill>
        <p:spPr>
          <a:xfrm>
            <a:off x="289791" y="1551960"/>
            <a:ext cx="11466000" cy="288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5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539802" y="97251"/>
            <a:ext cx="10010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Указание инструкции к заполнению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0BC33F6-2786-4198-8BE3-6ECE20222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0" y="763953"/>
            <a:ext cx="11676190" cy="5400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6646B6D-971C-4CF4-9415-693A8C837253}"/>
              </a:ext>
            </a:extLst>
          </p:cNvPr>
          <p:cNvSpPr/>
          <p:nvPr/>
        </p:nvSpPr>
        <p:spPr>
          <a:xfrm>
            <a:off x="324740" y="3729344"/>
            <a:ext cx="4674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В табличной части, в столбце Инструкция к заполнению, необходимо: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7DE87-7543-4E46-B260-A557D244AF7C}"/>
              </a:ext>
            </a:extLst>
          </p:cNvPr>
          <p:cNvSpPr txBox="1"/>
          <p:nvPr/>
        </p:nvSpPr>
        <p:spPr>
          <a:xfrm>
            <a:off x="537914" y="4443146"/>
            <a:ext cx="43109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Двойным кликом вызвать справочник «Инструкция по заполнению характеристик в заявке»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Выбрать значение соответствующее Вашей характеристике</a:t>
            </a:r>
          </a:p>
        </p:txBody>
      </p:sp>
    </p:spTree>
    <p:extLst>
      <p:ext uri="{BB962C8B-B14F-4D97-AF65-F5344CB8AC3E}">
        <p14:creationId xmlns:p14="http://schemas.microsoft.com/office/powerpoint/2010/main" val="1117174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F75A72-5050-47C7-BF60-F978901459F9}"/>
              </a:ext>
            </a:extLst>
          </p:cNvPr>
          <p:cNvSpPr txBox="1"/>
          <p:nvPr/>
        </p:nvSpPr>
        <p:spPr>
          <a:xfrm>
            <a:off x="2539802" y="0"/>
            <a:ext cx="100101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Электронная форма с внесенными характеристиками 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инструкцией к их заполнению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A1E9C90-7A47-43C5-9A12-08979EDCCE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08"/>
          <a:stretch/>
        </p:blipFill>
        <p:spPr>
          <a:xfrm>
            <a:off x="1647590" y="843704"/>
            <a:ext cx="8788315" cy="550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614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216</Words>
  <Application>Microsoft Office PowerPoint</Application>
  <PresentationFormat>Широкоэкранный</PresentationFormat>
  <Paragraphs>38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u1553</cp:lastModifiedBy>
  <cp:revision>12</cp:revision>
  <cp:lastPrinted>2023-09-27T08:03:07Z</cp:lastPrinted>
  <dcterms:created xsi:type="dcterms:W3CDTF">2023-09-27T06:06:11Z</dcterms:created>
  <dcterms:modified xsi:type="dcterms:W3CDTF">2023-09-27T08:14:11Z</dcterms:modified>
</cp:coreProperties>
</file>