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6" r:id="rId4"/>
    <p:sldId id="258" r:id="rId5"/>
    <p:sldId id="267" r:id="rId6"/>
    <p:sldId id="259" r:id="rId7"/>
    <p:sldId id="260" r:id="rId8"/>
    <p:sldId id="261" r:id="rId9"/>
    <p:sldId id="262" r:id="rId10"/>
    <p:sldId id="263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1950" y="-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66C685-41A7-460F-8F1F-8BCE830F2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F5E9D83-C608-4930-8928-E97F778BC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40BE1B-6F21-4286-9481-84A4851AF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8191-D3F5-4477-B9AB-D3FEF01557A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120936-3656-4F0C-964C-F42A50CC0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49826F-5602-4289-94DA-707D2DE34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7545-1235-4E06-B4D8-91D5FAA83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491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2644D2-0736-4F45-A892-A1B3399EC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43425BB-D93B-42C3-9D1C-1DA4EDBB9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E336753-BF18-479B-912E-2359FD13B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8191-D3F5-4477-B9AB-D3FEF01557A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FFDF45-B4E7-4501-BD6B-F7651C0F1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AD9167A-7682-454F-B095-EBF3CF731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7545-1235-4E06-B4D8-91D5FAA83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77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261C840-6A70-4B6F-9E44-B3AC27EB5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4B749FC-2347-4A1B-9A7C-47AC95CF3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BFFDE90-F162-4F53-AD81-473ACFD35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8191-D3F5-4477-B9AB-D3FEF01557A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F8013A-0508-4091-A0A5-95DDC94AC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9C960C-7BA1-48CF-A805-E420047A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7545-1235-4E06-B4D8-91D5FAA83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32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D6EAA7-DA21-4F35-BEBA-490AF6F71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16F3DF-2FF0-46FB-90BD-23711A515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1CA2186-E311-45C5-B86F-350ACC575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8191-D3F5-4477-B9AB-D3FEF01557A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178B46E-48FC-444B-97E0-586A12736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46D9AF-27E8-4C8D-9BC4-26F6416F0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7545-1235-4E06-B4D8-91D5FAA83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60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490D59-2AC3-44A7-9183-5F28A2504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EEECAE6-BFE9-4B83-811D-4CFA09E8D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4050926-DAD0-4029-815B-013334AA8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8191-D3F5-4477-B9AB-D3FEF01557A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8FFB2B-F633-4B6F-83D1-3F0B7FBBE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7F21AF-6E2B-41D1-B01F-8CF36BE8A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7545-1235-4E06-B4D8-91D5FAA83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071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3F94B5-D15D-4BF5-93C7-B3B0DEDB5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CE2A427-E24C-4C24-AF57-55438FFCD5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B6E322F-ED2D-402A-A868-00387AA10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836EE17-A00D-45AD-85C2-CAD640406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8191-D3F5-4477-B9AB-D3FEF01557A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C683DED-9FD8-476E-A7B0-FD79ED43E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08BCB1F-D34C-48D5-B1CB-20A0201FB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7545-1235-4E06-B4D8-91D5FAA83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85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3B526F-080A-4939-B71E-FBE280810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1EF616A-529C-4170-B03F-8762F3B1B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E408326-CEAA-4BDC-9C7F-AAF2471B5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ADF7154-F1E0-470A-837E-FEA03F44A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C09A36C-C4B3-45CC-8C96-70C53205D7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7A911FD-C9E9-4CEA-9EE2-7AFB93FE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8191-D3F5-4477-B9AB-D3FEF01557A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0B6332E-B9F4-42B5-B877-9B2CBC1D7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A7BE370-1DA9-4FE4-883C-263CC5A7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7545-1235-4E06-B4D8-91D5FAA83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97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A71F10-718C-45B2-8A47-219200B4A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F1CCB08-6F2C-4A3F-AD07-06779DA20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8191-D3F5-4477-B9AB-D3FEF01557A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A931558-2967-42FE-9ED1-7732BD7F5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1D3E441-22AC-4AF9-BF03-F8016625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7545-1235-4E06-B4D8-91D5FAA83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7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8B6EA92-3E88-4B00-ADAF-8F8BFF024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8191-D3F5-4477-B9AB-D3FEF01557A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46F5D9F-0C4B-402A-B133-AE43C9C7C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34807F9-DE78-48FE-A347-788B58D7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7545-1235-4E06-B4D8-91D5FAA83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2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7D1470-8F32-4C4F-A5DD-C8D4C4784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BB4B27-0672-4CBD-9855-F920A7109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086C651-40D7-472A-A24B-7619FD837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01F13DC-F814-4CFE-96EB-C08597542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8191-D3F5-4477-B9AB-D3FEF01557A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B49CAD8-E1B0-449E-89EB-474FE4E2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63FF8BA-506E-463D-BD5E-A86780ED3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7545-1235-4E06-B4D8-91D5FAA83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77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F4B2F8-67F5-4FB5-B2FB-D3844DD1E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B2BFB33-02B3-4570-9CEA-646737D436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CD25152-8A31-4A8A-92E9-B1C14EA7F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3A98626-AC21-4A0B-A808-963D586A0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8191-D3F5-4477-B9AB-D3FEF01557A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F430152-6259-42DB-9694-E1C59320A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6E5D50A-DC23-44F3-816C-085D64F57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7545-1235-4E06-B4D8-91D5FAA83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510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D4B37D-4502-4777-BDCE-FEDBF800D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B0E3358-9CA8-4667-9D6B-A30A6D544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B4B610-2354-4E0E-B55D-B5740A6623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F8191-D3F5-4477-B9AB-D3FEF01557A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E1C016-92AA-48BF-91B8-DEFEC4366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6BFC61-505D-44D1-9DF7-9C3849338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C7545-1235-4E06-B4D8-91D5FAA83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37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22CBFA-D8AD-4F64-A2CC-124BCD71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771"/>
            <a:ext cx="10515600" cy="496266"/>
          </a:xfrm>
        </p:spPr>
        <p:txBody>
          <a:bodyPr>
            <a:normAutofit fontScale="90000"/>
          </a:bodyPr>
          <a:lstStyle/>
          <a:p>
            <a:r>
              <a:rPr lang="ru-RU" dirty="0"/>
              <a:t>Техническое изменение контракта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9742DB-7C47-43AD-BD79-16DE47E63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6" y="5610639"/>
            <a:ext cx="11979965" cy="11362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Открыть контракт на техническом изменении. На вкладке «финансирование» проставить Счет получателя, разбивку сумм по годам/месяцам. Сохранить.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2113984-F44C-4FEB-87D2-C777155C7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896" y="681037"/>
            <a:ext cx="7884204" cy="492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27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74319E-7F52-408E-8ECC-25AF45F67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764"/>
            <a:ext cx="10515600" cy="549274"/>
          </a:xfrm>
        </p:spPr>
        <p:txBody>
          <a:bodyPr>
            <a:normAutofit fontScale="90000"/>
          </a:bodyPr>
          <a:lstStyle/>
          <a:p>
            <a:r>
              <a:rPr lang="ru-RU" dirty="0"/>
              <a:t>Документ о приемке. Связи.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9A0E98-B8C2-4D1F-B55D-AF54E782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5" y="5380382"/>
            <a:ext cx="11966713" cy="134585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Открыть «документы о приемке» - найти нужную приемку. Открыть связи убедиться, что приемка связана с договором. Выделить приемку в списке и нажать «формирование документов денежное обязательство»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8A52BCE-4B3F-43D0-B203-F9A762325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65" y="639934"/>
            <a:ext cx="6567905" cy="15997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C067E3C-D726-4D5C-A636-D4A82BC64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703" y="681038"/>
            <a:ext cx="5057775" cy="6000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3883CEB-4870-4C91-9452-69CA07405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65" y="2343193"/>
            <a:ext cx="8562975" cy="14668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C54169A-49D6-4817-B99E-4C51ED4A2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965" y="3913531"/>
            <a:ext cx="9305925" cy="150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14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852" y="0"/>
            <a:ext cx="10515600" cy="774000"/>
          </a:xfrm>
        </p:spPr>
        <p:txBody>
          <a:bodyPr/>
          <a:lstStyle/>
          <a:p>
            <a:r>
              <a:rPr lang="ru-RU" dirty="0" smtClean="0"/>
              <a:t>БО и незаполненные поля поставщика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23" y="611825"/>
            <a:ext cx="11631477" cy="28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48425"/>
            <a:ext cx="8232452" cy="290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469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57A24C-A726-494C-A9F8-2B34650D8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759446"/>
          </a:xfrm>
        </p:spPr>
        <p:txBody>
          <a:bodyPr>
            <a:normAutofit fontScale="90000"/>
          </a:bodyPr>
          <a:lstStyle/>
          <a:p>
            <a:r>
              <a:rPr lang="ru-RU" dirty="0"/>
              <a:t>Загрузка </a:t>
            </a:r>
            <a:r>
              <a:rPr lang="ru-RU" dirty="0" smtClean="0"/>
              <a:t>контракта в БКС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A409E2E-88C9-4ECD-8755-B48701F0A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30251"/>
            <a:ext cx="9144000" cy="413371"/>
          </a:xfrm>
        </p:spPr>
        <p:txBody>
          <a:bodyPr>
            <a:normAutofit fontScale="92500"/>
          </a:bodyPr>
          <a:lstStyle/>
          <a:p>
            <a:r>
              <a:rPr lang="ru-RU" dirty="0"/>
              <a:t>Отправить в базу Бюджет-КС по кнопке «Сформировать договор в БКС»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830" y="1053316"/>
            <a:ext cx="7756902" cy="2477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830" y="3865809"/>
            <a:ext cx="6646863" cy="283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253622" y="1634064"/>
            <a:ext cx="6083677" cy="379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93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57A24C-A726-494C-A9F8-2B34650D8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759446"/>
          </a:xfrm>
        </p:spPr>
        <p:txBody>
          <a:bodyPr>
            <a:normAutofit fontScale="90000"/>
          </a:bodyPr>
          <a:lstStyle/>
          <a:p>
            <a:r>
              <a:rPr lang="ru-RU" dirty="0"/>
              <a:t>Загрузка </a:t>
            </a:r>
            <a:r>
              <a:rPr lang="ru-RU" dirty="0" smtClean="0"/>
              <a:t>контракта с ЕИС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A409E2E-88C9-4ECD-8755-B48701F0A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2760"/>
            <a:ext cx="9144000" cy="41337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Заявка заказчика на загрузку контракта с ЕИС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CDE0F5D-EEE6-4D62-B93A-F1F728D43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629" y="966131"/>
            <a:ext cx="9530741" cy="5044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9B39F1-D2C8-4789-80E1-7D60B564FD5C}"/>
              </a:ext>
            </a:extLst>
          </p:cNvPr>
          <p:cNvSpPr txBox="1"/>
          <p:nvPr/>
        </p:nvSpPr>
        <p:spPr>
          <a:xfrm>
            <a:off x="2028861" y="6142095"/>
            <a:ext cx="813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Открыть: Заявка заказчика на загрузку контрактов с ЕИС (1)</a:t>
            </a:r>
            <a:r>
              <a:rPr lang="en-US" dirty="0"/>
              <a:t>; </a:t>
            </a:r>
            <a:r>
              <a:rPr lang="ru-RU" dirty="0"/>
              <a:t>кнопка: Создать (2)</a:t>
            </a:r>
            <a:r>
              <a:rPr lang="en-US" dirty="0"/>
              <a:t>; </a:t>
            </a:r>
            <a:endParaRPr lang="ru-RU" dirty="0"/>
          </a:p>
          <a:p>
            <a:r>
              <a:rPr lang="ru-RU" dirty="0"/>
              <a:t>вставить реестровый номер контракта (3)</a:t>
            </a:r>
            <a:r>
              <a:rPr lang="en-US" dirty="0"/>
              <a:t>; </a:t>
            </a:r>
            <a:r>
              <a:rPr lang="ru-RU" dirty="0"/>
              <a:t>нажать сохранить (4)</a:t>
            </a:r>
          </a:p>
        </p:txBody>
      </p:sp>
    </p:spTree>
    <p:extLst>
      <p:ext uri="{BB962C8B-B14F-4D97-AF65-F5344CB8AC3E}">
        <p14:creationId xmlns:p14="http://schemas.microsoft.com/office/powerpoint/2010/main" val="1939579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348F40-CCE2-4D08-8844-5FF51CAF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275"/>
            <a:ext cx="10515600" cy="469762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Протокол отправки договора в БКС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FFEE788-CE3C-448C-838D-9199D68C4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" y="5433391"/>
            <a:ext cx="11979966" cy="1326667"/>
          </a:xfrm>
        </p:spPr>
        <p:txBody>
          <a:bodyPr/>
          <a:lstStyle/>
          <a:p>
            <a:r>
              <a:rPr lang="ru-RU" dirty="0"/>
              <a:t>Найти измененный контракт в фильтре «зарегистрировано». Открыть «Результат отправки в БКС». Убедиться. Что он «зеленый». Запомнить номер сформированного БО. Передать номер БО в бухгалтерию.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5C0A1DC-3409-4E6A-A812-3B89FD1E9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6" y="711061"/>
            <a:ext cx="4463719" cy="31453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3F0716-ECF3-43E3-BAD3-A32694729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503" y="711062"/>
            <a:ext cx="7405480" cy="4576623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504" t="45172" r="-405" b="-281"/>
          <a:stretch/>
        </p:blipFill>
        <p:spPr>
          <a:xfrm>
            <a:off x="4854632" y="3658389"/>
            <a:ext cx="6849688" cy="162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80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38F4A2-D2FA-4C89-884B-6AA3A5E9A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22800"/>
            <a:ext cx="11810999" cy="615399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Договор. </a:t>
            </a:r>
            <a:r>
              <a:rPr lang="ru-RU" sz="3600" dirty="0" smtClean="0"/>
              <a:t>Формирование БО или изменения БО вручную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0293E6-BB8F-46C0-BC53-4C67B793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4" y="5247861"/>
            <a:ext cx="11860696" cy="1387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программе бюджет-КС открыть таблицу договор. Найти нужный договор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80" y="1203624"/>
            <a:ext cx="10486236" cy="323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76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9B98A5-416B-4537-8866-CAE775BCD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847"/>
            <a:ext cx="10515600" cy="602284"/>
          </a:xfrm>
        </p:spPr>
        <p:txBody>
          <a:bodyPr>
            <a:normAutofit fontScale="90000"/>
          </a:bodyPr>
          <a:lstStyle/>
          <a:p>
            <a:r>
              <a:rPr lang="ru-RU" dirty="0"/>
              <a:t>Загрузка Исполнения контракта с ЕИС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5AB1E5-FD94-478E-9825-5845C266C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451" y="5883965"/>
            <a:ext cx="10515600" cy="7811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Открыть: Заявка заказчика на загрузку исполнения контракта с ЕИС</a:t>
            </a:r>
            <a:r>
              <a:rPr lang="en-US" dirty="0"/>
              <a:t>; </a:t>
            </a:r>
            <a:r>
              <a:rPr lang="ru-RU" dirty="0"/>
              <a:t>кнопка: Создать</a:t>
            </a:r>
            <a:r>
              <a:rPr lang="en-US" dirty="0"/>
              <a:t>; </a:t>
            </a:r>
            <a:r>
              <a:rPr lang="ru-RU" dirty="0"/>
              <a:t>вставить реестровый номер контракта</a:t>
            </a:r>
            <a:r>
              <a:rPr lang="en-US" dirty="0"/>
              <a:t>; </a:t>
            </a:r>
            <a:r>
              <a:rPr lang="ru-RU" dirty="0"/>
              <a:t>нажать сохранить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06600F6-195C-4B68-A874-5363CFA4F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46" y="795131"/>
            <a:ext cx="10688508" cy="496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40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A425C2-E101-467F-B9F1-A9304A4A6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335"/>
            <a:ext cx="10515600" cy="469762"/>
          </a:xfrm>
        </p:spPr>
        <p:txBody>
          <a:bodyPr>
            <a:normAutofit fontScale="90000"/>
          </a:bodyPr>
          <a:lstStyle/>
          <a:p>
            <a:r>
              <a:rPr lang="ru-RU" dirty="0"/>
              <a:t>Техническое изменение исполнения контракта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DA48BFE-DDF0-4B2E-96CA-692E03E37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711687"/>
            <a:ext cx="10677939" cy="103623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Открыть исполнение на техническом изменении. На вкладке «финансирование» подтянуть исполнение по кнопке «подгрузить сведения», проставить разбивку сумм по годам/месяцам. Сохранить. Отправить в базу Бюджет-КС по кнопке «Сформировать документ о приемке в БКС»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39A8B49-D7C1-4617-9AC4-32B91D8F6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078" y="583097"/>
            <a:ext cx="9147121" cy="497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91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177F2D-B661-497B-947B-9255CC212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7" y="126586"/>
            <a:ext cx="11913705" cy="668543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Протокол отправки исполнения контракта в БКС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52F03A-8155-4B27-9E34-05C4107C7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7" y="5274365"/>
            <a:ext cx="11913705" cy="1402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Найти измененное исполнение контракта в фильтре «зарегистрировано». Открыть «Результат отправки в БКС». Убедиться. Что он «зеленый». Сообщить в Бухгалтерию об успешной отправке исполнения в БКС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31FCA0A-9E26-435D-BDD1-68813C1A2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957" y="681037"/>
            <a:ext cx="7820025" cy="44958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78FDB76-862B-4139-A8C0-1006F55BE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77" y="681037"/>
            <a:ext cx="3950331" cy="318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48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38F4A2-D2FA-4C89-884B-6AA3A5E9A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2801"/>
            <a:ext cx="10515600" cy="458236"/>
          </a:xfrm>
        </p:spPr>
        <p:txBody>
          <a:bodyPr>
            <a:normAutofit fontScale="90000"/>
          </a:bodyPr>
          <a:lstStyle/>
          <a:p>
            <a:r>
              <a:rPr lang="ru-RU" dirty="0"/>
              <a:t>Договор. Связи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0293E6-BB8F-46C0-BC53-4C67B793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4" y="5247861"/>
            <a:ext cx="11860696" cy="1387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В программе бюджет-КС открыть таблицу договор. Найти нужный договор. Открыть Связи – убедиться, что БО есть и находится в черновиках.</a:t>
            </a:r>
          </a:p>
          <a:p>
            <a:pPr marL="0" indent="0">
              <a:buNone/>
            </a:pPr>
            <a:r>
              <a:rPr lang="ru-RU" dirty="0"/>
              <a:t>Перейти в </a:t>
            </a:r>
            <a:r>
              <a:rPr lang="ru-RU" dirty="0" smtClean="0"/>
              <a:t>«</a:t>
            </a:r>
            <a:r>
              <a:rPr lang="ru-RU" dirty="0" smtClean="0"/>
              <a:t>Ч</a:t>
            </a:r>
            <a:r>
              <a:rPr lang="ru-RU" dirty="0" smtClean="0"/>
              <a:t>ерновик - бюджетное обязательство», подписать ЭП. </a:t>
            </a:r>
          </a:p>
          <a:p>
            <a:pPr marL="0" indent="0">
              <a:buNone/>
            </a:pPr>
            <a:r>
              <a:rPr lang="ru-RU" dirty="0" smtClean="0"/>
              <a:t>Дождаться приема </a:t>
            </a:r>
            <a:r>
              <a:rPr lang="ru-RU" dirty="0"/>
              <a:t>БО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3C6FD66-6FEA-4F22-B83A-7827ED4FC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681037"/>
            <a:ext cx="10220325" cy="16383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6D2532A-2C87-48ED-A0F7-A2CDCBE15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472" y="2469046"/>
            <a:ext cx="9023056" cy="163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693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338</Words>
  <Application>Microsoft Office PowerPoint</Application>
  <PresentationFormat>Произвольный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Техническое изменение контракта</vt:lpstr>
      <vt:lpstr>Загрузка контракта в БКС</vt:lpstr>
      <vt:lpstr>Загрузка контракта с ЕИС</vt:lpstr>
      <vt:lpstr>Протокол отправки договора в БКС</vt:lpstr>
      <vt:lpstr>Договор. Формирование БО или изменения БО вручную</vt:lpstr>
      <vt:lpstr>Загрузка Исполнения контракта с ЕИС</vt:lpstr>
      <vt:lpstr>Техническое изменение исполнения контракта</vt:lpstr>
      <vt:lpstr>Протокол отправки исполнения контракта в БКС</vt:lpstr>
      <vt:lpstr>Договор. Связи</vt:lpstr>
      <vt:lpstr>Документ о приемке. Связи.</vt:lpstr>
      <vt:lpstr>БО и незаполненные поля поставщика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Загрузка договора с ЕИС</dc:title>
  <dc:creator>u1475</dc:creator>
  <cp:lastModifiedBy>u540n2</cp:lastModifiedBy>
  <cp:revision>20</cp:revision>
  <dcterms:created xsi:type="dcterms:W3CDTF">2024-02-15T17:05:31Z</dcterms:created>
  <dcterms:modified xsi:type="dcterms:W3CDTF">2024-02-19T08:25:12Z</dcterms:modified>
</cp:coreProperties>
</file>