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17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697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070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37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7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52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19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4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23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01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83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35D01-FC46-40BF-887A-6A00BF5740F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402A1-0FC5-4EE9-8ED7-1B293F6B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099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627" y="179087"/>
            <a:ext cx="12105373" cy="59093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КОРРЕКТНОГО ВНЕСЕНИЯ СВЕДЕНИЙ О ЗАКУПКЕ УСЛУГ 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ПРЕДОСТАВЛЕНИЮ КРЕДИТОВ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909" y="1054132"/>
            <a:ext cx="10205136" cy="5803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38622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ПРИМЕР КОРРЕКТНОГО ВНЕСЕНИЯ СВЕДЕНИЙ О ЗАКУПКЕ УСЛУГ  ПО ПРЕДОСТАВЛЕНИЮ КРЕДИТОВ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</dc:creator>
  <cp:lastModifiedBy>C</cp:lastModifiedBy>
  <cp:revision>2</cp:revision>
  <dcterms:created xsi:type="dcterms:W3CDTF">2021-12-27T13:44:00Z</dcterms:created>
  <dcterms:modified xsi:type="dcterms:W3CDTF">2021-12-27T13:54:02Z</dcterms:modified>
</cp:coreProperties>
</file>