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69" r:id="rId2"/>
    <p:sldId id="370" r:id="rId3"/>
    <p:sldId id="371" r:id="rId4"/>
    <p:sldId id="372" r:id="rId5"/>
    <p:sldId id="339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желика" initials="А" lastIdx="1" clrIdx="0">
    <p:extLst>
      <p:ext uri="{19B8F6BF-5375-455C-9EA6-DF929625EA0E}">
        <p15:presenceInfo xmlns:p15="http://schemas.microsoft.com/office/powerpoint/2012/main" userId="Анжелик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918A"/>
    <a:srgbClr val="75ABA5"/>
    <a:srgbClr val="B2B2B2"/>
    <a:srgbClr val="FFCC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86535" autoAdjust="0"/>
  </p:normalViewPr>
  <p:slideViewPr>
    <p:cSldViewPr snapToGrid="0">
      <p:cViewPr varScale="1">
        <p:scale>
          <a:sx n="100" d="100"/>
          <a:sy n="100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4F211-80A1-405B-8825-F512225C1B6C}" type="datetimeFigureOut">
              <a:rPr lang="ru-RU" smtClean="0"/>
              <a:t>27.12.2021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C4C0C9-7960-4A79-BA69-758163E504E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7204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2661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8B7A-BE32-476F-BEB5-FB2C593986A8}" type="datetimeFigureOut">
              <a:rPr lang="ru-RU" smtClean="0"/>
              <a:t>27.12.2021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09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8B7A-BE32-476F-BEB5-FB2C593986A8}" type="datetimeFigureOut">
              <a:rPr lang="ru-RU" smtClean="0"/>
              <a:t>27.12.2021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8226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8B7A-BE32-476F-BEB5-FB2C593986A8}" type="datetimeFigureOut">
              <a:rPr lang="ru-RU" smtClean="0"/>
              <a:t>27.12.2021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5885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01377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907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8B7A-BE32-476F-BEB5-FB2C593986A8}" type="datetimeFigureOut">
              <a:rPr lang="ru-RU" smtClean="0"/>
              <a:t>27.12.2021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244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8B7A-BE32-476F-BEB5-FB2C593986A8}" type="datetimeFigureOut">
              <a:rPr lang="ru-RU" smtClean="0"/>
              <a:t>27.12.2021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870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8B7A-BE32-476F-BEB5-FB2C593986A8}" type="datetimeFigureOut">
              <a:rPr lang="ru-RU" smtClean="0"/>
              <a:t>27.12.2021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863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8B7A-BE32-476F-BEB5-FB2C593986A8}" type="datetimeFigureOut">
              <a:rPr lang="ru-RU" smtClean="0"/>
              <a:t>27.12.2021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9286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8B7A-BE32-476F-BEB5-FB2C593986A8}" type="datetimeFigureOut">
              <a:rPr lang="ru-RU" smtClean="0"/>
              <a:t>27.12.2021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077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8B7A-BE32-476F-BEB5-FB2C593986A8}" type="datetimeFigureOut">
              <a:rPr lang="ru-RU" smtClean="0"/>
              <a:t>27.12.2021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7144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8B7A-BE32-476F-BEB5-FB2C593986A8}" type="datetimeFigureOut">
              <a:rPr lang="ru-RU" smtClean="0"/>
              <a:t>27.12.2021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9953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48B7A-BE32-476F-BEB5-FB2C593986A8}" type="datetimeFigureOut">
              <a:rPr lang="ru-RU" smtClean="0"/>
              <a:t>27.12.2021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C80B5-DC98-4006-8618-E845BB43A8D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4549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48B7A-BE32-476F-BEB5-FB2C593986A8}" type="datetimeFigureOut">
              <a:rPr lang="ru-RU" smtClean="0"/>
              <a:t>27.12.2021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C80B5-DC98-4006-8618-E845BB43A8D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828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0" y="0"/>
            <a:ext cx="9093200" cy="6858000"/>
          </a:xfrm>
          <a:custGeom>
            <a:avLst/>
            <a:gdLst>
              <a:gd name="T0" fmla="*/ 1668 w 2429"/>
              <a:gd name="T1" fmla="*/ 1839 h 1839"/>
              <a:gd name="T2" fmla="*/ 2237 w 2429"/>
              <a:gd name="T3" fmla="*/ 1244 h 1839"/>
              <a:gd name="T4" fmla="*/ 2320 w 2429"/>
              <a:gd name="T5" fmla="*/ 629 h 1839"/>
              <a:gd name="T6" fmla="*/ 1983 w 2429"/>
              <a:gd name="T7" fmla="*/ 0 h 1839"/>
              <a:gd name="T8" fmla="*/ 0 w 2429"/>
              <a:gd name="T9" fmla="*/ 0 h 1839"/>
              <a:gd name="T10" fmla="*/ 0 w 2429"/>
              <a:gd name="T11" fmla="*/ 1839 h 1839"/>
              <a:gd name="T12" fmla="*/ 1668 w 2429"/>
              <a:gd name="T13" fmla="*/ 1839 h 1839"/>
              <a:gd name="T14" fmla="*/ 1668 w 2429"/>
              <a:gd name="T15" fmla="*/ 1839 h 1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29" h="1839">
                <a:moveTo>
                  <a:pt x="1668" y="1839"/>
                </a:moveTo>
                <a:cubicBezTo>
                  <a:pt x="2237" y="1244"/>
                  <a:pt x="2237" y="1244"/>
                  <a:pt x="2237" y="1244"/>
                </a:cubicBezTo>
                <a:cubicBezTo>
                  <a:pt x="2395" y="1078"/>
                  <a:pt x="2429" y="831"/>
                  <a:pt x="2320" y="629"/>
                </a:cubicBezTo>
                <a:cubicBezTo>
                  <a:pt x="1983" y="0"/>
                  <a:pt x="1983" y="0"/>
                  <a:pt x="19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6"/>
                  <a:pt x="0" y="1839"/>
                  <a:pt x="0" y="1839"/>
                </a:cubicBezTo>
                <a:cubicBezTo>
                  <a:pt x="1668" y="1839"/>
                  <a:pt x="1668" y="1839"/>
                  <a:pt x="1668" y="1839"/>
                </a:cubicBezTo>
                <a:cubicBezTo>
                  <a:pt x="1668" y="1839"/>
                  <a:pt x="1668" y="1839"/>
                  <a:pt x="1668" y="1839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>
            <a:extLst/>
          </p:cNvPr>
          <p:cNvSpPr txBox="1"/>
          <p:nvPr/>
        </p:nvSpPr>
        <p:spPr>
          <a:xfrm>
            <a:off x="304580" y="4981477"/>
            <a:ext cx="681263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в сфере закупок,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контрактной системы, методологического сопровождения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заказчиков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3" name="Прямоугольник 3"/>
          <p:cNvSpPr>
            <a:spLocks noChangeArrowheads="1"/>
          </p:cNvSpPr>
          <p:nvPr/>
        </p:nvSpPr>
        <p:spPr bwMode="auto">
          <a:xfrm>
            <a:off x="942975" y="639603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29706" name="Прямоугольник 13"/>
          <p:cNvSpPr>
            <a:spLocks noChangeArrowheads="1"/>
          </p:cNvSpPr>
          <p:nvPr/>
        </p:nvSpPr>
        <p:spPr bwMode="auto">
          <a:xfrm>
            <a:off x="556023" y="312942"/>
            <a:ext cx="1463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6514" y="2120177"/>
            <a:ext cx="78252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FFFFFF"/>
                </a:solidFill>
                <a:latin typeface="Times New Roman" panose="02020603050405020304" pitchFamily="18" charset="0"/>
                <a:ea typeface="Questrial"/>
                <a:cs typeface="Times New Roman" panose="02020603050405020304" pitchFamily="18" charset="0"/>
              </a:rPr>
              <a:t>ПРОЕКТ </a:t>
            </a:r>
          </a:p>
          <a:p>
            <a:pPr algn="ctr"/>
            <a:r>
              <a:rPr lang="ru-RU" altLang="ru-RU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Questrial"/>
                <a:cs typeface="Times New Roman" panose="02020603050405020304" pitchFamily="18" charset="0"/>
              </a:rPr>
              <a:t>ЭЛЕКТРОННОЕ </a:t>
            </a:r>
            <a:r>
              <a:rPr lang="ru-RU" altLang="ru-RU" sz="3200" b="1" dirty="0">
                <a:solidFill>
                  <a:srgbClr val="FFFFFF"/>
                </a:solidFill>
                <a:latin typeface="Times New Roman" panose="02020603050405020304" pitchFamily="18" charset="0"/>
                <a:ea typeface="Questrial"/>
                <a:cs typeface="Times New Roman" panose="02020603050405020304" pitchFamily="18" charset="0"/>
              </a:rPr>
              <a:t>АКТИРОВАНИЕ </a:t>
            </a:r>
          </a:p>
          <a:p>
            <a:pPr algn="ctr"/>
            <a:r>
              <a:rPr lang="ru-RU" altLang="ru-RU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Questrial"/>
                <a:cs typeface="Times New Roman" panose="02020603050405020304" pitchFamily="18" charset="0"/>
              </a:rPr>
              <a:t>2021</a:t>
            </a:r>
            <a:endParaRPr lang="en-US" altLang="ru-RU" sz="3200" b="1" dirty="0">
              <a:solidFill>
                <a:srgbClr val="FFFFFF"/>
              </a:solidFill>
              <a:latin typeface="Times New Roman" panose="02020603050405020304" pitchFamily="18" charset="0"/>
              <a:ea typeface="Questrial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48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793A12-D33C-B04D-9619-482B37AD6C32}"/>
              </a:ext>
            </a:extLst>
          </p:cNvPr>
          <p:cNvSpPr txBox="1"/>
          <p:nvPr/>
        </p:nvSpPr>
        <p:spPr>
          <a:xfrm>
            <a:off x="1948544" y="121644"/>
            <a:ext cx="9219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«ЭЛЕКТРОННОЕ АКТИРОВАНИЕ – 2021»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reeform 25">
            <a:extLst>
              <a:ext uri="{FF2B5EF4-FFF2-40B4-BE49-F238E27FC236}">
                <a16:creationId xmlns:a16="http://schemas.microsoft.com/office/drawing/2014/main" id="{D90866B5-B541-6840-9822-87757096C29C}"/>
              </a:ext>
            </a:extLst>
          </p:cNvPr>
          <p:cNvSpPr>
            <a:spLocks/>
          </p:cNvSpPr>
          <p:nvPr/>
        </p:nvSpPr>
        <p:spPr bwMode="auto">
          <a:xfrm>
            <a:off x="5076076" y="1563186"/>
            <a:ext cx="3503793" cy="3448656"/>
          </a:xfrm>
          <a:custGeom>
            <a:avLst/>
            <a:gdLst>
              <a:gd name="T0" fmla="*/ 453 w 958"/>
              <a:gd name="T1" fmla="*/ 0 h 1016"/>
              <a:gd name="T2" fmla="*/ 215 w 958"/>
              <a:gd name="T3" fmla="*/ 59 h 1016"/>
              <a:gd name="T4" fmla="*/ 304 w 958"/>
              <a:gd name="T5" fmla="*/ 119 h 1016"/>
              <a:gd name="T6" fmla="*/ 486 w 958"/>
              <a:gd name="T7" fmla="*/ 514 h 1016"/>
              <a:gd name="T8" fmla="*/ 410 w 958"/>
              <a:gd name="T9" fmla="*/ 778 h 1016"/>
              <a:gd name="T10" fmla="*/ 0 w 958"/>
              <a:gd name="T11" fmla="*/ 732 h 1016"/>
              <a:gd name="T12" fmla="*/ 209 w 958"/>
              <a:gd name="T13" fmla="*/ 960 h 1016"/>
              <a:gd name="T14" fmla="*/ 454 w 958"/>
              <a:gd name="T15" fmla="*/ 1016 h 1016"/>
              <a:gd name="T16" fmla="*/ 722 w 958"/>
              <a:gd name="T17" fmla="*/ 933 h 1016"/>
              <a:gd name="T18" fmla="*/ 958 w 958"/>
              <a:gd name="T19" fmla="*/ 505 h 1016"/>
              <a:gd name="T20" fmla="*/ 453 w 958"/>
              <a:gd name="T21" fmla="*/ 0 h 10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58" h="1016">
                <a:moveTo>
                  <a:pt x="453" y="0"/>
                </a:moveTo>
                <a:cubicBezTo>
                  <a:pt x="367" y="0"/>
                  <a:pt x="286" y="22"/>
                  <a:pt x="215" y="59"/>
                </a:cubicBezTo>
                <a:cubicBezTo>
                  <a:pt x="247" y="76"/>
                  <a:pt x="276" y="96"/>
                  <a:pt x="304" y="119"/>
                </a:cubicBezTo>
                <a:cubicBezTo>
                  <a:pt x="416" y="212"/>
                  <a:pt x="497" y="358"/>
                  <a:pt x="486" y="514"/>
                </a:cubicBezTo>
                <a:cubicBezTo>
                  <a:pt x="480" y="602"/>
                  <a:pt x="481" y="677"/>
                  <a:pt x="410" y="778"/>
                </a:cubicBezTo>
                <a:cubicBezTo>
                  <a:pt x="154" y="1002"/>
                  <a:pt x="0" y="732"/>
                  <a:pt x="0" y="732"/>
                </a:cubicBezTo>
                <a:cubicBezTo>
                  <a:pt x="27" y="877"/>
                  <a:pt x="209" y="960"/>
                  <a:pt x="209" y="960"/>
                </a:cubicBezTo>
                <a:cubicBezTo>
                  <a:pt x="278" y="996"/>
                  <a:pt x="370" y="1016"/>
                  <a:pt x="454" y="1016"/>
                </a:cubicBezTo>
                <a:cubicBezTo>
                  <a:pt x="553" y="1016"/>
                  <a:pt x="644" y="982"/>
                  <a:pt x="722" y="933"/>
                </a:cubicBezTo>
                <a:cubicBezTo>
                  <a:pt x="864" y="843"/>
                  <a:pt x="958" y="685"/>
                  <a:pt x="958" y="505"/>
                </a:cubicBezTo>
                <a:cubicBezTo>
                  <a:pt x="958" y="226"/>
                  <a:pt x="732" y="0"/>
                  <a:pt x="453" y="0"/>
                </a:cubicBezTo>
                <a:close/>
              </a:path>
            </a:pathLst>
          </a:custGeom>
          <a:solidFill>
            <a:srgbClr val="5E9543"/>
          </a:solidFill>
          <a:ln>
            <a:noFill/>
          </a:ln>
          <a:effectLst/>
        </p:spPr>
        <p:txBody>
          <a:bodyPr vert="horz" wrap="square" lIns="146040" tIns="73020" rIns="146040" bIns="73020" numCol="1" anchor="t" anchorCtr="0" compatLnSpc="1">
            <a:prstTxWarp prst="textNoShape">
              <a:avLst/>
            </a:prstTxWarp>
          </a:bodyPr>
          <a:lstStyle/>
          <a:p>
            <a:endParaRPr lang="en-US" sz="2876" dirty="0">
              <a:latin typeface="Lato Light" panose="020F0502020204030203" pitchFamily="34" charset="0"/>
            </a:endParaRPr>
          </a:p>
        </p:txBody>
      </p:sp>
      <p:sp>
        <p:nvSpPr>
          <p:cNvPr id="6" name="Freeform 26">
            <a:extLst>
              <a:ext uri="{FF2B5EF4-FFF2-40B4-BE49-F238E27FC236}">
                <a16:creationId xmlns:a16="http://schemas.microsoft.com/office/drawing/2014/main" id="{D40A3AF6-C9DE-6D49-B2EF-F08C2C58B401}"/>
              </a:ext>
            </a:extLst>
          </p:cNvPr>
          <p:cNvSpPr>
            <a:spLocks noEditPoints="1"/>
          </p:cNvSpPr>
          <p:nvPr/>
        </p:nvSpPr>
        <p:spPr bwMode="auto">
          <a:xfrm>
            <a:off x="3218491" y="1594043"/>
            <a:ext cx="3724809" cy="3200583"/>
          </a:xfrm>
          <a:custGeom>
            <a:avLst/>
            <a:gdLst>
              <a:gd name="T0" fmla="*/ 692 w 1018"/>
              <a:gd name="T1" fmla="*/ 395 h 943"/>
              <a:gd name="T2" fmla="*/ 694 w 1018"/>
              <a:gd name="T3" fmla="*/ 397 h 943"/>
              <a:gd name="T4" fmla="*/ 694 w 1018"/>
              <a:gd name="T5" fmla="*/ 397 h 943"/>
              <a:gd name="T6" fmla="*/ 739 w 1018"/>
              <a:gd name="T7" fmla="*/ 393 h 943"/>
              <a:gd name="T8" fmla="*/ 972 w 1018"/>
              <a:gd name="T9" fmla="*/ 627 h 943"/>
              <a:gd name="T10" fmla="*/ 872 w 1018"/>
              <a:gd name="T11" fmla="*/ 818 h 943"/>
              <a:gd name="T12" fmla="*/ 872 w 1018"/>
              <a:gd name="T13" fmla="*/ 818 h 943"/>
              <a:gd name="T14" fmla="*/ 931 w 1018"/>
              <a:gd name="T15" fmla="*/ 774 h 943"/>
              <a:gd name="T16" fmla="*/ 1007 w 1018"/>
              <a:gd name="T17" fmla="*/ 510 h 943"/>
              <a:gd name="T18" fmla="*/ 825 w 1018"/>
              <a:gd name="T19" fmla="*/ 115 h 943"/>
              <a:gd name="T20" fmla="*/ 736 w 1018"/>
              <a:gd name="T21" fmla="*/ 55 h 943"/>
              <a:gd name="T22" fmla="*/ 735 w 1018"/>
              <a:gd name="T23" fmla="*/ 56 h 943"/>
              <a:gd name="T24" fmla="*/ 504 w 1018"/>
              <a:gd name="T25" fmla="*/ 0 h 943"/>
              <a:gd name="T26" fmla="*/ 0 w 1018"/>
              <a:gd name="T27" fmla="*/ 504 h 943"/>
              <a:gd name="T28" fmla="*/ 237 w 1018"/>
              <a:gd name="T29" fmla="*/ 932 h 943"/>
              <a:gd name="T30" fmla="*/ 257 w 1018"/>
              <a:gd name="T31" fmla="*/ 943 h 943"/>
              <a:gd name="T32" fmla="*/ 255 w 1018"/>
              <a:gd name="T33" fmla="*/ 898 h 943"/>
              <a:gd name="T34" fmla="*/ 692 w 1018"/>
              <a:gd name="T35" fmla="*/ 395 h 943"/>
              <a:gd name="T36" fmla="*/ 963 w 1018"/>
              <a:gd name="T37" fmla="*/ 713 h 943"/>
              <a:gd name="T38" fmla="*/ 963 w 1018"/>
              <a:gd name="T39" fmla="*/ 714 h 943"/>
              <a:gd name="T40" fmla="*/ 963 w 1018"/>
              <a:gd name="T41" fmla="*/ 713 h 9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18" h="943">
                <a:moveTo>
                  <a:pt x="692" y="395"/>
                </a:moveTo>
                <a:cubicBezTo>
                  <a:pt x="692" y="395"/>
                  <a:pt x="694" y="397"/>
                  <a:pt x="694" y="397"/>
                </a:cubicBezTo>
                <a:cubicBezTo>
                  <a:pt x="694" y="397"/>
                  <a:pt x="694" y="397"/>
                  <a:pt x="694" y="397"/>
                </a:cubicBezTo>
                <a:cubicBezTo>
                  <a:pt x="708" y="394"/>
                  <a:pt x="723" y="393"/>
                  <a:pt x="739" y="393"/>
                </a:cubicBezTo>
                <a:cubicBezTo>
                  <a:pt x="868" y="393"/>
                  <a:pt x="972" y="498"/>
                  <a:pt x="972" y="627"/>
                </a:cubicBezTo>
                <a:cubicBezTo>
                  <a:pt x="972" y="706"/>
                  <a:pt x="933" y="776"/>
                  <a:pt x="872" y="818"/>
                </a:cubicBezTo>
                <a:cubicBezTo>
                  <a:pt x="872" y="818"/>
                  <a:pt x="872" y="818"/>
                  <a:pt x="872" y="818"/>
                </a:cubicBezTo>
                <a:cubicBezTo>
                  <a:pt x="891" y="806"/>
                  <a:pt x="911" y="792"/>
                  <a:pt x="931" y="774"/>
                </a:cubicBezTo>
                <a:cubicBezTo>
                  <a:pt x="1002" y="673"/>
                  <a:pt x="1001" y="598"/>
                  <a:pt x="1007" y="510"/>
                </a:cubicBezTo>
                <a:cubicBezTo>
                  <a:pt x="1018" y="354"/>
                  <a:pt x="937" y="208"/>
                  <a:pt x="825" y="115"/>
                </a:cubicBezTo>
                <a:cubicBezTo>
                  <a:pt x="797" y="92"/>
                  <a:pt x="768" y="72"/>
                  <a:pt x="736" y="55"/>
                </a:cubicBezTo>
                <a:cubicBezTo>
                  <a:pt x="735" y="56"/>
                  <a:pt x="735" y="56"/>
                  <a:pt x="735" y="56"/>
                </a:cubicBezTo>
                <a:cubicBezTo>
                  <a:pt x="666" y="20"/>
                  <a:pt x="588" y="0"/>
                  <a:pt x="504" y="0"/>
                </a:cubicBezTo>
                <a:cubicBezTo>
                  <a:pt x="226" y="0"/>
                  <a:pt x="0" y="226"/>
                  <a:pt x="0" y="504"/>
                </a:cubicBezTo>
                <a:cubicBezTo>
                  <a:pt x="0" y="685"/>
                  <a:pt x="95" y="843"/>
                  <a:pt x="237" y="932"/>
                </a:cubicBezTo>
                <a:cubicBezTo>
                  <a:pt x="244" y="936"/>
                  <a:pt x="250" y="940"/>
                  <a:pt x="257" y="943"/>
                </a:cubicBezTo>
                <a:cubicBezTo>
                  <a:pt x="256" y="928"/>
                  <a:pt x="255" y="913"/>
                  <a:pt x="255" y="898"/>
                </a:cubicBezTo>
                <a:cubicBezTo>
                  <a:pt x="255" y="643"/>
                  <a:pt x="449" y="433"/>
                  <a:pt x="692" y="395"/>
                </a:cubicBezTo>
                <a:close/>
                <a:moveTo>
                  <a:pt x="963" y="713"/>
                </a:moveTo>
                <a:cubicBezTo>
                  <a:pt x="963" y="714"/>
                  <a:pt x="963" y="714"/>
                  <a:pt x="963" y="714"/>
                </a:cubicBezTo>
                <a:cubicBezTo>
                  <a:pt x="963" y="714"/>
                  <a:pt x="963" y="713"/>
                  <a:pt x="963" y="713"/>
                </a:cubicBezTo>
                <a:close/>
              </a:path>
            </a:pathLst>
          </a:custGeom>
          <a:solidFill>
            <a:srgbClr val="4F9295"/>
          </a:solidFill>
          <a:ln>
            <a:noFill/>
          </a:ln>
          <a:effectLst/>
        </p:spPr>
        <p:txBody>
          <a:bodyPr vert="horz" wrap="square" lIns="146040" tIns="73020" rIns="146040" bIns="73020" numCol="1" anchor="t" anchorCtr="0" compatLnSpc="1">
            <a:prstTxWarp prst="textNoShape">
              <a:avLst/>
            </a:prstTxWarp>
          </a:bodyPr>
          <a:lstStyle/>
          <a:p>
            <a:endParaRPr lang="en-US" sz="2876" dirty="0">
              <a:latin typeface="Lato Light" panose="020F0502020204030203" pitchFamily="34" charset="0"/>
            </a:endParaRPr>
          </a:p>
        </p:txBody>
      </p:sp>
      <p:sp>
        <p:nvSpPr>
          <p:cNvPr id="7" name="Freeform 27">
            <a:extLst>
              <a:ext uri="{FF2B5EF4-FFF2-40B4-BE49-F238E27FC236}">
                <a16:creationId xmlns:a16="http://schemas.microsoft.com/office/drawing/2014/main" id="{3AD563FA-BC5C-D947-8AA3-31FCCEE74043}"/>
              </a:ext>
            </a:extLst>
          </p:cNvPr>
          <p:cNvSpPr>
            <a:spLocks/>
          </p:cNvSpPr>
          <p:nvPr/>
        </p:nvSpPr>
        <p:spPr bwMode="auto">
          <a:xfrm>
            <a:off x="4161766" y="2907377"/>
            <a:ext cx="3732535" cy="3438620"/>
          </a:xfrm>
          <a:custGeom>
            <a:avLst/>
            <a:gdLst>
              <a:gd name="T0" fmla="*/ 325 w 1020"/>
              <a:gd name="T1" fmla="*/ 421 h 1013"/>
              <a:gd name="T2" fmla="*/ 249 w 1020"/>
              <a:gd name="T3" fmla="*/ 230 h 1013"/>
              <a:gd name="T4" fmla="*/ 439 w 1020"/>
              <a:gd name="T5" fmla="*/ 2 h 1013"/>
              <a:gd name="T6" fmla="*/ 437 w 1020"/>
              <a:gd name="T7" fmla="*/ 0 h 1013"/>
              <a:gd name="T8" fmla="*/ 0 w 1020"/>
              <a:gd name="T9" fmla="*/ 503 h 1013"/>
              <a:gd name="T10" fmla="*/ 510 w 1020"/>
              <a:gd name="T11" fmla="*/ 1013 h 1013"/>
              <a:gd name="T12" fmla="*/ 1020 w 1020"/>
              <a:gd name="T13" fmla="*/ 503 h 1013"/>
              <a:gd name="T14" fmla="*/ 325 w 1020"/>
              <a:gd name="T15" fmla="*/ 421 h 10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20" h="1013">
                <a:moveTo>
                  <a:pt x="325" y="421"/>
                </a:moveTo>
                <a:cubicBezTo>
                  <a:pt x="325" y="421"/>
                  <a:pt x="249" y="349"/>
                  <a:pt x="249" y="230"/>
                </a:cubicBezTo>
                <a:cubicBezTo>
                  <a:pt x="249" y="116"/>
                  <a:pt x="322" y="34"/>
                  <a:pt x="439" y="2"/>
                </a:cubicBezTo>
                <a:cubicBezTo>
                  <a:pt x="439" y="2"/>
                  <a:pt x="437" y="0"/>
                  <a:pt x="437" y="0"/>
                </a:cubicBezTo>
                <a:cubicBezTo>
                  <a:pt x="194" y="38"/>
                  <a:pt x="0" y="248"/>
                  <a:pt x="0" y="503"/>
                </a:cubicBezTo>
                <a:cubicBezTo>
                  <a:pt x="0" y="785"/>
                  <a:pt x="228" y="1013"/>
                  <a:pt x="510" y="1013"/>
                </a:cubicBezTo>
                <a:cubicBezTo>
                  <a:pt x="792" y="1013"/>
                  <a:pt x="1020" y="785"/>
                  <a:pt x="1020" y="503"/>
                </a:cubicBezTo>
                <a:cubicBezTo>
                  <a:pt x="1020" y="503"/>
                  <a:pt x="679" y="804"/>
                  <a:pt x="325" y="42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146040" tIns="73020" rIns="146040" bIns="73020" numCol="1" anchor="t" anchorCtr="0" compatLnSpc="1">
            <a:prstTxWarp prst="textNoShape">
              <a:avLst/>
            </a:prstTxWarp>
          </a:bodyPr>
          <a:lstStyle/>
          <a:p>
            <a:endParaRPr lang="en-US" sz="2876" dirty="0">
              <a:latin typeface="Lato Light" panose="020F0502020204030203" pitchFamily="34" charset="0"/>
            </a:endParaRPr>
          </a:p>
        </p:txBody>
      </p:sp>
      <p:sp>
        <p:nvSpPr>
          <p:cNvPr id="24" name="Freeform 893">
            <a:extLst>
              <a:ext uri="{FF2B5EF4-FFF2-40B4-BE49-F238E27FC236}">
                <a16:creationId xmlns:a16="http://schemas.microsoft.com/office/drawing/2014/main" id="{2A06592A-1B97-F04D-992B-96AB5A58E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9511" y="2201801"/>
            <a:ext cx="464509" cy="478125"/>
          </a:xfrm>
          <a:custGeom>
            <a:avLst/>
            <a:gdLst/>
            <a:ahLst/>
            <a:cxnLst/>
            <a:rect l="0" t="0" r="r" b="b"/>
            <a:pathLst>
              <a:path w="306026" h="307613">
                <a:moveTo>
                  <a:pt x="9310" y="263095"/>
                </a:moveTo>
                <a:lnTo>
                  <a:pt x="9310" y="296565"/>
                </a:lnTo>
                <a:lnTo>
                  <a:pt x="38315" y="296565"/>
                </a:lnTo>
                <a:lnTo>
                  <a:pt x="38315" y="263095"/>
                </a:lnTo>
                <a:lnTo>
                  <a:pt x="9310" y="263095"/>
                </a:lnTo>
                <a:close/>
                <a:moveTo>
                  <a:pt x="4655" y="254000"/>
                </a:moveTo>
                <a:lnTo>
                  <a:pt x="42970" y="254000"/>
                </a:lnTo>
                <a:cubicBezTo>
                  <a:pt x="45476" y="254000"/>
                  <a:pt x="47267" y="255819"/>
                  <a:pt x="47267" y="258366"/>
                </a:cubicBezTo>
                <a:lnTo>
                  <a:pt x="47267" y="301294"/>
                </a:lnTo>
                <a:cubicBezTo>
                  <a:pt x="47267" y="303841"/>
                  <a:pt x="45476" y="306023"/>
                  <a:pt x="42970" y="306023"/>
                </a:cubicBezTo>
                <a:lnTo>
                  <a:pt x="4655" y="306023"/>
                </a:lnTo>
                <a:cubicBezTo>
                  <a:pt x="2148" y="306023"/>
                  <a:pt x="0" y="303841"/>
                  <a:pt x="0" y="301294"/>
                </a:cubicBezTo>
                <a:lnTo>
                  <a:pt x="0" y="258366"/>
                </a:lnTo>
                <a:cubicBezTo>
                  <a:pt x="0" y="255819"/>
                  <a:pt x="2148" y="254000"/>
                  <a:pt x="4655" y="254000"/>
                </a:cubicBezTo>
                <a:close/>
                <a:moveTo>
                  <a:pt x="85441" y="233169"/>
                </a:moveTo>
                <a:lnTo>
                  <a:pt x="85441" y="296696"/>
                </a:lnTo>
                <a:lnTo>
                  <a:pt x="114584" y="296696"/>
                </a:lnTo>
                <a:lnTo>
                  <a:pt x="114584" y="233169"/>
                </a:lnTo>
                <a:lnTo>
                  <a:pt x="85441" y="233169"/>
                </a:lnTo>
                <a:close/>
                <a:moveTo>
                  <a:pt x="80820" y="223837"/>
                </a:moveTo>
                <a:lnTo>
                  <a:pt x="118849" y="223837"/>
                </a:lnTo>
                <a:cubicBezTo>
                  <a:pt x="121693" y="223837"/>
                  <a:pt x="123470" y="225991"/>
                  <a:pt x="123470" y="228503"/>
                </a:cubicBezTo>
                <a:lnTo>
                  <a:pt x="123470" y="301362"/>
                </a:lnTo>
                <a:cubicBezTo>
                  <a:pt x="123470" y="303875"/>
                  <a:pt x="121693" y="306028"/>
                  <a:pt x="118849" y="306028"/>
                </a:cubicBezTo>
                <a:lnTo>
                  <a:pt x="80820" y="306028"/>
                </a:lnTo>
                <a:cubicBezTo>
                  <a:pt x="78333" y="306028"/>
                  <a:pt x="76200" y="303875"/>
                  <a:pt x="76200" y="301362"/>
                </a:cubicBezTo>
                <a:lnTo>
                  <a:pt x="76200" y="228503"/>
                </a:lnTo>
                <a:cubicBezTo>
                  <a:pt x="76200" y="225991"/>
                  <a:pt x="78333" y="223837"/>
                  <a:pt x="80820" y="223837"/>
                </a:cubicBezTo>
                <a:close/>
                <a:moveTo>
                  <a:pt x="163465" y="177323"/>
                </a:moveTo>
                <a:lnTo>
                  <a:pt x="163465" y="298203"/>
                </a:lnTo>
                <a:lnTo>
                  <a:pt x="193357" y="298203"/>
                </a:lnTo>
                <a:lnTo>
                  <a:pt x="193357" y="177323"/>
                </a:lnTo>
                <a:lnTo>
                  <a:pt x="163465" y="177323"/>
                </a:lnTo>
                <a:close/>
                <a:moveTo>
                  <a:pt x="158726" y="168275"/>
                </a:moveTo>
                <a:lnTo>
                  <a:pt x="198096" y="168275"/>
                </a:lnTo>
                <a:cubicBezTo>
                  <a:pt x="200648" y="168275"/>
                  <a:pt x="202836" y="170085"/>
                  <a:pt x="202836" y="172980"/>
                </a:cubicBezTo>
                <a:lnTo>
                  <a:pt x="202836" y="302908"/>
                </a:lnTo>
                <a:cubicBezTo>
                  <a:pt x="202836" y="305442"/>
                  <a:pt x="200648" y="307613"/>
                  <a:pt x="198096" y="307613"/>
                </a:cubicBezTo>
                <a:lnTo>
                  <a:pt x="158726" y="307613"/>
                </a:lnTo>
                <a:cubicBezTo>
                  <a:pt x="156174" y="307613"/>
                  <a:pt x="153987" y="305442"/>
                  <a:pt x="153987" y="302908"/>
                </a:cubicBezTo>
                <a:lnTo>
                  <a:pt x="153987" y="172980"/>
                </a:lnTo>
                <a:cubicBezTo>
                  <a:pt x="153987" y="170085"/>
                  <a:pt x="156174" y="168275"/>
                  <a:pt x="158726" y="168275"/>
                </a:cubicBezTo>
                <a:close/>
                <a:moveTo>
                  <a:pt x="63442" y="134937"/>
                </a:moveTo>
                <a:lnTo>
                  <a:pt x="126784" y="134937"/>
                </a:lnTo>
                <a:cubicBezTo>
                  <a:pt x="127870" y="134937"/>
                  <a:pt x="129318" y="135667"/>
                  <a:pt x="130042" y="136396"/>
                </a:cubicBezTo>
                <a:lnTo>
                  <a:pt x="147053" y="153172"/>
                </a:lnTo>
                <a:cubicBezTo>
                  <a:pt x="148863" y="155360"/>
                  <a:pt x="148863" y="158278"/>
                  <a:pt x="147053" y="160102"/>
                </a:cubicBezTo>
                <a:cubicBezTo>
                  <a:pt x="145967" y="161196"/>
                  <a:pt x="144882" y="161560"/>
                  <a:pt x="143796" y="161560"/>
                </a:cubicBezTo>
                <a:cubicBezTo>
                  <a:pt x="142348" y="161560"/>
                  <a:pt x="141262" y="161196"/>
                  <a:pt x="140176" y="160102"/>
                </a:cubicBezTo>
                <a:lnTo>
                  <a:pt x="124612" y="144419"/>
                </a:lnTo>
                <a:lnTo>
                  <a:pt x="63442" y="144419"/>
                </a:lnTo>
                <a:cubicBezTo>
                  <a:pt x="60909" y="144419"/>
                  <a:pt x="58737" y="142231"/>
                  <a:pt x="58737" y="139678"/>
                </a:cubicBezTo>
                <a:cubicBezTo>
                  <a:pt x="58737" y="137125"/>
                  <a:pt x="60909" y="134937"/>
                  <a:pt x="63442" y="134937"/>
                </a:cubicBezTo>
                <a:close/>
                <a:moveTo>
                  <a:pt x="63377" y="106362"/>
                </a:moveTo>
                <a:lnTo>
                  <a:pt x="114065" y="106362"/>
                </a:lnTo>
                <a:cubicBezTo>
                  <a:pt x="116920" y="106362"/>
                  <a:pt x="118705" y="108479"/>
                  <a:pt x="118705" y="110948"/>
                </a:cubicBezTo>
                <a:cubicBezTo>
                  <a:pt x="118705" y="113418"/>
                  <a:pt x="116920" y="115534"/>
                  <a:pt x="114065" y="115534"/>
                </a:cubicBezTo>
                <a:lnTo>
                  <a:pt x="63377" y="115534"/>
                </a:lnTo>
                <a:cubicBezTo>
                  <a:pt x="60879" y="115534"/>
                  <a:pt x="58737" y="113418"/>
                  <a:pt x="58737" y="110948"/>
                </a:cubicBezTo>
                <a:cubicBezTo>
                  <a:pt x="58737" y="108479"/>
                  <a:pt x="60879" y="106362"/>
                  <a:pt x="63377" y="106362"/>
                </a:cubicBezTo>
                <a:close/>
                <a:moveTo>
                  <a:pt x="255406" y="86811"/>
                </a:moveTo>
                <a:lnTo>
                  <a:pt x="220334" y="124842"/>
                </a:lnTo>
                <a:lnTo>
                  <a:pt x="235882" y="124842"/>
                </a:lnTo>
                <a:cubicBezTo>
                  <a:pt x="238413" y="124842"/>
                  <a:pt x="240582" y="126995"/>
                  <a:pt x="240582" y="129147"/>
                </a:cubicBezTo>
                <a:lnTo>
                  <a:pt x="240582" y="296700"/>
                </a:lnTo>
                <a:lnTo>
                  <a:pt x="269869" y="296700"/>
                </a:lnTo>
                <a:lnTo>
                  <a:pt x="269869" y="129147"/>
                </a:lnTo>
                <a:cubicBezTo>
                  <a:pt x="269869" y="126995"/>
                  <a:pt x="272038" y="124842"/>
                  <a:pt x="274569" y="124842"/>
                </a:cubicBezTo>
                <a:lnTo>
                  <a:pt x="290117" y="124842"/>
                </a:lnTo>
                <a:lnTo>
                  <a:pt x="255406" y="86811"/>
                </a:lnTo>
                <a:close/>
                <a:moveTo>
                  <a:pt x="63377" y="79375"/>
                </a:moveTo>
                <a:lnTo>
                  <a:pt x="114065" y="79375"/>
                </a:lnTo>
                <a:cubicBezTo>
                  <a:pt x="116920" y="79375"/>
                  <a:pt x="118705" y="81492"/>
                  <a:pt x="118705" y="83961"/>
                </a:cubicBezTo>
                <a:cubicBezTo>
                  <a:pt x="118705" y="86431"/>
                  <a:pt x="116920" y="88547"/>
                  <a:pt x="114065" y="88547"/>
                </a:cubicBezTo>
                <a:lnTo>
                  <a:pt x="63377" y="88547"/>
                </a:lnTo>
                <a:cubicBezTo>
                  <a:pt x="60879" y="88547"/>
                  <a:pt x="58737" y="86431"/>
                  <a:pt x="58737" y="83961"/>
                </a:cubicBezTo>
                <a:cubicBezTo>
                  <a:pt x="58737" y="81492"/>
                  <a:pt x="60879" y="79375"/>
                  <a:pt x="63377" y="79375"/>
                </a:cubicBezTo>
                <a:close/>
                <a:moveTo>
                  <a:pt x="251791" y="76765"/>
                </a:moveTo>
                <a:cubicBezTo>
                  <a:pt x="253598" y="74612"/>
                  <a:pt x="256853" y="74612"/>
                  <a:pt x="258660" y="76765"/>
                </a:cubicBezTo>
                <a:lnTo>
                  <a:pt x="304218" y="126277"/>
                </a:lnTo>
                <a:cubicBezTo>
                  <a:pt x="305302" y="127712"/>
                  <a:pt x="306026" y="129506"/>
                  <a:pt x="304941" y="131300"/>
                </a:cubicBezTo>
                <a:cubicBezTo>
                  <a:pt x="304218" y="132735"/>
                  <a:pt x="302771" y="134170"/>
                  <a:pt x="300602" y="134170"/>
                </a:cubicBezTo>
                <a:lnTo>
                  <a:pt x="279270" y="134170"/>
                </a:lnTo>
                <a:lnTo>
                  <a:pt x="279270" y="301364"/>
                </a:lnTo>
                <a:cubicBezTo>
                  <a:pt x="279270" y="303876"/>
                  <a:pt x="277100" y="306028"/>
                  <a:pt x="274569" y="306028"/>
                </a:cubicBezTo>
                <a:lnTo>
                  <a:pt x="235882" y="306028"/>
                </a:lnTo>
                <a:cubicBezTo>
                  <a:pt x="233351" y="306028"/>
                  <a:pt x="231181" y="303876"/>
                  <a:pt x="231181" y="301364"/>
                </a:cubicBezTo>
                <a:lnTo>
                  <a:pt x="231181" y="134170"/>
                </a:lnTo>
                <a:lnTo>
                  <a:pt x="209849" y="134170"/>
                </a:lnTo>
                <a:cubicBezTo>
                  <a:pt x="208041" y="134170"/>
                  <a:pt x="206233" y="132735"/>
                  <a:pt x="205510" y="131300"/>
                </a:cubicBezTo>
                <a:cubicBezTo>
                  <a:pt x="204787" y="129506"/>
                  <a:pt x="204787" y="127712"/>
                  <a:pt x="206233" y="126277"/>
                </a:cubicBezTo>
                <a:lnTo>
                  <a:pt x="251791" y="76765"/>
                </a:lnTo>
                <a:close/>
                <a:moveTo>
                  <a:pt x="272873" y="25513"/>
                </a:moveTo>
                <a:cubicBezTo>
                  <a:pt x="274637" y="23812"/>
                  <a:pt x="277459" y="23812"/>
                  <a:pt x="279223" y="25513"/>
                </a:cubicBezTo>
                <a:cubicBezTo>
                  <a:pt x="280282" y="26193"/>
                  <a:pt x="280634" y="27554"/>
                  <a:pt x="280634" y="28574"/>
                </a:cubicBezTo>
                <a:cubicBezTo>
                  <a:pt x="280634" y="29595"/>
                  <a:pt x="280282" y="30956"/>
                  <a:pt x="279223" y="31636"/>
                </a:cubicBezTo>
                <a:cubicBezTo>
                  <a:pt x="278518" y="32657"/>
                  <a:pt x="277107" y="32997"/>
                  <a:pt x="276048" y="32997"/>
                </a:cubicBezTo>
                <a:cubicBezTo>
                  <a:pt x="274637" y="32997"/>
                  <a:pt x="273579" y="32657"/>
                  <a:pt x="272873" y="31636"/>
                </a:cubicBezTo>
                <a:cubicBezTo>
                  <a:pt x="271815" y="30956"/>
                  <a:pt x="271462" y="29595"/>
                  <a:pt x="271462" y="28574"/>
                </a:cubicBezTo>
                <a:cubicBezTo>
                  <a:pt x="271462" y="27554"/>
                  <a:pt x="271815" y="26193"/>
                  <a:pt x="272873" y="25513"/>
                </a:cubicBezTo>
                <a:close/>
                <a:moveTo>
                  <a:pt x="222426" y="25513"/>
                </a:moveTo>
                <a:cubicBezTo>
                  <a:pt x="223837" y="23812"/>
                  <a:pt x="226659" y="23812"/>
                  <a:pt x="228776" y="25513"/>
                </a:cubicBezTo>
                <a:cubicBezTo>
                  <a:pt x="229482" y="26193"/>
                  <a:pt x="229834" y="27554"/>
                  <a:pt x="229834" y="28574"/>
                </a:cubicBezTo>
                <a:cubicBezTo>
                  <a:pt x="229834" y="29595"/>
                  <a:pt x="229482" y="30956"/>
                  <a:pt x="228776" y="31636"/>
                </a:cubicBezTo>
                <a:cubicBezTo>
                  <a:pt x="227718" y="32657"/>
                  <a:pt x="226659" y="32997"/>
                  <a:pt x="225248" y="32997"/>
                </a:cubicBezTo>
                <a:cubicBezTo>
                  <a:pt x="224190" y="32997"/>
                  <a:pt x="223132" y="32657"/>
                  <a:pt x="222426" y="31636"/>
                </a:cubicBezTo>
                <a:cubicBezTo>
                  <a:pt x="221368" y="30956"/>
                  <a:pt x="220662" y="29595"/>
                  <a:pt x="220662" y="28574"/>
                </a:cubicBezTo>
                <a:cubicBezTo>
                  <a:pt x="220662" y="27554"/>
                  <a:pt x="221368" y="26193"/>
                  <a:pt x="222426" y="25513"/>
                </a:cubicBezTo>
                <a:close/>
                <a:moveTo>
                  <a:pt x="250825" y="23812"/>
                </a:moveTo>
                <a:cubicBezTo>
                  <a:pt x="253389" y="23812"/>
                  <a:pt x="255221" y="25644"/>
                  <a:pt x="255221" y="28208"/>
                </a:cubicBezTo>
                <a:cubicBezTo>
                  <a:pt x="255221" y="31139"/>
                  <a:pt x="253389" y="32971"/>
                  <a:pt x="250825" y="32971"/>
                </a:cubicBezTo>
                <a:cubicBezTo>
                  <a:pt x="247894" y="32971"/>
                  <a:pt x="246062" y="31139"/>
                  <a:pt x="246062" y="28208"/>
                </a:cubicBezTo>
                <a:cubicBezTo>
                  <a:pt x="246062" y="25644"/>
                  <a:pt x="247894" y="23812"/>
                  <a:pt x="250825" y="23812"/>
                </a:cubicBezTo>
                <a:close/>
                <a:moveTo>
                  <a:pt x="9383" y="9389"/>
                </a:moveTo>
                <a:lnTo>
                  <a:pt x="9383" y="46585"/>
                </a:lnTo>
                <a:lnTo>
                  <a:pt x="296643" y="46585"/>
                </a:lnTo>
                <a:lnTo>
                  <a:pt x="296643" y="9389"/>
                </a:lnTo>
                <a:lnTo>
                  <a:pt x="9383" y="9389"/>
                </a:lnTo>
                <a:close/>
                <a:moveTo>
                  <a:pt x="4691" y="0"/>
                </a:moveTo>
                <a:lnTo>
                  <a:pt x="301335" y="0"/>
                </a:lnTo>
                <a:cubicBezTo>
                  <a:pt x="303861" y="0"/>
                  <a:pt x="306026" y="2167"/>
                  <a:pt x="306026" y="4695"/>
                </a:cubicBezTo>
                <a:lnTo>
                  <a:pt x="306026" y="51280"/>
                </a:lnTo>
                <a:lnTo>
                  <a:pt x="306026" y="91726"/>
                </a:lnTo>
                <a:cubicBezTo>
                  <a:pt x="306026" y="94254"/>
                  <a:pt x="303861" y="96421"/>
                  <a:pt x="301335" y="96421"/>
                </a:cubicBezTo>
                <a:cubicBezTo>
                  <a:pt x="299169" y="96421"/>
                  <a:pt x="296643" y="94254"/>
                  <a:pt x="296643" y="91726"/>
                </a:cubicBezTo>
                <a:lnTo>
                  <a:pt x="296643" y="55613"/>
                </a:lnTo>
                <a:lnTo>
                  <a:pt x="9383" y="55613"/>
                </a:lnTo>
                <a:lnTo>
                  <a:pt x="9383" y="231481"/>
                </a:lnTo>
                <a:cubicBezTo>
                  <a:pt x="9383" y="234009"/>
                  <a:pt x="7218" y="236176"/>
                  <a:pt x="4691" y="236176"/>
                </a:cubicBezTo>
                <a:cubicBezTo>
                  <a:pt x="2165" y="236176"/>
                  <a:pt x="0" y="234009"/>
                  <a:pt x="0" y="231481"/>
                </a:cubicBezTo>
                <a:lnTo>
                  <a:pt x="0" y="51280"/>
                </a:lnTo>
                <a:lnTo>
                  <a:pt x="0" y="4695"/>
                </a:lnTo>
                <a:cubicBezTo>
                  <a:pt x="0" y="2167"/>
                  <a:pt x="2165" y="0"/>
                  <a:pt x="46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25" name="Freeform 894">
            <a:extLst>
              <a:ext uri="{FF2B5EF4-FFF2-40B4-BE49-F238E27FC236}">
                <a16:creationId xmlns:a16="http://schemas.microsoft.com/office/drawing/2014/main" id="{EE5ADD99-8A6F-DF46-8C1C-92EF0AA4A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1308" y="2131995"/>
            <a:ext cx="460997" cy="499855"/>
          </a:xfrm>
          <a:custGeom>
            <a:avLst/>
            <a:gdLst/>
            <a:ahLst/>
            <a:cxnLst/>
            <a:rect l="0" t="0" r="r" b="b"/>
            <a:pathLst>
              <a:path w="306027" h="306026">
                <a:moveTo>
                  <a:pt x="158682" y="198437"/>
                </a:moveTo>
                <a:lnTo>
                  <a:pt x="217194" y="198437"/>
                </a:lnTo>
                <a:cubicBezTo>
                  <a:pt x="219361" y="198437"/>
                  <a:pt x="221889" y="200269"/>
                  <a:pt x="221889" y="202833"/>
                </a:cubicBezTo>
                <a:cubicBezTo>
                  <a:pt x="221889" y="205764"/>
                  <a:pt x="219361" y="207596"/>
                  <a:pt x="217194" y="207596"/>
                </a:cubicBezTo>
                <a:lnTo>
                  <a:pt x="158682" y="207596"/>
                </a:lnTo>
                <a:cubicBezTo>
                  <a:pt x="155793" y="207596"/>
                  <a:pt x="153987" y="205764"/>
                  <a:pt x="153987" y="202833"/>
                </a:cubicBezTo>
                <a:cubicBezTo>
                  <a:pt x="153987" y="200269"/>
                  <a:pt x="155793" y="198437"/>
                  <a:pt x="158682" y="198437"/>
                </a:cubicBezTo>
                <a:close/>
                <a:moveTo>
                  <a:pt x="93560" y="198437"/>
                </a:moveTo>
                <a:lnTo>
                  <a:pt x="128332" y="198437"/>
                </a:lnTo>
                <a:cubicBezTo>
                  <a:pt x="130841" y="198437"/>
                  <a:pt x="132992" y="200269"/>
                  <a:pt x="132992" y="202833"/>
                </a:cubicBezTo>
                <a:cubicBezTo>
                  <a:pt x="132992" y="205764"/>
                  <a:pt x="130841" y="207596"/>
                  <a:pt x="128332" y="207596"/>
                </a:cubicBezTo>
                <a:lnTo>
                  <a:pt x="93560" y="207596"/>
                </a:lnTo>
                <a:cubicBezTo>
                  <a:pt x="91051" y="207596"/>
                  <a:pt x="88900" y="205764"/>
                  <a:pt x="88900" y="202833"/>
                </a:cubicBezTo>
                <a:cubicBezTo>
                  <a:pt x="88900" y="200269"/>
                  <a:pt x="91051" y="198437"/>
                  <a:pt x="93560" y="198437"/>
                </a:cubicBezTo>
                <a:close/>
                <a:moveTo>
                  <a:pt x="195220" y="166687"/>
                </a:moveTo>
                <a:lnTo>
                  <a:pt x="253679" y="166687"/>
                </a:lnTo>
                <a:cubicBezTo>
                  <a:pt x="256220" y="166687"/>
                  <a:pt x="258399" y="168804"/>
                  <a:pt x="258399" y="171273"/>
                </a:cubicBezTo>
                <a:cubicBezTo>
                  <a:pt x="258399" y="173390"/>
                  <a:pt x="256220" y="175859"/>
                  <a:pt x="253679" y="175859"/>
                </a:cubicBezTo>
                <a:lnTo>
                  <a:pt x="195220" y="175859"/>
                </a:lnTo>
                <a:cubicBezTo>
                  <a:pt x="192679" y="175859"/>
                  <a:pt x="190500" y="173390"/>
                  <a:pt x="190500" y="171273"/>
                </a:cubicBezTo>
                <a:cubicBezTo>
                  <a:pt x="190500" y="168804"/>
                  <a:pt x="192679" y="166687"/>
                  <a:pt x="195220" y="166687"/>
                </a:cubicBezTo>
                <a:close/>
                <a:moveTo>
                  <a:pt x="93537" y="166687"/>
                </a:moveTo>
                <a:lnTo>
                  <a:pt x="164869" y="166687"/>
                </a:lnTo>
                <a:cubicBezTo>
                  <a:pt x="167366" y="166687"/>
                  <a:pt x="169505" y="168804"/>
                  <a:pt x="169505" y="171273"/>
                </a:cubicBezTo>
                <a:cubicBezTo>
                  <a:pt x="169505" y="173390"/>
                  <a:pt x="167366" y="175859"/>
                  <a:pt x="164869" y="175859"/>
                </a:cubicBezTo>
                <a:lnTo>
                  <a:pt x="93537" y="175859"/>
                </a:lnTo>
                <a:cubicBezTo>
                  <a:pt x="91040" y="175859"/>
                  <a:pt x="88900" y="173390"/>
                  <a:pt x="88900" y="171273"/>
                </a:cubicBezTo>
                <a:cubicBezTo>
                  <a:pt x="88900" y="168804"/>
                  <a:pt x="91040" y="166687"/>
                  <a:pt x="93537" y="166687"/>
                </a:cubicBezTo>
                <a:close/>
                <a:moveTo>
                  <a:pt x="222070" y="91603"/>
                </a:moveTo>
                <a:lnTo>
                  <a:pt x="216674" y="102707"/>
                </a:lnTo>
                <a:cubicBezTo>
                  <a:pt x="215954" y="104140"/>
                  <a:pt x="214515" y="105214"/>
                  <a:pt x="213077" y="105214"/>
                </a:cubicBezTo>
                <a:lnTo>
                  <a:pt x="200486" y="107364"/>
                </a:lnTo>
                <a:lnTo>
                  <a:pt x="209479" y="115961"/>
                </a:lnTo>
                <a:cubicBezTo>
                  <a:pt x="210918" y="117035"/>
                  <a:pt x="211278" y="118468"/>
                  <a:pt x="210918" y="119901"/>
                </a:cubicBezTo>
                <a:lnTo>
                  <a:pt x="208760" y="132438"/>
                </a:lnTo>
                <a:lnTo>
                  <a:pt x="219911" y="126707"/>
                </a:lnTo>
                <a:cubicBezTo>
                  <a:pt x="221350" y="125632"/>
                  <a:pt x="222789" y="125632"/>
                  <a:pt x="224228" y="126707"/>
                </a:cubicBezTo>
                <a:lnTo>
                  <a:pt x="235380" y="132438"/>
                </a:lnTo>
                <a:lnTo>
                  <a:pt x="233221" y="119901"/>
                </a:lnTo>
                <a:cubicBezTo>
                  <a:pt x="232862" y="118468"/>
                  <a:pt x="233221" y="117035"/>
                  <a:pt x="234660" y="115961"/>
                </a:cubicBezTo>
                <a:lnTo>
                  <a:pt x="243654" y="107364"/>
                </a:lnTo>
                <a:lnTo>
                  <a:pt x="231063" y="105214"/>
                </a:lnTo>
                <a:cubicBezTo>
                  <a:pt x="229624" y="105214"/>
                  <a:pt x="228545" y="104140"/>
                  <a:pt x="227825" y="102707"/>
                </a:cubicBezTo>
                <a:lnTo>
                  <a:pt x="222070" y="91603"/>
                </a:lnTo>
                <a:close/>
                <a:moveTo>
                  <a:pt x="125233" y="91603"/>
                </a:moveTo>
                <a:lnTo>
                  <a:pt x="119477" y="102707"/>
                </a:lnTo>
                <a:cubicBezTo>
                  <a:pt x="119117" y="104140"/>
                  <a:pt x="117678" y="105214"/>
                  <a:pt x="116240" y="105214"/>
                </a:cubicBezTo>
                <a:lnTo>
                  <a:pt x="103649" y="107364"/>
                </a:lnTo>
                <a:lnTo>
                  <a:pt x="112642" y="115961"/>
                </a:lnTo>
                <a:cubicBezTo>
                  <a:pt x="113721" y="117035"/>
                  <a:pt x="114441" y="118468"/>
                  <a:pt x="114081" y="119901"/>
                </a:cubicBezTo>
                <a:lnTo>
                  <a:pt x="111923" y="132438"/>
                </a:lnTo>
                <a:lnTo>
                  <a:pt x="123074" y="126707"/>
                </a:lnTo>
                <a:cubicBezTo>
                  <a:pt x="123794" y="126349"/>
                  <a:pt x="124513" y="125990"/>
                  <a:pt x="125233" y="125990"/>
                </a:cubicBezTo>
                <a:cubicBezTo>
                  <a:pt x="125952" y="125990"/>
                  <a:pt x="126672" y="126349"/>
                  <a:pt x="127391" y="126707"/>
                </a:cubicBezTo>
                <a:lnTo>
                  <a:pt x="138543" y="132438"/>
                </a:lnTo>
                <a:lnTo>
                  <a:pt x="136384" y="119901"/>
                </a:lnTo>
                <a:cubicBezTo>
                  <a:pt x="136025" y="118468"/>
                  <a:pt x="136384" y="117035"/>
                  <a:pt x="137823" y="115961"/>
                </a:cubicBezTo>
                <a:lnTo>
                  <a:pt x="146457" y="107364"/>
                </a:lnTo>
                <a:lnTo>
                  <a:pt x="134226" y="105214"/>
                </a:lnTo>
                <a:cubicBezTo>
                  <a:pt x="132787" y="105214"/>
                  <a:pt x="131348" y="104140"/>
                  <a:pt x="130988" y="102707"/>
                </a:cubicBezTo>
                <a:lnTo>
                  <a:pt x="125233" y="91603"/>
                </a:lnTo>
                <a:close/>
                <a:moveTo>
                  <a:pt x="218113" y="79424"/>
                </a:moveTo>
                <a:cubicBezTo>
                  <a:pt x="219552" y="76200"/>
                  <a:pt x="224948" y="76200"/>
                  <a:pt x="226027" y="79424"/>
                </a:cubicBezTo>
                <a:lnTo>
                  <a:pt x="235020" y="96618"/>
                </a:lnTo>
                <a:lnTo>
                  <a:pt x="254086" y="99483"/>
                </a:lnTo>
                <a:cubicBezTo>
                  <a:pt x="255884" y="99841"/>
                  <a:pt x="257323" y="100916"/>
                  <a:pt x="258043" y="102707"/>
                </a:cubicBezTo>
                <a:cubicBezTo>
                  <a:pt x="258402" y="104140"/>
                  <a:pt x="258043" y="105931"/>
                  <a:pt x="256604" y="107364"/>
                </a:cubicBezTo>
                <a:lnTo>
                  <a:pt x="242574" y="120976"/>
                </a:lnTo>
                <a:lnTo>
                  <a:pt x="246172" y="139960"/>
                </a:lnTo>
                <a:cubicBezTo>
                  <a:pt x="246172" y="141751"/>
                  <a:pt x="245812" y="143542"/>
                  <a:pt x="244013" y="144617"/>
                </a:cubicBezTo>
                <a:cubicBezTo>
                  <a:pt x="243294" y="144975"/>
                  <a:pt x="242574" y="145333"/>
                  <a:pt x="241495" y="145333"/>
                </a:cubicBezTo>
                <a:cubicBezTo>
                  <a:pt x="240776" y="145333"/>
                  <a:pt x="240056" y="144975"/>
                  <a:pt x="239337" y="144975"/>
                </a:cubicBezTo>
                <a:lnTo>
                  <a:pt x="222070" y="136020"/>
                </a:lnTo>
                <a:lnTo>
                  <a:pt x="204803" y="144975"/>
                </a:lnTo>
                <a:cubicBezTo>
                  <a:pt x="203364" y="145692"/>
                  <a:pt x="201205" y="145333"/>
                  <a:pt x="200126" y="144617"/>
                </a:cubicBezTo>
                <a:cubicBezTo>
                  <a:pt x="198687" y="143542"/>
                  <a:pt x="197968" y="141751"/>
                  <a:pt x="197968" y="139960"/>
                </a:cubicBezTo>
                <a:lnTo>
                  <a:pt x="201565" y="120976"/>
                </a:lnTo>
                <a:lnTo>
                  <a:pt x="187536" y="107364"/>
                </a:lnTo>
                <a:cubicBezTo>
                  <a:pt x="186097" y="105931"/>
                  <a:pt x="185737" y="104140"/>
                  <a:pt x="186097" y="102707"/>
                </a:cubicBezTo>
                <a:cubicBezTo>
                  <a:pt x="186816" y="100916"/>
                  <a:pt x="188255" y="99841"/>
                  <a:pt x="190054" y="99483"/>
                </a:cubicBezTo>
                <a:lnTo>
                  <a:pt x="209479" y="96618"/>
                </a:lnTo>
                <a:lnTo>
                  <a:pt x="218113" y="79424"/>
                </a:lnTo>
                <a:close/>
                <a:moveTo>
                  <a:pt x="120916" y="79424"/>
                </a:moveTo>
                <a:cubicBezTo>
                  <a:pt x="122715" y="76200"/>
                  <a:pt x="127751" y="76200"/>
                  <a:pt x="129190" y="79424"/>
                </a:cubicBezTo>
                <a:lnTo>
                  <a:pt x="137823" y="96618"/>
                </a:lnTo>
                <a:lnTo>
                  <a:pt x="157249" y="99483"/>
                </a:lnTo>
                <a:cubicBezTo>
                  <a:pt x="159047" y="99841"/>
                  <a:pt x="160486" y="100916"/>
                  <a:pt x="160846" y="102707"/>
                </a:cubicBezTo>
                <a:cubicBezTo>
                  <a:pt x="161565" y="104140"/>
                  <a:pt x="161206" y="105931"/>
                  <a:pt x="160126" y="107364"/>
                </a:cubicBezTo>
                <a:lnTo>
                  <a:pt x="145737" y="120976"/>
                </a:lnTo>
                <a:lnTo>
                  <a:pt x="149335" y="139960"/>
                </a:lnTo>
                <a:cubicBezTo>
                  <a:pt x="149335" y="141751"/>
                  <a:pt x="148615" y="143542"/>
                  <a:pt x="147176" y="144617"/>
                </a:cubicBezTo>
                <a:cubicBezTo>
                  <a:pt x="146097" y="145333"/>
                  <a:pt x="144298" y="145692"/>
                  <a:pt x="142500" y="144975"/>
                </a:cubicBezTo>
                <a:lnTo>
                  <a:pt x="125233" y="136020"/>
                </a:lnTo>
                <a:lnTo>
                  <a:pt x="107966" y="144975"/>
                </a:lnTo>
                <a:cubicBezTo>
                  <a:pt x="107246" y="144975"/>
                  <a:pt x="106527" y="145333"/>
                  <a:pt x="105807" y="145333"/>
                </a:cubicBezTo>
                <a:cubicBezTo>
                  <a:pt x="104728" y="145333"/>
                  <a:pt x="104009" y="144975"/>
                  <a:pt x="103289" y="144617"/>
                </a:cubicBezTo>
                <a:cubicBezTo>
                  <a:pt x="101491" y="143542"/>
                  <a:pt x="101131" y="141751"/>
                  <a:pt x="101131" y="139960"/>
                </a:cubicBezTo>
                <a:lnTo>
                  <a:pt x="104728" y="120976"/>
                </a:lnTo>
                <a:lnTo>
                  <a:pt x="90699" y="107364"/>
                </a:lnTo>
                <a:cubicBezTo>
                  <a:pt x="89260" y="105931"/>
                  <a:pt x="88900" y="104140"/>
                  <a:pt x="89260" y="102707"/>
                </a:cubicBezTo>
                <a:cubicBezTo>
                  <a:pt x="89979" y="100916"/>
                  <a:pt x="91418" y="99841"/>
                  <a:pt x="93217" y="99483"/>
                </a:cubicBezTo>
                <a:lnTo>
                  <a:pt x="112283" y="96618"/>
                </a:lnTo>
                <a:lnTo>
                  <a:pt x="120916" y="79424"/>
                </a:lnTo>
                <a:close/>
                <a:moveTo>
                  <a:pt x="272928" y="25513"/>
                </a:moveTo>
                <a:cubicBezTo>
                  <a:pt x="274393" y="23812"/>
                  <a:pt x="277690" y="23812"/>
                  <a:pt x="279522" y="25513"/>
                </a:cubicBezTo>
                <a:cubicBezTo>
                  <a:pt x="280254" y="26193"/>
                  <a:pt x="280621" y="27554"/>
                  <a:pt x="280621" y="28574"/>
                </a:cubicBezTo>
                <a:cubicBezTo>
                  <a:pt x="280621" y="29595"/>
                  <a:pt x="280254" y="30956"/>
                  <a:pt x="279522" y="31636"/>
                </a:cubicBezTo>
                <a:cubicBezTo>
                  <a:pt x="278789" y="32316"/>
                  <a:pt x="277324" y="32997"/>
                  <a:pt x="276225" y="32997"/>
                </a:cubicBezTo>
                <a:cubicBezTo>
                  <a:pt x="274759" y="32997"/>
                  <a:pt x="273660" y="32316"/>
                  <a:pt x="272928" y="31636"/>
                </a:cubicBezTo>
                <a:cubicBezTo>
                  <a:pt x="272195" y="30956"/>
                  <a:pt x="271462" y="29595"/>
                  <a:pt x="271462" y="28574"/>
                </a:cubicBezTo>
                <a:cubicBezTo>
                  <a:pt x="271462" y="27554"/>
                  <a:pt x="271828" y="26193"/>
                  <a:pt x="272928" y="25513"/>
                </a:cubicBezTo>
                <a:close/>
                <a:moveTo>
                  <a:pt x="222073" y="25513"/>
                </a:moveTo>
                <a:cubicBezTo>
                  <a:pt x="223837" y="23812"/>
                  <a:pt x="227012" y="23812"/>
                  <a:pt x="228776" y="25513"/>
                </a:cubicBezTo>
                <a:cubicBezTo>
                  <a:pt x="229482" y="26193"/>
                  <a:pt x="229834" y="27554"/>
                  <a:pt x="229834" y="28574"/>
                </a:cubicBezTo>
                <a:cubicBezTo>
                  <a:pt x="229834" y="29595"/>
                  <a:pt x="229482" y="30956"/>
                  <a:pt x="228776" y="31636"/>
                </a:cubicBezTo>
                <a:cubicBezTo>
                  <a:pt x="227718" y="32316"/>
                  <a:pt x="226307" y="32997"/>
                  <a:pt x="225248" y="32997"/>
                </a:cubicBezTo>
                <a:cubicBezTo>
                  <a:pt x="224190" y="32997"/>
                  <a:pt x="222779" y="32316"/>
                  <a:pt x="222073" y="31636"/>
                </a:cubicBezTo>
                <a:cubicBezTo>
                  <a:pt x="221368" y="30956"/>
                  <a:pt x="220662" y="29595"/>
                  <a:pt x="220662" y="28574"/>
                </a:cubicBezTo>
                <a:cubicBezTo>
                  <a:pt x="220662" y="27554"/>
                  <a:pt x="221368" y="26193"/>
                  <a:pt x="222073" y="25513"/>
                </a:cubicBezTo>
                <a:close/>
                <a:moveTo>
                  <a:pt x="250648" y="23812"/>
                </a:moveTo>
                <a:cubicBezTo>
                  <a:pt x="253118" y="23812"/>
                  <a:pt x="255234" y="25929"/>
                  <a:pt x="255234" y="28398"/>
                </a:cubicBezTo>
                <a:cubicBezTo>
                  <a:pt x="255234" y="30867"/>
                  <a:pt x="253118" y="32984"/>
                  <a:pt x="250648" y="32984"/>
                </a:cubicBezTo>
                <a:cubicBezTo>
                  <a:pt x="248179" y="32984"/>
                  <a:pt x="246062" y="30867"/>
                  <a:pt x="246062" y="28398"/>
                </a:cubicBezTo>
                <a:cubicBezTo>
                  <a:pt x="246062" y="25929"/>
                  <a:pt x="248179" y="23812"/>
                  <a:pt x="250648" y="23812"/>
                </a:cubicBezTo>
                <a:close/>
                <a:moveTo>
                  <a:pt x="9372" y="9383"/>
                </a:moveTo>
                <a:lnTo>
                  <a:pt x="9372" y="46192"/>
                </a:lnTo>
                <a:lnTo>
                  <a:pt x="296655" y="46192"/>
                </a:lnTo>
                <a:lnTo>
                  <a:pt x="296655" y="9383"/>
                </a:lnTo>
                <a:lnTo>
                  <a:pt x="9372" y="9383"/>
                </a:lnTo>
                <a:close/>
                <a:moveTo>
                  <a:pt x="4686" y="0"/>
                </a:moveTo>
                <a:lnTo>
                  <a:pt x="301341" y="0"/>
                </a:lnTo>
                <a:cubicBezTo>
                  <a:pt x="303864" y="0"/>
                  <a:pt x="306027" y="2165"/>
                  <a:pt x="306027" y="4691"/>
                </a:cubicBezTo>
                <a:lnTo>
                  <a:pt x="306027" y="50884"/>
                </a:lnTo>
                <a:lnTo>
                  <a:pt x="306027" y="236737"/>
                </a:lnTo>
                <a:cubicBezTo>
                  <a:pt x="306027" y="239263"/>
                  <a:pt x="303864" y="241429"/>
                  <a:pt x="301341" y="241429"/>
                </a:cubicBezTo>
                <a:lnTo>
                  <a:pt x="130845" y="241429"/>
                </a:lnTo>
                <a:lnTo>
                  <a:pt x="79660" y="271021"/>
                </a:lnTo>
                <a:cubicBezTo>
                  <a:pt x="78940" y="271382"/>
                  <a:pt x="77858" y="271382"/>
                  <a:pt x="77137" y="271382"/>
                </a:cubicBezTo>
                <a:cubicBezTo>
                  <a:pt x="76416" y="271382"/>
                  <a:pt x="75695" y="271382"/>
                  <a:pt x="74975" y="271021"/>
                </a:cubicBezTo>
                <a:cubicBezTo>
                  <a:pt x="73533" y="269938"/>
                  <a:pt x="72451" y="268495"/>
                  <a:pt x="72451" y="266690"/>
                </a:cubicBezTo>
                <a:lnTo>
                  <a:pt x="72451" y="241429"/>
                </a:lnTo>
                <a:lnTo>
                  <a:pt x="47580" y="241429"/>
                </a:lnTo>
                <a:cubicBezTo>
                  <a:pt x="45057" y="241429"/>
                  <a:pt x="42894" y="239263"/>
                  <a:pt x="42894" y="236737"/>
                </a:cubicBezTo>
                <a:lnTo>
                  <a:pt x="42894" y="80115"/>
                </a:lnTo>
                <a:cubicBezTo>
                  <a:pt x="42894" y="77589"/>
                  <a:pt x="45057" y="75424"/>
                  <a:pt x="47580" y="75424"/>
                </a:cubicBezTo>
                <a:cubicBezTo>
                  <a:pt x="50103" y="75424"/>
                  <a:pt x="52266" y="77589"/>
                  <a:pt x="52266" y="80115"/>
                </a:cubicBezTo>
                <a:lnTo>
                  <a:pt x="52266" y="232046"/>
                </a:lnTo>
                <a:lnTo>
                  <a:pt x="77137" y="232046"/>
                </a:lnTo>
                <a:cubicBezTo>
                  <a:pt x="79660" y="232046"/>
                  <a:pt x="81823" y="234211"/>
                  <a:pt x="81823" y="236737"/>
                </a:cubicBezTo>
                <a:lnTo>
                  <a:pt x="81823" y="258751"/>
                </a:lnTo>
                <a:lnTo>
                  <a:pt x="127601" y="232768"/>
                </a:lnTo>
                <a:cubicBezTo>
                  <a:pt x="128322" y="232407"/>
                  <a:pt x="129043" y="232046"/>
                  <a:pt x="129764" y="232046"/>
                </a:cubicBezTo>
                <a:lnTo>
                  <a:pt x="296655" y="232046"/>
                </a:lnTo>
                <a:lnTo>
                  <a:pt x="296655" y="55575"/>
                </a:lnTo>
                <a:lnTo>
                  <a:pt x="9372" y="55575"/>
                </a:lnTo>
                <a:lnTo>
                  <a:pt x="9372" y="297004"/>
                </a:lnTo>
                <a:lnTo>
                  <a:pt x="296655" y="297004"/>
                </a:lnTo>
                <a:lnTo>
                  <a:pt x="296655" y="269577"/>
                </a:lnTo>
                <a:cubicBezTo>
                  <a:pt x="296655" y="267051"/>
                  <a:pt x="298818" y="264886"/>
                  <a:pt x="301341" y="264886"/>
                </a:cubicBezTo>
                <a:cubicBezTo>
                  <a:pt x="303864" y="264886"/>
                  <a:pt x="306027" y="267051"/>
                  <a:pt x="306027" y="269577"/>
                </a:cubicBezTo>
                <a:lnTo>
                  <a:pt x="306027" y="301335"/>
                </a:lnTo>
                <a:cubicBezTo>
                  <a:pt x="306027" y="304222"/>
                  <a:pt x="303864" y="306026"/>
                  <a:pt x="301341" y="306026"/>
                </a:cubicBezTo>
                <a:lnTo>
                  <a:pt x="4686" y="306026"/>
                </a:lnTo>
                <a:cubicBezTo>
                  <a:pt x="2163" y="306026"/>
                  <a:pt x="0" y="304222"/>
                  <a:pt x="0" y="301335"/>
                </a:cubicBezTo>
                <a:lnTo>
                  <a:pt x="0" y="50884"/>
                </a:lnTo>
                <a:lnTo>
                  <a:pt x="0" y="4691"/>
                </a:lnTo>
                <a:cubicBezTo>
                  <a:pt x="0" y="2165"/>
                  <a:pt x="2163" y="0"/>
                  <a:pt x="46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26" name="Freeform 895">
            <a:extLst>
              <a:ext uri="{FF2B5EF4-FFF2-40B4-BE49-F238E27FC236}">
                <a16:creationId xmlns:a16="http://schemas.microsoft.com/office/drawing/2014/main" id="{DE0121C3-7EB7-A242-8CEF-90354EE5E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3173" y="5552966"/>
            <a:ext cx="525856" cy="504787"/>
          </a:xfrm>
          <a:custGeom>
            <a:avLst/>
            <a:gdLst/>
            <a:ahLst/>
            <a:cxnLst/>
            <a:rect l="0" t="0" r="r" b="b"/>
            <a:pathLst>
              <a:path w="306027" h="306027">
                <a:moveTo>
                  <a:pt x="56791" y="222250"/>
                </a:moveTo>
                <a:cubicBezTo>
                  <a:pt x="59669" y="222250"/>
                  <a:pt x="61828" y="224424"/>
                  <a:pt x="61828" y="226959"/>
                </a:cubicBezTo>
                <a:lnTo>
                  <a:pt x="61828" y="244347"/>
                </a:lnTo>
                <a:lnTo>
                  <a:pt x="79100" y="244347"/>
                </a:lnTo>
                <a:cubicBezTo>
                  <a:pt x="81619" y="244347"/>
                  <a:pt x="83778" y="246521"/>
                  <a:pt x="83778" y="249057"/>
                </a:cubicBezTo>
                <a:cubicBezTo>
                  <a:pt x="83778" y="251592"/>
                  <a:pt x="81619" y="253766"/>
                  <a:pt x="79100" y="253766"/>
                </a:cubicBezTo>
                <a:lnTo>
                  <a:pt x="61828" y="253766"/>
                </a:lnTo>
                <a:lnTo>
                  <a:pt x="61828" y="271154"/>
                </a:lnTo>
                <a:cubicBezTo>
                  <a:pt x="61828" y="274052"/>
                  <a:pt x="59669" y="275863"/>
                  <a:pt x="56791" y="275863"/>
                </a:cubicBezTo>
                <a:cubicBezTo>
                  <a:pt x="54632" y="275863"/>
                  <a:pt x="52473" y="274052"/>
                  <a:pt x="52473" y="271154"/>
                </a:cubicBezTo>
                <a:lnTo>
                  <a:pt x="52473" y="253766"/>
                </a:lnTo>
                <a:lnTo>
                  <a:pt x="34841" y="253766"/>
                </a:lnTo>
                <a:cubicBezTo>
                  <a:pt x="32322" y="253766"/>
                  <a:pt x="30163" y="251592"/>
                  <a:pt x="30163" y="249057"/>
                </a:cubicBezTo>
                <a:cubicBezTo>
                  <a:pt x="30163" y="246521"/>
                  <a:pt x="32322" y="244347"/>
                  <a:pt x="34841" y="244347"/>
                </a:cubicBezTo>
                <a:lnTo>
                  <a:pt x="52473" y="244347"/>
                </a:lnTo>
                <a:lnTo>
                  <a:pt x="52473" y="226959"/>
                </a:lnTo>
                <a:cubicBezTo>
                  <a:pt x="52473" y="224424"/>
                  <a:pt x="54632" y="222250"/>
                  <a:pt x="56791" y="222250"/>
                </a:cubicBezTo>
                <a:close/>
                <a:moveTo>
                  <a:pt x="56609" y="201462"/>
                </a:moveTo>
                <a:cubicBezTo>
                  <a:pt x="30648" y="201462"/>
                  <a:pt x="9014" y="222735"/>
                  <a:pt x="9014" y="249057"/>
                </a:cubicBezTo>
                <a:cubicBezTo>
                  <a:pt x="9014" y="275378"/>
                  <a:pt x="30648" y="296652"/>
                  <a:pt x="56609" y="296652"/>
                </a:cubicBezTo>
                <a:cubicBezTo>
                  <a:pt x="82931" y="296652"/>
                  <a:pt x="104565" y="275378"/>
                  <a:pt x="104565" y="249057"/>
                </a:cubicBezTo>
                <a:cubicBezTo>
                  <a:pt x="104565" y="222735"/>
                  <a:pt x="82931" y="201462"/>
                  <a:pt x="56609" y="201462"/>
                </a:cubicBezTo>
                <a:close/>
                <a:moveTo>
                  <a:pt x="56609" y="192087"/>
                </a:moveTo>
                <a:cubicBezTo>
                  <a:pt x="87979" y="192087"/>
                  <a:pt x="113940" y="217687"/>
                  <a:pt x="113940" y="249057"/>
                </a:cubicBezTo>
                <a:cubicBezTo>
                  <a:pt x="113940" y="280426"/>
                  <a:pt x="87979" y="306027"/>
                  <a:pt x="56609" y="306027"/>
                </a:cubicBezTo>
                <a:cubicBezTo>
                  <a:pt x="25600" y="306027"/>
                  <a:pt x="0" y="280426"/>
                  <a:pt x="0" y="249057"/>
                </a:cubicBezTo>
                <a:cubicBezTo>
                  <a:pt x="0" y="217687"/>
                  <a:pt x="25600" y="192087"/>
                  <a:pt x="56609" y="192087"/>
                </a:cubicBezTo>
                <a:close/>
                <a:moveTo>
                  <a:pt x="97798" y="68743"/>
                </a:moveTo>
                <a:cubicBezTo>
                  <a:pt x="89578" y="68743"/>
                  <a:pt x="81314" y="71881"/>
                  <a:pt x="75025" y="78157"/>
                </a:cubicBezTo>
                <a:cubicBezTo>
                  <a:pt x="62449" y="90710"/>
                  <a:pt x="62449" y="110795"/>
                  <a:pt x="75025" y="123707"/>
                </a:cubicBezTo>
                <a:lnTo>
                  <a:pt x="112754" y="161366"/>
                </a:lnTo>
                <a:cubicBezTo>
                  <a:pt x="116348" y="164952"/>
                  <a:pt x="120659" y="167463"/>
                  <a:pt x="125331" y="168898"/>
                </a:cubicBezTo>
                <a:cubicBezTo>
                  <a:pt x="125331" y="158138"/>
                  <a:pt x="129283" y="148095"/>
                  <a:pt x="137188" y="140205"/>
                </a:cubicBezTo>
                <a:cubicBezTo>
                  <a:pt x="140063" y="137694"/>
                  <a:pt x="143297" y="135184"/>
                  <a:pt x="146890" y="133032"/>
                </a:cubicBezTo>
                <a:cubicBezTo>
                  <a:pt x="149405" y="131956"/>
                  <a:pt x="151921" y="132673"/>
                  <a:pt x="153358" y="135184"/>
                </a:cubicBezTo>
                <a:cubicBezTo>
                  <a:pt x="154436" y="137336"/>
                  <a:pt x="153717" y="139846"/>
                  <a:pt x="151561" y="141281"/>
                </a:cubicBezTo>
                <a:cubicBezTo>
                  <a:pt x="148687" y="142716"/>
                  <a:pt x="146171" y="144868"/>
                  <a:pt x="143656" y="146661"/>
                </a:cubicBezTo>
                <a:cubicBezTo>
                  <a:pt x="137907" y="152758"/>
                  <a:pt x="134314" y="161007"/>
                  <a:pt x="134314" y="169615"/>
                </a:cubicBezTo>
                <a:cubicBezTo>
                  <a:pt x="134314" y="178223"/>
                  <a:pt x="137907" y="186113"/>
                  <a:pt x="143656" y="192210"/>
                </a:cubicBezTo>
                <a:lnTo>
                  <a:pt x="181744" y="229870"/>
                </a:lnTo>
                <a:cubicBezTo>
                  <a:pt x="187853" y="236325"/>
                  <a:pt x="195758" y="239553"/>
                  <a:pt x="204382" y="239553"/>
                </a:cubicBezTo>
                <a:cubicBezTo>
                  <a:pt x="213005" y="239553"/>
                  <a:pt x="220911" y="236325"/>
                  <a:pt x="227019" y="229870"/>
                </a:cubicBezTo>
                <a:cubicBezTo>
                  <a:pt x="233487" y="223772"/>
                  <a:pt x="236361" y="215882"/>
                  <a:pt x="236361" y="207633"/>
                </a:cubicBezTo>
                <a:cubicBezTo>
                  <a:pt x="236361" y="198666"/>
                  <a:pt x="233487" y="190776"/>
                  <a:pt x="227019" y="184679"/>
                </a:cubicBezTo>
                <a:lnTo>
                  <a:pt x="189290" y="146661"/>
                </a:lnTo>
                <a:cubicBezTo>
                  <a:pt x="185697" y="143433"/>
                  <a:pt x="181744" y="140922"/>
                  <a:pt x="177073" y="139129"/>
                </a:cubicBezTo>
                <a:cubicBezTo>
                  <a:pt x="176714" y="150247"/>
                  <a:pt x="172402" y="160290"/>
                  <a:pt x="164856" y="167822"/>
                </a:cubicBezTo>
                <a:cubicBezTo>
                  <a:pt x="161982" y="170691"/>
                  <a:pt x="158388" y="173202"/>
                  <a:pt x="155154" y="175353"/>
                </a:cubicBezTo>
                <a:cubicBezTo>
                  <a:pt x="152999" y="176071"/>
                  <a:pt x="150124" y="175353"/>
                  <a:pt x="149046" y="173202"/>
                </a:cubicBezTo>
                <a:cubicBezTo>
                  <a:pt x="147609" y="171050"/>
                  <a:pt x="148327" y="168180"/>
                  <a:pt x="150843" y="167104"/>
                </a:cubicBezTo>
                <a:cubicBezTo>
                  <a:pt x="153717" y="165670"/>
                  <a:pt x="156232" y="163518"/>
                  <a:pt x="158388" y="161366"/>
                </a:cubicBezTo>
                <a:cubicBezTo>
                  <a:pt x="164497" y="155269"/>
                  <a:pt x="167731" y="147020"/>
                  <a:pt x="167731" y="138770"/>
                </a:cubicBezTo>
                <a:cubicBezTo>
                  <a:pt x="167731" y="130163"/>
                  <a:pt x="164497" y="122272"/>
                  <a:pt x="158388" y="116175"/>
                </a:cubicBezTo>
                <a:lnTo>
                  <a:pt x="120300" y="78157"/>
                </a:lnTo>
                <a:cubicBezTo>
                  <a:pt x="114192" y="71881"/>
                  <a:pt x="106017" y="68743"/>
                  <a:pt x="97798" y="68743"/>
                </a:cubicBezTo>
                <a:close/>
                <a:moveTo>
                  <a:pt x="97708" y="59597"/>
                </a:moveTo>
                <a:cubicBezTo>
                  <a:pt x="108353" y="59597"/>
                  <a:pt x="119043" y="63632"/>
                  <a:pt x="127127" y="71701"/>
                </a:cubicBezTo>
                <a:lnTo>
                  <a:pt x="164856" y="109360"/>
                </a:lnTo>
                <a:cubicBezTo>
                  <a:pt x="170605" y="115099"/>
                  <a:pt x="174199" y="121913"/>
                  <a:pt x="175995" y="129445"/>
                </a:cubicBezTo>
                <a:cubicBezTo>
                  <a:pt x="183541" y="131239"/>
                  <a:pt x="190368" y="134825"/>
                  <a:pt x="195758" y="140205"/>
                </a:cubicBezTo>
                <a:lnTo>
                  <a:pt x="233846" y="178223"/>
                </a:lnTo>
                <a:cubicBezTo>
                  <a:pt x="241392" y="186113"/>
                  <a:pt x="245704" y="196156"/>
                  <a:pt x="245704" y="207633"/>
                </a:cubicBezTo>
                <a:cubicBezTo>
                  <a:pt x="245704" y="218392"/>
                  <a:pt x="241392" y="228794"/>
                  <a:pt x="233846" y="236684"/>
                </a:cubicBezTo>
                <a:cubicBezTo>
                  <a:pt x="225941" y="244216"/>
                  <a:pt x="215521" y="248878"/>
                  <a:pt x="204382" y="248878"/>
                </a:cubicBezTo>
                <a:cubicBezTo>
                  <a:pt x="193602" y="248878"/>
                  <a:pt x="182822" y="244216"/>
                  <a:pt x="174917" y="236684"/>
                </a:cubicBezTo>
                <a:lnTo>
                  <a:pt x="137188" y="198666"/>
                </a:lnTo>
                <a:cubicBezTo>
                  <a:pt x="131439" y="193286"/>
                  <a:pt x="127846" y="186113"/>
                  <a:pt x="126409" y="178940"/>
                </a:cubicBezTo>
                <a:cubicBezTo>
                  <a:pt x="118863" y="177147"/>
                  <a:pt x="112036" y="173202"/>
                  <a:pt x="106287" y="167822"/>
                </a:cubicBezTo>
                <a:lnTo>
                  <a:pt x="68558" y="130163"/>
                </a:lnTo>
                <a:cubicBezTo>
                  <a:pt x="52388" y="114023"/>
                  <a:pt x="52388" y="87841"/>
                  <a:pt x="68558" y="71701"/>
                </a:cubicBezTo>
                <a:cubicBezTo>
                  <a:pt x="76463" y="63632"/>
                  <a:pt x="87063" y="59597"/>
                  <a:pt x="97708" y="59597"/>
                </a:cubicBezTo>
                <a:close/>
                <a:moveTo>
                  <a:pt x="153014" y="0"/>
                </a:moveTo>
                <a:cubicBezTo>
                  <a:pt x="237460" y="0"/>
                  <a:pt x="306027" y="68847"/>
                  <a:pt x="306027" y="152833"/>
                </a:cubicBezTo>
                <a:cubicBezTo>
                  <a:pt x="306027" y="237540"/>
                  <a:pt x="237460" y="306027"/>
                  <a:pt x="153014" y="306027"/>
                </a:cubicBezTo>
                <a:lnTo>
                  <a:pt x="118369" y="306027"/>
                </a:lnTo>
                <a:cubicBezTo>
                  <a:pt x="115843" y="306027"/>
                  <a:pt x="114039" y="303864"/>
                  <a:pt x="114039" y="301341"/>
                </a:cubicBezTo>
                <a:cubicBezTo>
                  <a:pt x="114039" y="298818"/>
                  <a:pt x="115843" y="296655"/>
                  <a:pt x="118369" y="296655"/>
                </a:cubicBezTo>
                <a:lnTo>
                  <a:pt x="153014" y="296655"/>
                </a:lnTo>
                <a:cubicBezTo>
                  <a:pt x="232408" y="296655"/>
                  <a:pt x="297005" y="232133"/>
                  <a:pt x="297005" y="152833"/>
                </a:cubicBezTo>
                <a:cubicBezTo>
                  <a:pt x="297005" y="73893"/>
                  <a:pt x="232408" y="9372"/>
                  <a:pt x="153014" y="9372"/>
                </a:cubicBezTo>
                <a:cubicBezTo>
                  <a:pt x="73620" y="9372"/>
                  <a:pt x="9022" y="73893"/>
                  <a:pt x="9022" y="152833"/>
                </a:cubicBezTo>
                <a:lnTo>
                  <a:pt x="9022" y="187437"/>
                </a:lnTo>
                <a:cubicBezTo>
                  <a:pt x="9022" y="190320"/>
                  <a:pt x="7217" y="192123"/>
                  <a:pt x="4330" y="192123"/>
                </a:cubicBezTo>
                <a:cubicBezTo>
                  <a:pt x="1804" y="192123"/>
                  <a:pt x="0" y="190320"/>
                  <a:pt x="0" y="187437"/>
                </a:cubicBezTo>
                <a:lnTo>
                  <a:pt x="0" y="152833"/>
                </a:lnTo>
                <a:cubicBezTo>
                  <a:pt x="0" y="68847"/>
                  <a:pt x="68568" y="0"/>
                  <a:pt x="15301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FAEC78D8-6860-8641-858C-18CE9B8591B0}"/>
              </a:ext>
            </a:extLst>
          </p:cNvPr>
          <p:cNvSpPr txBox="1">
            <a:spLocks/>
          </p:cNvSpPr>
          <p:nvPr/>
        </p:nvSpPr>
        <p:spPr>
          <a:xfrm>
            <a:off x="531504" y="1505622"/>
            <a:ext cx="2638503" cy="1554272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Методологическое и техническое сопровождение заказчиков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Липецкой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области при формировании и размещении в ЕИС документа о приемке товаров, работ, услуг в электронной форме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ea typeface="Lato Light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5FE9209-B4FD-8A47-BE7D-3A1AE25CFB6E}"/>
              </a:ext>
            </a:extLst>
          </p:cNvPr>
          <p:cNvSpPr txBox="1"/>
          <p:nvPr/>
        </p:nvSpPr>
        <p:spPr>
          <a:xfrm>
            <a:off x="531504" y="982949"/>
            <a:ext cx="2632488" cy="584775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sz="1600" b="1" dirty="0" smtClean="0">
                <a:solidFill>
                  <a:srgbClr val="4F9295"/>
                </a:solidFill>
                <a:latin typeface="Times New Roman" panose="02020603050405020304" pitchFamily="18" charset="0"/>
                <a:ea typeface="League Spartan" charset="0"/>
                <a:cs typeface="Times New Roman" panose="02020603050405020304" pitchFamily="18" charset="0"/>
              </a:rPr>
              <a:t>Управление финансов Липецкой области</a:t>
            </a:r>
            <a:endParaRPr lang="en-US" sz="1600" b="1" dirty="0">
              <a:solidFill>
                <a:srgbClr val="4F9295"/>
              </a:solidFill>
              <a:latin typeface="Times New Roman" panose="02020603050405020304" pitchFamily="18" charset="0"/>
              <a:ea typeface="League Spartan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5019" y="3127582"/>
            <a:ext cx="2114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заказчиков Липецкой области (25 контрактов)</a:t>
            </a:r>
            <a:endParaRPr lang="ru-RU" sz="1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04014" y="3360181"/>
            <a:ext cx="49500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– предупреждение срыва закупочного процесса с 01.01.2022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FAEC78D8-6860-8641-858C-18CE9B8591B0}"/>
              </a:ext>
            </a:extLst>
          </p:cNvPr>
          <p:cNvSpPr txBox="1">
            <a:spLocks/>
          </p:cNvSpPr>
          <p:nvPr/>
        </p:nvSpPr>
        <p:spPr>
          <a:xfrm>
            <a:off x="589885" y="3914699"/>
            <a:ext cx="2518806" cy="1123384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Взаимодействие с поставщиком, формирование и размещение в ЕИС документа о приемке товаров, работ, услуг в электронной форме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ea typeface="Lato Light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5019" y="5064854"/>
            <a:ext cx="21142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поставщиков, исполнителей</a:t>
            </a:r>
            <a:endParaRPr lang="ru-RU" sz="16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FAEC78D8-6860-8641-858C-18CE9B8591B0}"/>
              </a:ext>
            </a:extLst>
          </p:cNvPr>
          <p:cNvSpPr txBox="1">
            <a:spLocks/>
          </p:cNvSpPr>
          <p:nvPr/>
        </p:nvSpPr>
        <p:spPr>
          <a:xfrm>
            <a:off x="544503" y="5644502"/>
            <a:ext cx="2518806" cy="1123384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ea typeface="Lato Light" panose="020F0502020204030203" pitchFamily="34" charset="0"/>
                <a:cs typeface="Times New Roman" panose="02020603050405020304" pitchFamily="18" charset="0"/>
              </a:rPr>
              <a:t>Взаимодействие с заказчиком, формирование и размещение в ЕИС документа о приемке товаров, работ, услуг в электронной форме</a:t>
            </a:r>
            <a:endParaRPr lang="en-US" sz="1400" dirty="0">
              <a:solidFill>
                <a:schemeClr val="tx1"/>
              </a:solidFill>
              <a:latin typeface="Times New Roman" panose="02020603050405020304" pitchFamily="18" charset="0"/>
              <a:ea typeface="Lato Light" panose="020F050202020403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58488" y="4448983"/>
            <a:ext cx="35190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апробирован механизм формирования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 о приемке в электронной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форме;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участники Проекта успешно провели электронное актирование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09824" y="959005"/>
            <a:ext cx="26762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Дата начала реализации проекта: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 ноября 2021 года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3"/>
          <p:cNvSpPr>
            <a:spLocks noChangeArrowheads="1"/>
          </p:cNvSpPr>
          <p:nvPr/>
        </p:nvSpPr>
        <p:spPr bwMode="auto">
          <a:xfrm>
            <a:off x="589885" y="62641"/>
            <a:ext cx="1463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586117" y="183772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86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793A12-D33C-B04D-9619-482B37AD6C32}"/>
              </a:ext>
            </a:extLst>
          </p:cNvPr>
          <p:cNvSpPr txBox="1"/>
          <p:nvPr/>
        </p:nvSpPr>
        <p:spPr>
          <a:xfrm>
            <a:off x="1948544" y="121644"/>
            <a:ext cx="9219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ПРОЕКТА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«ЭЛЕКТРОННОЕ АКТИРОВАНИЕ – 2021»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Freeform 893">
            <a:extLst>
              <a:ext uri="{FF2B5EF4-FFF2-40B4-BE49-F238E27FC236}">
                <a16:creationId xmlns:a16="http://schemas.microsoft.com/office/drawing/2014/main" id="{2A06592A-1B97-F04D-992B-96AB5A58E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9511" y="2201801"/>
            <a:ext cx="464509" cy="478125"/>
          </a:xfrm>
          <a:custGeom>
            <a:avLst/>
            <a:gdLst/>
            <a:ahLst/>
            <a:cxnLst/>
            <a:rect l="0" t="0" r="r" b="b"/>
            <a:pathLst>
              <a:path w="306026" h="307613">
                <a:moveTo>
                  <a:pt x="9310" y="263095"/>
                </a:moveTo>
                <a:lnTo>
                  <a:pt x="9310" y="296565"/>
                </a:lnTo>
                <a:lnTo>
                  <a:pt x="38315" y="296565"/>
                </a:lnTo>
                <a:lnTo>
                  <a:pt x="38315" y="263095"/>
                </a:lnTo>
                <a:lnTo>
                  <a:pt x="9310" y="263095"/>
                </a:lnTo>
                <a:close/>
                <a:moveTo>
                  <a:pt x="4655" y="254000"/>
                </a:moveTo>
                <a:lnTo>
                  <a:pt x="42970" y="254000"/>
                </a:lnTo>
                <a:cubicBezTo>
                  <a:pt x="45476" y="254000"/>
                  <a:pt x="47267" y="255819"/>
                  <a:pt x="47267" y="258366"/>
                </a:cubicBezTo>
                <a:lnTo>
                  <a:pt x="47267" y="301294"/>
                </a:lnTo>
                <a:cubicBezTo>
                  <a:pt x="47267" y="303841"/>
                  <a:pt x="45476" y="306023"/>
                  <a:pt x="42970" y="306023"/>
                </a:cubicBezTo>
                <a:lnTo>
                  <a:pt x="4655" y="306023"/>
                </a:lnTo>
                <a:cubicBezTo>
                  <a:pt x="2148" y="306023"/>
                  <a:pt x="0" y="303841"/>
                  <a:pt x="0" y="301294"/>
                </a:cubicBezTo>
                <a:lnTo>
                  <a:pt x="0" y="258366"/>
                </a:lnTo>
                <a:cubicBezTo>
                  <a:pt x="0" y="255819"/>
                  <a:pt x="2148" y="254000"/>
                  <a:pt x="4655" y="254000"/>
                </a:cubicBezTo>
                <a:close/>
                <a:moveTo>
                  <a:pt x="85441" y="233169"/>
                </a:moveTo>
                <a:lnTo>
                  <a:pt x="85441" y="296696"/>
                </a:lnTo>
                <a:lnTo>
                  <a:pt x="114584" y="296696"/>
                </a:lnTo>
                <a:lnTo>
                  <a:pt x="114584" y="233169"/>
                </a:lnTo>
                <a:lnTo>
                  <a:pt x="85441" y="233169"/>
                </a:lnTo>
                <a:close/>
                <a:moveTo>
                  <a:pt x="80820" y="223837"/>
                </a:moveTo>
                <a:lnTo>
                  <a:pt x="118849" y="223837"/>
                </a:lnTo>
                <a:cubicBezTo>
                  <a:pt x="121693" y="223837"/>
                  <a:pt x="123470" y="225991"/>
                  <a:pt x="123470" y="228503"/>
                </a:cubicBezTo>
                <a:lnTo>
                  <a:pt x="123470" y="301362"/>
                </a:lnTo>
                <a:cubicBezTo>
                  <a:pt x="123470" y="303875"/>
                  <a:pt x="121693" y="306028"/>
                  <a:pt x="118849" y="306028"/>
                </a:cubicBezTo>
                <a:lnTo>
                  <a:pt x="80820" y="306028"/>
                </a:lnTo>
                <a:cubicBezTo>
                  <a:pt x="78333" y="306028"/>
                  <a:pt x="76200" y="303875"/>
                  <a:pt x="76200" y="301362"/>
                </a:cubicBezTo>
                <a:lnTo>
                  <a:pt x="76200" y="228503"/>
                </a:lnTo>
                <a:cubicBezTo>
                  <a:pt x="76200" y="225991"/>
                  <a:pt x="78333" y="223837"/>
                  <a:pt x="80820" y="223837"/>
                </a:cubicBezTo>
                <a:close/>
                <a:moveTo>
                  <a:pt x="163465" y="177323"/>
                </a:moveTo>
                <a:lnTo>
                  <a:pt x="163465" y="298203"/>
                </a:lnTo>
                <a:lnTo>
                  <a:pt x="193357" y="298203"/>
                </a:lnTo>
                <a:lnTo>
                  <a:pt x="193357" y="177323"/>
                </a:lnTo>
                <a:lnTo>
                  <a:pt x="163465" y="177323"/>
                </a:lnTo>
                <a:close/>
                <a:moveTo>
                  <a:pt x="158726" y="168275"/>
                </a:moveTo>
                <a:lnTo>
                  <a:pt x="198096" y="168275"/>
                </a:lnTo>
                <a:cubicBezTo>
                  <a:pt x="200648" y="168275"/>
                  <a:pt x="202836" y="170085"/>
                  <a:pt x="202836" y="172980"/>
                </a:cubicBezTo>
                <a:lnTo>
                  <a:pt x="202836" y="302908"/>
                </a:lnTo>
                <a:cubicBezTo>
                  <a:pt x="202836" y="305442"/>
                  <a:pt x="200648" y="307613"/>
                  <a:pt x="198096" y="307613"/>
                </a:cubicBezTo>
                <a:lnTo>
                  <a:pt x="158726" y="307613"/>
                </a:lnTo>
                <a:cubicBezTo>
                  <a:pt x="156174" y="307613"/>
                  <a:pt x="153987" y="305442"/>
                  <a:pt x="153987" y="302908"/>
                </a:cubicBezTo>
                <a:lnTo>
                  <a:pt x="153987" y="172980"/>
                </a:lnTo>
                <a:cubicBezTo>
                  <a:pt x="153987" y="170085"/>
                  <a:pt x="156174" y="168275"/>
                  <a:pt x="158726" y="168275"/>
                </a:cubicBezTo>
                <a:close/>
                <a:moveTo>
                  <a:pt x="63442" y="134937"/>
                </a:moveTo>
                <a:lnTo>
                  <a:pt x="126784" y="134937"/>
                </a:lnTo>
                <a:cubicBezTo>
                  <a:pt x="127870" y="134937"/>
                  <a:pt x="129318" y="135667"/>
                  <a:pt x="130042" y="136396"/>
                </a:cubicBezTo>
                <a:lnTo>
                  <a:pt x="147053" y="153172"/>
                </a:lnTo>
                <a:cubicBezTo>
                  <a:pt x="148863" y="155360"/>
                  <a:pt x="148863" y="158278"/>
                  <a:pt x="147053" y="160102"/>
                </a:cubicBezTo>
                <a:cubicBezTo>
                  <a:pt x="145967" y="161196"/>
                  <a:pt x="144882" y="161560"/>
                  <a:pt x="143796" y="161560"/>
                </a:cubicBezTo>
                <a:cubicBezTo>
                  <a:pt x="142348" y="161560"/>
                  <a:pt x="141262" y="161196"/>
                  <a:pt x="140176" y="160102"/>
                </a:cubicBezTo>
                <a:lnTo>
                  <a:pt x="124612" y="144419"/>
                </a:lnTo>
                <a:lnTo>
                  <a:pt x="63442" y="144419"/>
                </a:lnTo>
                <a:cubicBezTo>
                  <a:pt x="60909" y="144419"/>
                  <a:pt x="58737" y="142231"/>
                  <a:pt x="58737" y="139678"/>
                </a:cubicBezTo>
                <a:cubicBezTo>
                  <a:pt x="58737" y="137125"/>
                  <a:pt x="60909" y="134937"/>
                  <a:pt x="63442" y="134937"/>
                </a:cubicBezTo>
                <a:close/>
                <a:moveTo>
                  <a:pt x="63377" y="106362"/>
                </a:moveTo>
                <a:lnTo>
                  <a:pt x="114065" y="106362"/>
                </a:lnTo>
                <a:cubicBezTo>
                  <a:pt x="116920" y="106362"/>
                  <a:pt x="118705" y="108479"/>
                  <a:pt x="118705" y="110948"/>
                </a:cubicBezTo>
                <a:cubicBezTo>
                  <a:pt x="118705" y="113418"/>
                  <a:pt x="116920" y="115534"/>
                  <a:pt x="114065" y="115534"/>
                </a:cubicBezTo>
                <a:lnTo>
                  <a:pt x="63377" y="115534"/>
                </a:lnTo>
                <a:cubicBezTo>
                  <a:pt x="60879" y="115534"/>
                  <a:pt x="58737" y="113418"/>
                  <a:pt x="58737" y="110948"/>
                </a:cubicBezTo>
                <a:cubicBezTo>
                  <a:pt x="58737" y="108479"/>
                  <a:pt x="60879" y="106362"/>
                  <a:pt x="63377" y="106362"/>
                </a:cubicBezTo>
                <a:close/>
                <a:moveTo>
                  <a:pt x="255406" y="86811"/>
                </a:moveTo>
                <a:lnTo>
                  <a:pt x="220334" y="124842"/>
                </a:lnTo>
                <a:lnTo>
                  <a:pt x="235882" y="124842"/>
                </a:lnTo>
                <a:cubicBezTo>
                  <a:pt x="238413" y="124842"/>
                  <a:pt x="240582" y="126995"/>
                  <a:pt x="240582" y="129147"/>
                </a:cubicBezTo>
                <a:lnTo>
                  <a:pt x="240582" y="296700"/>
                </a:lnTo>
                <a:lnTo>
                  <a:pt x="269869" y="296700"/>
                </a:lnTo>
                <a:lnTo>
                  <a:pt x="269869" y="129147"/>
                </a:lnTo>
                <a:cubicBezTo>
                  <a:pt x="269869" y="126995"/>
                  <a:pt x="272038" y="124842"/>
                  <a:pt x="274569" y="124842"/>
                </a:cubicBezTo>
                <a:lnTo>
                  <a:pt x="290117" y="124842"/>
                </a:lnTo>
                <a:lnTo>
                  <a:pt x="255406" y="86811"/>
                </a:lnTo>
                <a:close/>
                <a:moveTo>
                  <a:pt x="63377" y="79375"/>
                </a:moveTo>
                <a:lnTo>
                  <a:pt x="114065" y="79375"/>
                </a:lnTo>
                <a:cubicBezTo>
                  <a:pt x="116920" y="79375"/>
                  <a:pt x="118705" y="81492"/>
                  <a:pt x="118705" y="83961"/>
                </a:cubicBezTo>
                <a:cubicBezTo>
                  <a:pt x="118705" y="86431"/>
                  <a:pt x="116920" y="88547"/>
                  <a:pt x="114065" y="88547"/>
                </a:cubicBezTo>
                <a:lnTo>
                  <a:pt x="63377" y="88547"/>
                </a:lnTo>
                <a:cubicBezTo>
                  <a:pt x="60879" y="88547"/>
                  <a:pt x="58737" y="86431"/>
                  <a:pt x="58737" y="83961"/>
                </a:cubicBezTo>
                <a:cubicBezTo>
                  <a:pt x="58737" y="81492"/>
                  <a:pt x="60879" y="79375"/>
                  <a:pt x="63377" y="79375"/>
                </a:cubicBezTo>
                <a:close/>
                <a:moveTo>
                  <a:pt x="251791" y="76765"/>
                </a:moveTo>
                <a:cubicBezTo>
                  <a:pt x="253598" y="74612"/>
                  <a:pt x="256853" y="74612"/>
                  <a:pt x="258660" y="76765"/>
                </a:cubicBezTo>
                <a:lnTo>
                  <a:pt x="304218" y="126277"/>
                </a:lnTo>
                <a:cubicBezTo>
                  <a:pt x="305302" y="127712"/>
                  <a:pt x="306026" y="129506"/>
                  <a:pt x="304941" y="131300"/>
                </a:cubicBezTo>
                <a:cubicBezTo>
                  <a:pt x="304218" y="132735"/>
                  <a:pt x="302771" y="134170"/>
                  <a:pt x="300602" y="134170"/>
                </a:cubicBezTo>
                <a:lnTo>
                  <a:pt x="279270" y="134170"/>
                </a:lnTo>
                <a:lnTo>
                  <a:pt x="279270" y="301364"/>
                </a:lnTo>
                <a:cubicBezTo>
                  <a:pt x="279270" y="303876"/>
                  <a:pt x="277100" y="306028"/>
                  <a:pt x="274569" y="306028"/>
                </a:cubicBezTo>
                <a:lnTo>
                  <a:pt x="235882" y="306028"/>
                </a:lnTo>
                <a:cubicBezTo>
                  <a:pt x="233351" y="306028"/>
                  <a:pt x="231181" y="303876"/>
                  <a:pt x="231181" y="301364"/>
                </a:cubicBezTo>
                <a:lnTo>
                  <a:pt x="231181" y="134170"/>
                </a:lnTo>
                <a:lnTo>
                  <a:pt x="209849" y="134170"/>
                </a:lnTo>
                <a:cubicBezTo>
                  <a:pt x="208041" y="134170"/>
                  <a:pt x="206233" y="132735"/>
                  <a:pt x="205510" y="131300"/>
                </a:cubicBezTo>
                <a:cubicBezTo>
                  <a:pt x="204787" y="129506"/>
                  <a:pt x="204787" y="127712"/>
                  <a:pt x="206233" y="126277"/>
                </a:cubicBezTo>
                <a:lnTo>
                  <a:pt x="251791" y="76765"/>
                </a:lnTo>
                <a:close/>
                <a:moveTo>
                  <a:pt x="272873" y="25513"/>
                </a:moveTo>
                <a:cubicBezTo>
                  <a:pt x="274637" y="23812"/>
                  <a:pt x="277459" y="23812"/>
                  <a:pt x="279223" y="25513"/>
                </a:cubicBezTo>
                <a:cubicBezTo>
                  <a:pt x="280282" y="26193"/>
                  <a:pt x="280634" y="27554"/>
                  <a:pt x="280634" y="28574"/>
                </a:cubicBezTo>
                <a:cubicBezTo>
                  <a:pt x="280634" y="29595"/>
                  <a:pt x="280282" y="30956"/>
                  <a:pt x="279223" y="31636"/>
                </a:cubicBezTo>
                <a:cubicBezTo>
                  <a:pt x="278518" y="32657"/>
                  <a:pt x="277107" y="32997"/>
                  <a:pt x="276048" y="32997"/>
                </a:cubicBezTo>
                <a:cubicBezTo>
                  <a:pt x="274637" y="32997"/>
                  <a:pt x="273579" y="32657"/>
                  <a:pt x="272873" y="31636"/>
                </a:cubicBezTo>
                <a:cubicBezTo>
                  <a:pt x="271815" y="30956"/>
                  <a:pt x="271462" y="29595"/>
                  <a:pt x="271462" y="28574"/>
                </a:cubicBezTo>
                <a:cubicBezTo>
                  <a:pt x="271462" y="27554"/>
                  <a:pt x="271815" y="26193"/>
                  <a:pt x="272873" y="25513"/>
                </a:cubicBezTo>
                <a:close/>
                <a:moveTo>
                  <a:pt x="222426" y="25513"/>
                </a:moveTo>
                <a:cubicBezTo>
                  <a:pt x="223837" y="23812"/>
                  <a:pt x="226659" y="23812"/>
                  <a:pt x="228776" y="25513"/>
                </a:cubicBezTo>
                <a:cubicBezTo>
                  <a:pt x="229482" y="26193"/>
                  <a:pt x="229834" y="27554"/>
                  <a:pt x="229834" y="28574"/>
                </a:cubicBezTo>
                <a:cubicBezTo>
                  <a:pt x="229834" y="29595"/>
                  <a:pt x="229482" y="30956"/>
                  <a:pt x="228776" y="31636"/>
                </a:cubicBezTo>
                <a:cubicBezTo>
                  <a:pt x="227718" y="32657"/>
                  <a:pt x="226659" y="32997"/>
                  <a:pt x="225248" y="32997"/>
                </a:cubicBezTo>
                <a:cubicBezTo>
                  <a:pt x="224190" y="32997"/>
                  <a:pt x="223132" y="32657"/>
                  <a:pt x="222426" y="31636"/>
                </a:cubicBezTo>
                <a:cubicBezTo>
                  <a:pt x="221368" y="30956"/>
                  <a:pt x="220662" y="29595"/>
                  <a:pt x="220662" y="28574"/>
                </a:cubicBezTo>
                <a:cubicBezTo>
                  <a:pt x="220662" y="27554"/>
                  <a:pt x="221368" y="26193"/>
                  <a:pt x="222426" y="25513"/>
                </a:cubicBezTo>
                <a:close/>
                <a:moveTo>
                  <a:pt x="250825" y="23812"/>
                </a:moveTo>
                <a:cubicBezTo>
                  <a:pt x="253389" y="23812"/>
                  <a:pt x="255221" y="25644"/>
                  <a:pt x="255221" y="28208"/>
                </a:cubicBezTo>
                <a:cubicBezTo>
                  <a:pt x="255221" y="31139"/>
                  <a:pt x="253389" y="32971"/>
                  <a:pt x="250825" y="32971"/>
                </a:cubicBezTo>
                <a:cubicBezTo>
                  <a:pt x="247894" y="32971"/>
                  <a:pt x="246062" y="31139"/>
                  <a:pt x="246062" y="28208"/>
                </a:cubicBezTo>
                <a:cubicBezTo>
                  <a:pt x="246062" y="25644"/>
                  <a:pt x="247894" y="23812"/>
                  <a:pt x="250825" y="23812"/>
                </a:cubicBezTo>
                <a:close/>
                <a:moveTo>
                  <a:pt x="9383" y="9389"/>
                </a:moveTo>
                <a:lnTo>
                  <a:pt x="9383" y="46585"/>
                </a:lnTo>
                <a:lnTo>
                  <a:pt x="296643" y="46585"/>
                </a:lnTo>
                <a:lnTo>
                  <a:pt x="296643" y="9389"/>
                </a:lnTo>
                <a:lnTo>
                  <a:pt x="9383" y="9389"/>
                </a:lnTo>
                <a:close/>
                <a:moveTo>
                  <a:pt x="4691" y="0"/>
                </a:moveTo>
                <a:lnTo>
                  <a:pt x="301335" y="0"/>
                </a:lnTo>
                <a:cubicBezTo>
                  <a:pt x="303861" y="0"/>
                  <a:pt x="306026" y="2167"/>
                  <a:pt x="306026" y="4695"/>
                </a:cubicBezTo>
                <a:lnTo>
                  <a:pt x="306026" y="51280"/>
                </a:lnTo>
                <a:lnTo>
                  <a:pt x="306026" y="91726"/>
                </a:lnTo>
                <a:cubicBezTo>
                  <a:pt x="306026" y="94254"/>
                  <a:pt x="303861" y="96421"/>
                  <a:pt x="301335" y="96421"/>
                </a:cubicBezTo>
                <a:cubicBezTo>
                  <a:pt x="299169" y="96421"/>
                  <a:pt x="296643" y="94254"/>
                  <a:pt x="296643" y="91726"/>
                </a:cubicBezTo>
                <a:lnTo>
                  <a:pt x="296643" y="55613"/>
                </a:lnTo>
                <a:lnTo>
                  <a:pt x="9383" y="55613"/>
                </a:lnTo>
                <a:lnTo>
                  <a:pt x="9383" y="231481"/>
                </a:lnTo>
                <a:cubicBezTo>
                  <a:pt x="9383" y="234009"/>
                  <a:pt x="7218" y="236176"/>
                  <a:pt x="4691" y="236176"/>
                </a:cubicBezTo>
                <a:cubicBezTo>
                  <a:pt x="2165" y="236176"/>
                  <a:pt x="0" y="234009"/>
                  <a:pt x="0" y="231481"/>
                </a:cubicBezTo>
                <a:lnTo>
                  <a:pt x="0" y="51280"/>
                </a:lnTo>
                <a:lnTo>
                  <a:pt x="0" y="4695"/>
                </a:lnTo>
                <a:cubicBezTo>
                  <a:pt x="0" y="2167"/>
                  <a:pt x="2165" y="0"/>
                  <a:pt x="46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25" name="Freeform 894">
            <a:extLst>
              <a:ext uri="{FF2B5EF4-FFF2-40B4-BE49-F238E27FC236}">
                <a16:creationId xmlns:a16="http://schemas.microsoft.com/office/drawing/2014/main" id="{EE5ADD99-8A6F-DF46-8C1C-92EF0AA4A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1308" y="2131995"/>
            <a:ext cx="460997" cy="499855"/>
          </a:xfrm>
          <a:custGeom>
            <a:avLst/>
            <a:gdLst/>
            <a:ahLst/>
            <a:cxnLst/>
            <a:rect l="0" t="0" r="r" b="b"/>
            <a:pathLst>
              <a:path w="306027" h="306026">
                <a:moveTo>
                  <a:pt x="158682" y="198437"/>
                </a:moveTo>
                <a:lnTo>
                  <a:pt x="217194" y="198437"/>
                </a:lnTo>
                <a:cubicBezTo>
                  <a:pt x="219361" y="198437"/>
                  <a:pt x="221889" y="200269"/>
                  <a:pt x="221889" y="202833"/>
                </a:cubicBezTo>
                <a:cubicBezTo>
                  <a:pt x="221889" y="205764"/>
                  <a:pt x="219361" y="207596"/>
                  <a:pt x="217194" y="207596"/>
                </a:cubicBezTo>
                <a:lnTo>
                  <a:pt x="158682" y="207596"/>
                </a:lnTo>
                <a:cubicBezTo>
                  <a:pt x="155793" y="207596"/>
                  <a:pt x="153987" y="205764"/>
                  <a:pt x="153987" y="202833"/>
                </a:cubicBezTo>
                <a:cubicBezTo>
                  <a:pt x="153987" y="200269"/>
                  <a:pt x="155793" y="198437"/>
                  <a:pt x="158682" y="198437"/>
                </a:cubicBezTo>
                <a:close/>
                <a:moveTo>
                  <a:pt x="93560" y="198437"/>
                </a:moveTo>
                <a:lnTo>
                  <a:pt x="128332" y="198437"/>
                </a:lnTo>
                <a:cubicBezTo>
                  <a:pt x="130841" y="198437"/>
                  <a:pt x="132992" y="200269"/>
                  <a:pt x="132992" y="202833"/>
                </a:cubicBezTo>
                <a:cubicBezTo>
                  <a:pt x="132992" y="205764"/>
                  <a:pt x="130841" y="207596"/>
                  <a:pt x="128332" y="207596"/>
                </a:cubicBezTo>
                <a:lnTo>
                  <a:pt x="93560" y="207596"/>
                </a:lnTo>
                <a:cubicBezTo>
                  <a:pt x="91051" y="207596"/>
                  <a:pt x="88900" y="205764"/>
                  <a:pt x="88900" y="202833"/>
                </a:cubicBezTo>
                <a:cubicBezTo>
                  <a:pt x="88900" y="200269"/>
                  <a:pt x="91051" y="198437"/>
                  <a:pt x="93560" y="198437"/>
                </a:cubicBezTo>
                <a:close/>
                <a:moveTo>
                  <a:pt x="195220" y="166687"/>
                </a:moveTo>
                <a:lnTo>
                  <a:pt x="253679" y="166687"/>
                </a:lnTo>
                <a:cubicBezTo>
                  <a:pt x="256220" y="166687"/>
                  <a:pt x="258399" y="168804"/>
                  <a:pt x="258399" y="171273"/>
                </a:cubicBezTo>
                <a:cubicBezTo>
                  <a:pt x="258399" y="173390"/>
                  <a:pt x="256220" y="175859"/>
                  <a:pt x="253679" y="175859"/>
                </a:cubicBezTo>
                <a:lnTo>
                  <a:pt x="195220" y="175859"/>
                </a:lnTo>
                <a:cubicBezTo>
                  <a:pt x="192679" y="175859"/>
                  <a:pt x="190500" y="173390"/>
                  <a:pt x="190500" y="171273"/>
                </a:cubicBezTo>
                <a:cubicBezTo>
                  <a:pt x="190500" y="168804"/>
                  <a:pt x="192679" y="166687"/>
                  <a:pt x="195220" y="166687"/>
                </a:cubicBezTo>
                <a:close/>
                <a:moveTo>
                  <a:pt x="93537" y="166687"/>
                </a:moveTo>
                <a:lnTo>
                  <a:pt x="164869" y="166687"/>
                </a:lnTo>
                <a:cubicBezTo>
                  <a:pt x="167366" y="166687"/>
                  <a:pt x="169505" y="168804"/>
                  <a:pt x="169505" y="171273"/>
                </a:cubicBezTo>
                <a:cubicBezTo>
                  <a:pt x="169505" y="173390"/>
                  <a:pt x="167366" y="175859"/>
                  <a:pt x="164869" y="175859"/>
                </a:cubicBezTo>
                <a:lnTo>
                  <a:pt x="93537" y="175859"/>
                </a:lnTo>
                <a:cubicBezTo>
                  <a:pt x="91040" y="175859"/>
                  <a:pt x="88900" y="173390"/>
                  <a:pt x="88900" y="171273"/>
                </a:cubicBezTo>
                <a:cubicBezTo>
                  <a:pt x="88900" y="168804"/>
                  <a:pt x="91040" y="166687"/>
                  <a:pt x="93537" y="166687"/>
                </a:cubicBezTo>
                <a:close/>
                <a:moveTo>
                  <a:pt x="222070" y="91603"/>
                </a:moveTo>
                <a:lnTo>
                  <a:pt x="216674" y="102707"/>
                </a:lnTo>
                <a:cubicBezTo>
                  <a:pt x="215954" y="104140"/>
                  <a:pt x="214515" y="105214"/>
                  <a:pt x="213077" y="105214"/>
                </a:cubicBezTo>
                <a:lnTo>
                  <a:pt x="200486" y="107364"/>
                </a:lnTo>
                <a:lnTo>
                  <a:pt x="209479" y="115961"/>
                </a:lnTo>
                <a:cubicBezTo>
                  <a:pt x="210918" y="117035"/>
                  <a:pt x="211278" y="118468"/>
                  <a:pt x="210918" y="119901"/>
                </a:cubicBezTo>
                <a:lnTo>
                  <a:pt x="208760" y="132438"/>
                </a:lnTo>
                <a:lnTo>
                  <a:pt x="219911" y="126707"/>
                </a:lnTo>
                <a:cubicBezTo>
                  <a:pt x="221350" y="125632"/>
                  <a:pt x="222789" y="125632"/>
                  <a:pt x="224228" y="126707"/>
                </a:cubicBezTo>
                <a:lnTo>
                  <a:pt x="235380" y="132438"/>
                </a:lnTo>
                <a:lnTo>
                  <a:pt x="233221" y="119901"/>
                </a:lnTo>
                <a:cubicBezTo>
                  <a:pt x="232862" y="118468"/>
                  <a:pt x="233221" y="117035"/>
                  <a:pt x="234660" y="115961"/>
                </a:cubicBezTo>
                <a:lnTo>
                  <a:pt x="243654" y="107364"/>
                </a:lnTo>
                <a:lnTo>
                  <a:pt x="231063" y="105214"/>
                </a:lnTo>
                <a:cubicBezTo>
                  <a:pt x="229624" y="105214"/>
                  <a:pt x="228545" y="104140"/>
                  <a:pt x="227825" y="102707"/>
                </a:cubicBezTo>
                <a:lnTo>
                  <a:pt x="222070" y="91603"/>
                </a:lnTo>
                <a:close/>
                <a:moveTo>
                  <a:pt x="125233" y="91603"/>
                </a:moveTo>
                <a:lnTo>
                  <a:pt x="119477" y="102707"/>
                </a:lnTo>
                <a:cubicBezTo>
                  <a:pt x="119117" y="104140"/>
                  <a:pt x="117678" y="105214"/>
                  <a:pt x="116240" y="105214"/>
                </a:cubicBezTo>
                <a:lnTo>
                  <a:pt x="103649" y="107364"/>
                </a:lnTo>
                <a:lnTo>
                  <a:pt x="112642" y="115961"/>
                </a:lnTo>
                <a:cubicBezTo>
                  <a:pt x="113721" y="117035"/>
                  <a:pt x="114441" y="118468"/>
                  <a:pt x="114081" y="119901"/>
                </a:cubicBezTo>
                <a:lnTo>
                  <a:pt x="111923" y="132438"/>
                </a:lnTo>
                <a:lnTo>
                  <a:pt x="123074" y="126707"/>
                </a:lnTo>
                <a:cubicBezTo>
                  <a:pt x="123794" y="126349"/>
                  <a:pt x="124513" y="125990"/>
                  <a:pt x="125233" y="125990"/>
                </a:cubicBezTo>
                <a:cubicBezTo>
                  <a:pt x="125952" y="125990"/>
                  <a:pt x="126672" y="126349"/>
                  <a:pt x="127391" y="126707"/>
                </a:cubicBezTo>
                <a:lnTo>
                  <a:pt x="138543" y="132438"/>
                </a:lnTo>
                <a:lnTo>
                  <a:pt x="136384" y="119901"/>
                </a:lnTo>
                <a:cubicBezTo>
                  <a:pt x="136025" y="118468"/>
                  <a:pt x="136384" y="117035"/>
                  <a:pt x="137823" y="115961"/>
                </a:cubicBezTo>
                <a:lnTo>
                  <a:pt x="146457" y="107364"/>
                </a:lnTo>
                <a:lnTo>
                  <a:pt x="134226" y="105214"/>
                </a:lnTo>
                <a:cubicBezTo>
                  <a:pt x="132787" y="105214"/>
                  <a:pt x="131348" y="104140"/>
                  <a:pt x="130988" y="102707"/>
                </a:cubicBezTo>
                <a:lnTo>
                  <a:pt x="125233" y="91603"/>
                </a:lnTo>
                <a:close/>
                <a:moveTo>
                  <a:pt x="218113" y="79424"/>
                </a:moveTo>
                <a:cubicBezTo>
                  <a:pt x="219552" y="76200"/>
                  <a:pt x="224948" y="76200"/>
                  <a:pt x="226027" y="79424"/>
                </a:cubicBezTo>
                <a:lnTo>
                  <a:pt x="235020" y="96618"/>
                </a:lnTo>
                <a:lnTo>
                  <a:pt x="254086" y="99483"/>
                </a:lnTo>
                <a:cubicBezTo>
                  <a:pt x="255884" y="99841"/>
                  <a:pt x="257323" y="100916"/>
                  <a:pt x="258043" y="102707"/>
                </a:cubicBezTo>
                <a:cubicBezTo>
                  <a:pt x="258402" y="104140"/>
                  <a:pt x="258043" y="105931"/>
                  <a:pt x="256604" y="107364"/>
                </a:cubicBezTo>
                <a:lnTo>
                  <a:pt x="242574" y="120976"/>
                </a:lnTo>
                <a:lnTo>
                  <a:pt x="246172" y="139960"/>
                </a:lnTo>
                <a:cubicBezTo>
                  <a:pt x="246172" y="141751"/>
                  <a:pt x="245812" y="143542"/>
                  <a:pt x="244013" y="144617"/>
                </a:cubicBezTo>
                <a:cubicBezTo>
                  <a:pt x="243294" y="144975"/>
                  <a:pt x="242574" y="145333"/>
                  <a:pt x="241495" y="145333"/>
                </a:cubicBezTo>
                <a:cubicBezTo>
                  <a:pt x="240776" y="145333"/>
                  <a:pt x="240056" y="144975"/>
                  <a:pt x="239337" y="144975"/>
                </a:cubicBezTo>
                <a:lnTo>
                  <a:pt x="222070" y="136020"/>
                </a:lnTo>
                <a:lnTo>
                  <a:pt x="204803" y="144975"/>
                </a:lnTo>
                <a:cubicBezTo>
                  <a:pt x="203364" y="145692"/>
                  <a:pt x="201205" y="145333"/>
                  <a:pt x="200126" y="144617"/>
                </a:cubicBezTo>
                <a:cubicBezTo>
                  <a:pt x="198687" y="143542"/>
                  <a:pt x="197968" y="141751"/>
                  <a:pt x="197968" y="139960"/>
                </a:cubicBezTo>
                <a:lnTo>
                  <a:pt x="201565" y="120976"/>
                </a:lnTo>
                <a:lnTo>
                  <a:pt x="187536" y="107364"/>
                </a:lnTo>
                <a:cubicBezTo>
                  <a:pt x="186097" y="105931"/>
                  <a:pt x="185737" y="104140"/>
                  <a:pt x="186097" y="102707"/>
                </a:cubicBezTo>
                <a:cubicBezTo>
                  <a:pt x="186816" y="100916"/>
                  <a:pt x="188255" y="99841"/>
                  <a:pt x="190054" y="99483"/>
                </a:cubicBezTo>
                <a:lnTo>
                  <a:pt x="209479" y="96618"/>
                </a:lnTo>
                <a:lnTo>
                  <a:pt x="218113" y="79424"/>
                </a:lnTo>
                <a:close/>
                <a:moveTo>
                  <a:pt x="120916" y="79424"/>
                </a:moveTo>
                <a:cubicBezTo>
                  <a:pt x="122715" y="76200"/>
                  <a:pt x="127751" y="76200"/>
                  <a:pt x="129190" y="79424"/>
                </a:cubicBezTo>
                <a:lnTo>
                  <a:pt x="137823" y="96618"/>
                </a:lnTo>
                <a:lnTo>
                  <a:pt x="157249" y="99483"/>
                </a:lnTo>
                <a:cubicBezTo>
                  <a:pt x="159047" y="99841"/>
                  <a:pt x="160486" y="100916"/>
                  <a:pt x="160846" y="102707"/>
                </a:cubicBezTo>
                <a:cubicBezTo>
                  <a:pt x="161565" y="104140"/>
                  <a:pt x="161206" y="105931"/>
                  <a:pt x="160126" y="107364"/>
                </a:cubicBezTo>
                <a:lnTo>
                  <a:pt x="145737" y="120976"/>
                </a:lnTo>
                <a:lnTo>
                  <a:pt x="149335" y="139960"/>
                </a:lnTo>
                <a:cubicBezTo>
                  <a:pt x="149335" y="141751"/>
                  <a:pt x="148615" y="143542"/>
                  <a:pt x="147176" y="144617"/>
                </a:cubicBezTo>
                <a:cubicBezTo>
                  <a:pt x="146097" y="145333"/>
                  <a:pt x="144298" y="145692"/>
                  <a:pt x="142500" y="144975"/>
                </a:cubicBezTo>
                <a:lnTo>
                  <a:pt x="125233" y="136020"/>
                </a:lnTo>
                <a:lnTo>
                  <a:pt x="107966" y="144975"/>
                </a:lnTo>
                <a:cubicBezTo>
                  <a:pt x="107246" y="144975"/>
                  <a:pt x="106527" y="145333"/>
                  <a:pt x="105807" y="145333"/>
                </a:cubicBezTo>
                <a:cubicBezTo>
                  <a:pt x="104728" y="145333"/>
                  <a:pt x="104009" y="144975"/>
                  <a:pt x="103289" y="144617"/>
                </a:cubicBezTo>
                <a:cubicBezTo>
                  <a:pt x="101491" y="143542"/>
                  <a:pt x="101131" y="141751"/>
                  <a:pt x="101131" y="139960"/>
                </a:cubicBezTo>
                <a:lnTo>
                  <a:pt x="104728" y="120976"/>
                </a:lnTo>
                <a:lnTo>
                  <a:pt x="90699" y="107364"/>
                </a:lnTo>
                <a:cubicBezTo>
                  <a:pt x="89260" y="105931"/>
                  <a:pt x="88900" y="104140"/>
                  <a:pt x="89260" y="102707"/>
                </a:cubicBezTo>
                <a:cubicBezTo>
                  <a:pt x="89979" y="100916"/>
                  <a:pt x="91418" y="99841"/>
                  <a:pt x="93217" y="99483"/>
                </a:cubicBezTo>
                <a:lnTo>
                  <a:pt x="112283" y="96618"/>
                </a:lnTo>
                <a:lnTo>
                  <a:pt x="120916" y="79424"/>
                </a:lnTo>
                <a:close/>
                <a:moveTo>
                  <a:pt x="272928" y="25513"/>
                </a:moveTo>
                <a:cubicBezTo>
                  <a:pt x="274393" y="23812"/>
                  <a:pt x="277690" y="23812"/>
                  <a:pt x="279522" y="25513"/>
                </a:cubicBezTo>
                <a:cubicBezTo>
                  <a:pt x="280254" y="26193"/>
                  <a:pt x="280621" y="27554"/>
                  <a:pt x="280621" y="28574"/>
                </a:cubicBezTo>
                <a:cubicBezTo>
                  <a:pt x="280621" y="29595"/>
                  <a:pt x="280254" y="30956"/>
                  <a:pt x="279522" y="31636"/>
                </a:cubicBezTo>
                <a:cubicBezTo>
                  <a:pt x="278789" y="32316"/>
                  <a:pt x="277324" y="32997"/>
                  <a:pt x="276225" y="32997"/>
                </a:cubicBezTo>
                <a:cubicBezTo>
                  <a:pt x="274759" y="32997"/>
                  <a:pt x="273660" y="32316"/>
                  <a:pt x="272928" y="31636"/>
                </a:cubicBezTo>
                <a:cubicBezTo>
                  <a:pt x="272195" y="30956"/>
                  <a:pt x="271462" y="29595"/>
                  <a:pt x="271462" y="28574"/>
                </a:cubicBezTo>
                <a:cubicBezTo>
                  <a:pt x="271462" y="27554"/>
                  <a:pt x="271828" y="26193"/>
                  <a:pt x="272928" y="25513"/>
                </a:cubicBezTo>
                <a:close/>
                <a:moveTo>
                  <a:pt x="222073" y="25513"/>
                </a:moveTo>
                <a:cubicBezTo>
                  <a:pt x="223837" y="23812"/>
                  <a:pt x="227012" y="23812"/>
                  <a:pt x="228776" y="25513"/>
                </a:cubicBezTo>
                <a:cubicBezTo>
                  <a:pt x="229482" y="26193"/>
                  <a:pt x="229834" y="27554"/>
                  <a:pt x="229834" y="28574"/>
                </a:cubicBezTo>
                <a:cubicBezTo>
                  <a:pt x="229834" y="29595"/>
                  <a:pt x="229482" y="30956"/>
                  <a:pt x="228776" y="31636"/>
                </a:cubicBezTo>
                <a:cubicBezTo>
                  <a:pt x="227718" y="32316"/>
                  <a:pt x="226307" y="32997"/>
                  <a:pt x="225248" y="32997"/>
                </a:cubicBezTo>
                <a:cubicBezTo>
                  <a:pt x="224190" y="32997"/>
                  <a:pt x="222779" y="32316"/>
                  <a:pt x="222073" y="31636"/>
                </a:cubicBezTo>
                <a:cubicBezTo>
                  <a:pt x="221368" y="30956"/>
                  <a:pt x="220662" y="29595"/>
                  <a:pt x="220662" y="28574"/>
                </a:cubicBezTo>
                <a:cubicBezTo>
                  <a:pt x="220662" y="27554"/>
                  <a:pt x="221368" y="26193"/>
                  <a:pt x="222073" y="25513"/>
                </a:cubicBezTo>
                <a:close/>
                <a:moveTo>
                  <a:pt x="250648" y="23812"/>
                </a:moveTo>
                <a:cubicBezTo>
                  <a:pt x="253118" y="23812"/>
                  <a:pt x="255234" y="25929"/>
                  <a:pt x="255234" y="28398"/>
                </a:cubicBezTo>
                <a:cubicBezTo>
                  <a:pt x="255234" y="30867"/>
                  <a:pt x="253118" y="32984"/>
                  <a:pt x="250648" y="32984"/>
                </a:cubicBezTo>
                <a:cubicBezTo>
                  <a:pt x="248179" y="32984"/>
                  <a:pt x="246062" y="30867"/>
                  <a:pt x="246062" y="28398"/>
                </a:cubicBezTo>
                <a:cubicBezTo>
                  <a:pt x="246062" y="25929"/>
                  <a:pt x="248179" y="23812"/>
                  <a:pt x="250648" y="23812"/>
                </a:cubicBezTo>
                <a:close/>
                <a:moveTo>
                  <a:pt x="9372" y="9383"/>
                </a:moveTo>
                <a:lnTo>
                  <a:pt x="9372" y="46192"/>
                </a:lnTo>
                <a:lnTo>
                  <a:pt x="296655" y="46192"/>
                </a:lnTo>
                <a:lnTo>
                  <a:pt x="296655" y="9383"/>
                </a:lnTo>
                <a:lnTo>
                  <a:pt x="9372" y="9383"/>
                </a:lnTo>
                <a:close/>
                <a:moveTo>
                  <a:pt x="4686" y="0"/>
                </a:moveTo>
                <a:lnTo>
                  <a:pt x="301341" y="0"/>
                </a:lnTo>
                <a:cubicBezTo>
                  <a:pt x="303864" y="0"/>
                  <a:pt x="306027" y="2165"/>
                  <a:pt x="306027" y="4691"/>
                </a:cubicBezTo>
                <a:lnTo>
                  <a:pt x="306027" y="50884"/>
                </a:lnTo>
                <a:lnTo>
                  <a:pt x="306027" y="236737"/>
                </a:lnTo>
                <a:cubicBezTo>
                  <a:pt x="306027" y="239263"/>
                  <a:pt x="303864" y="241429"/>
                  <a:pt x="301341" y="241429"/>
                </a:cubicBezTo>
                <a:lnTo>
                  <a:pt x="130845" y="241429"/>
                </a:lnTo>
                <a:lnTo>
                  <a:pt x="79660" y="271021"/>
                </a:lnTo>
                <a:cubicBezTo>
                  <a:pt x="78940" y="271382"/>
                  <a:pt x="77858" y="271382"/>
                  <a:pt x="77137" y="271382"/>
                </a:cubicBezTo>
                <a:cubicBezTo>
                  <a:pt x="76416" y="271382"/>
                  <a:pt x="75695" y="271382"/>
                  <a:pt x="74975" y="271021"/>
                </a:cubicBezTo>
                <a:cubicBezTo>
                  <a:pt x="73533" y="269938"/>
                  <a:pt x="72451" y="268495"/>
                  <a:pt x="72451" y="266690"/>
                </a:cubicBezTo>
                <a:lnTo>
                  <a:pt x="72451" y="241429"/>
                </a:lnTo>
                <a:lnTo>
                  <a:pt x="47580" y="241429"/>
                </a:lnTo>
                <a:cubicBezTo>
                  <a:pt x="45057" y="241429"/>
                  <a:pt x="42894" y="239263"/>
                  <a:pt x="42894" y="236737"/>
                </a:cubicBezTo>
                <a:lnTo>
                  <a:pt x="42894" y="80115"/>
                </a:lnTo>
                <a:cubicBezTo>
                  <a:pt x="42894" y="77589"/>
                  <a:pt x="45057" y="75424"/>
                  <a:pt x="47580" y="75424"/>
                </a:cubicBezTo>
                <a:cubicBezTo>
                  <a:pt x="50103" y="75424"/>
                  <a:pt x="52266" y="77589"/>
                  <a:pt x="52266" y="80115"/>
                </a:cubicBezTo>
                <a:lnTo>
                  <a:pt x="52266" y="232046"/>
                </a:lnTo>
                <a:lnTo>
                  <a:pt x="77137" y="232046"/>
                </a:lnTo>
                <a:cubicBezTo>
                  <a:pt x="79660" y="232046"/>
                  <a:pt x="81823" y="234211"/>
                  <a:pt x="81823" y="236737"/>
                </a:cubicBezTo>
                <a:lnTo>
                  <a:pt x="81823" y="258751"/>
                </a:lnTo>
                <a:lnTo>
                  <a:pt x="127601" y="232768"/>
                </a:lnTo>
                <a:cubicBezTo>
                  <a:pt x="128322" y="232407"/>
                  <a:pt x="129043" y="232046"/>
                  <a:pt x="129764" y="232046"/>
                </a:cubicBezTo>
                <a:lnTo>
                  <a:pt x="296655" y="232046"/>
                </a:lnTo>
                <a:lnTo>
                  <a:pt x="296655" y="55575"/>
                </a:lnTo>
                <a:lnTo>
                  <a:pt x="9372" y="55575"/>
                </a:lnTo>
                <a:lnTo>
                  <a:pt x="9372" y="297004"/>
                </a:lnTo>
                <a:lnTo>
                  <a:pt x="296655" y="297004"/>
                </a:lnTo>
                <a:lnTo>
                  <a:pt x="296655" y="269577"/>
                </a:lnTo>
                <a:cubicBezTo>
                  <a:pt x="296655" y="267051"/>
                  <a:pt x="298818" y="264886"/>
                  <a:pt x="301341" y="264886"/>
                </a:cubicBezTo>
                <a:cubicBezTo>
                  <a:pt x="303864" y="264886"/>
                  <a:pt x="306027" y="267051"/>
                  <a:pt x="306027" y="269577"/>
                </a:cubicBezTo>
                <a:lnTo>
                  <a:pt x="306027" y="301335"/>
                </a:lnTo>
                <a:cubicBezTo>
                  <a:pt x="306027" y="304222"/>
                  <a:pt x="303864" y="306026"/>
                  <a:pt x="301341" y="306026"/>
                </a:cubicBezTo>
                <a:lnTo>
                  <a:pt x="4686" y="306026"/>
                </a:lnTo>
                <a:cubicBezTo>
                  <a:pt x="2163" y="306026"/>
                  <a:pt x="0" y="304222"/>
                  <a:pt x="0" y="301335"/>
                </a:cubicBezTo>
                <a:lnTo>
                  <a:pt x="0" y="50884"/>
                </a:lnTo>
                <a:lnTo>
                  <a:pt x="0" y="4691"/>
                </a:lnTo>
                <a:cubicBezTo>
                  <a:pt x="0" y="2165"/>
                  <a:pt x="2163" y="0"/>
                  <a:pt x="46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26" name="Freeform 895">
            <a:extLst>
              <a:ext uri="{FF2B5EF4-FFF2-40B4-BE49-F238E27FC236}">
                <a16:creationId xmlns:a16="http://schemas.microsoft.com/office/drawing/2014/main" id="{DE0121C3-7EB7-A242-8CEF-90354EE5E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3173" y="5552966"/>
            <a:ext cx="525856" cy="504787"/>
          </a:xfrm>
          <a:custGeom>
            <a:avLst/>
            <a:gdLst/>
            <a:ahLst/>
            <a:cxnLst/>
            <a:rect l="0" t="0" r="r" b="b"/>
            <a:pathLst>
              <a:path w="306027" h="306027">
                <a:moveTo>
                  <a:pt x="56791" y="222250"/>
                </a:moveTo>
                <a:cubicBezTo>
                  <a:pt x="59669" y="222250"/>
                  <a:pt x="61828" y="224424"/>
                  <a:pt x="61828" y="226959"/>
                </a:cubicBezTo>
                <a:lnTo>
                  <a:pt x="61828" y="244347"/>
                </a:lnTo>
                <a:lnTo>
                  <a:pt x="79100" y="244347"/>
                </a:lnTo>
                <a:cubicBezTo>
                  <a:pt x="81619" y="244347"/>
                  <a:pt x="83778" y="246521"/>
                  <a:pt x="83778" y="249057"/>
                </a:cubicBezTo>
                <a:cubicBezTo>
                  <a:pt x="83778" y="251592"/>
                  <a:pt x="81619" y="253766"/>
                  <a:pt x="79100" y="253766"/>
                </a:cubicBezTo>
                <a:lnTo>
                  <a:pt x="61828" y="253766"/>
                </a:lnTo>
                <a:lnTo>
                  <a:pt x="61828" y="271154"/>
                </a:lnTo>
                <a:cubicBezTo>
                  <a:pt x="61828" y="274052"/>
                  <a:pt x="59669" y="275863"/>
                  <a:pt x="56791" y="275863"/>
                </a:cubicBezTo>
                <a:cubicBezTo>
                  <a:pt x="54632" y="275863"/>
                  <a:pt x="52473" y="274052"/>
                  <a:pt x="52473" y="271154"/>
                </a:cubicBezTo>
                <a:lnTo>
                  <a:pt x="52473" y="253766"/>
                </a:lnTo>
                <a:lnTo>
                  <a:pt x="34841" y="253766"/>
                </a:lnTo>
                <a:cubicBezTo>
                  <a:pt x="32322" y="253766"/>
                  <a:pt x="30163" y="251592"/>
                  <a:pt x="30163" y="249057"/>
                </a:cubicBezTo>
                <a:cubicBezTo>
                  <a:pt x="30163" y="246521"/>
                  <a:pt x="32322" y="244347"/>
                  <a:pt x="34841" y="244347"/>
                </a:cubicBezTo>
                <a:lnTo>
                  <a:pt x="52473" y="244347"/>
                </a:lnTo>
                <a:lnTo>
                  <a:pt x="52473" y="226959"/>
                </a:lnTo>
                <a:cubicBezTo>
                  <a:pt x="52473" y="224424"/>
                  <a:pt x="54632" y="222250"/>
                  <a:pt x="56791" y="222250"/>
                </a:cubicBezTo>
                <a:close/>
                <a:moveTo>
                  <a:pt x="56609" y="201462"/>
                </a:moveTo>
                <a:cubicBezTo>
                  <a:pt x="30648" y="201462"/>
                  <a:pt x="9014" y="222735"/>
                  <a:pt x="9014" y="249057"/>
                </a:cubicBezTo>
                <a:cubicBezTo>
                  <a:pt x="9014" y="275378"/>
                  <a:pt x="30648" y="296652"/>
                  <a:pt x="56609" y="296652"/>
                </a:cubicBezTo>
                <a:cubicBezTo>
                  <a:pt x="82931" y="296652"/>
                  <a:pt x="104565" y="275378"/>
                  <a:pt x="104565" y="249057"/>
                </a:cubicBezTo>
                <a:cubicBezTo>
                  <a:pt x="104565" y="222735"/>
                  <a:pt x="82931" y="201462"/>
                  <a:pt x="56609" y="201462"/>
                </a:cubicBezTo>
                <a:close/>
                <a:moveTo>
                  <a:pt x="56609" y="192087"/>
                </a:moveTo>
                <a:cubicBezTo>
                  <a:pt x="87979" y="192087"/>
                  <a:pt x="113940" y="217687"/>
                  <a:pt x="113940" y="249057"/>
                </a:cubicBezTo>
                <a:cubicBezTo>
                  <a:pt x="113940" y="280426"/>
                  <a:pt x="87979" y="306027"/>
                  <a:pt x="56609" y="306027"/>
                </a:cubicBezTo>
                <a:cubicBezTo>
                  <a:pt x="25600" y="306027"/>
                  <a:pt x="0" y="280426"/>
                  <a:pt x="0" y="249057"/>
                </a:cubicBezTo>
                <a:cubicBezTo>
                  <a:pt x="0" y="217687"/>
                  <a:pt x="25600" y="192087"/>
                  <a:pt x="56609" y="192087"/>
                </a:cubicBezTo>
                <a:close/>
                <a:moveTo>
                  <a:pt x="97798" y="68743"/>
                </a:moveTo>
                <a:cubicBezTo>
                  <a:pt x="89578" y="68743"/>
                  <a:pt x="81314" y="71881"/>
                  <a:pt x="75025" y="78157"/>
                </a:cubicBezTo>
                <a:cubicBezTo>
                  <a:pt x="62449" y="90710"/>
                  <a:pt x="62449" y="110795"/>
                  <a:pt x="75025" y="123707"/>
                </a:cubicBezTo>
                <a:lnTo>
                  <a:pt x="112754" y="161366"/>
                </a:lnTo>
                <a:cubicBezTo>
                  <a:pt x="116348" y="164952"/>
                  <a:pt x="120659" y="167463"/>
                  <a:pt x="125331" y="168898"/>
                </a:cubicBezTo>
                <a:cubicBezTo>
                  <a:pt x="125331" y="158138"/>
                  <a:pt x="129283" y="148095"/>
                  <a:pt x="137188" y="140205"/>
                </a:cubicBezTo>
                <a:cubicBezTo>
                  <a:pt x="140063" y="137694"/>
                  <a:pt x="143297" y="135184"/>
                  <a:pt x="146890" y="133032"/>
                </a:cubicBezTo>
                <a:cubicBezTo>
                  <a:pt x="149405" y="131956"/>
                  <a:pt x="151921" y="132673"/>
                  <a:pt x="153358" y="135184"/>
                </a:cubicBezTo>
                <a:cubicBezTo>
                  <a:pt x="154436" y="137336"/>
                  <a:pt x="153717" y="139846"/>
                  <a:pt x="151561" y="141281"/>
                </a:cubicBezTo>
                <a:cubicBezTo>
                  <a:pt x="148687" y="142716"/>
                  <a:pt x="146171" y="144868"/>
                  <a:pt x="143656" y="146661"/>
                </a:cubicBezTo>
                <a:cubicBezTo>
                  <a:pt x="137907" y="152758"/>
                  <a:pt x="134314" y="161007"/>
                  <a:pt x="134314" y="169615"/>
                </a:cubicBezTo>
                <a:cubicBezTo>
                  <a:pt x="134314" y="178223"/>
                  <a:pt x="137907" y="186113"/>
                  <a:pt x="143656" y="192210"/>
                </a:cubicBezTo>
                <a:lnTo>
                  <a:pt x="181744" y="229870"/>
                </a:lnTo>
                <a:cubicBezTo>
                  <a:pt x="187853" y="236325"/>
                  <a:pt x="195758" y="239553"/>
                  <a:pt x="204382" y="239553"/>
                </a:cubicBezTo>
                <a:cubicBezTo>
                  <a:pt x="213005" y="239553"/>
                  <a:pt x="220911" y="236325"/>
                  <a:pt x="227019" y="229870"/>
                </a:cubicBezTo>
                <a:cubicBezTo>
                  <a:pt x="233487" y="223772"/>
                  <a:pt x="236361" y="215882"/>
                  <a:pt x="236361" y="207633"/>
                </a:cubicBezTo>
                <a:cubicBezTo>
                  <a:pt x="236361" y="198666"/>
                  <a:pt x="233487" y="190776"/>
                  <a:pt x="227019" y="184679"/>
                </a:cubicBezTo>
                <a:lnTo>
                  <a:pt x="189290" y="146661"/>
                </a:lnTo>
                <a:cubicBezTo>
                  <a:pt x="185697" y="143433"/>
                  <a:pt x="181744" y="140922"/>
                  <a:pt x="177073" y="139129"/>
                </a:cubicBezTo>
                <a:cubicBezTo>
                  <a:pt x="176714" y="150247"/>
                  <a:pt x="172402" y="160290"/>
                  <a:pt x="164856" y="167822"/>
                </a:cubicBezTo>
                <a:cubicBezTo>
                  <a:pt x="161982" y="170691"/>
                  <a:pt x="158388" y="173202"/>
                  <a:pt x="155154" y="175353"/>
                </a:cubicBezTo>
                <a:cubicBezTo>
                  <a:pt x="152999" y="176071"/>
                  <a:pt x="150124" y="175353"/>
                  <a:pt x="149046" y="173202"/>
                </a:cubicBezTo>
                <a:cubicBezTo>
                  <a:pt x="147609" y="171050"/>
                  <a:pt x="148327" y="168180"/>
                  <a:pt x="150843" y="167104"/>
                </a:cubicBezTo>
                <a:cubicBezTo>
                  <a:pt x="153717" y="165670"/>
                  <a:pt x="156232" y="163518"/>
                  <a:pt x="158388" y="161366"/>
                </a:cubicBezTo>
                <a:cubicBezTo>
                  <a:pt x="164497" y="155269"/>
                  <a:pt x="167731" y="147020"/>
                  <a:pt x="167731" y="138770"/>
                </a:cubicBezTo>
                <a:cubicBezTo>
                  <a:pt x="167731" y="130163"/>
                  <a:pt x="164497" y="122272"/>
                  <a:pt x="158388" y="116175"/>
                </a:cubicBezTo>
                <a:lnTo>
                  <a:pt x="120300" y="78157"/>
                </a:lnTo>
                <a:cubicBezTo>
                  <a:pt x="114192" y="71881"/>
                  <a:pt x="106017" y="68743"/>
                  <a:pt x="97798" y="68743"/>
                </a:cubicBezTo>
                <a:close/>
                <a:moveTo>
                  <a:pt x="97708" y="59597"/>
                </a:moveTo>
                <a:cubicBezTo>
                  <a:pt x="108353" y="59597"/>
                  <a:pt x="119043" y="63632"/>
                  <a:pt x="127127" y="71701"/>
                </a:cubicBezTo>
                <a:lnTo>
                  <a:pt x="164856" y="109360"/>
                </a:lnTo>
                <a:cubicBezTo>
                  <a:pt x="170605" y="115099"/>
                  <a:pt x="174199" y="121913"/>
                  <a:pt x="175995" y="129445"/>
                </a:cubicBezTo>
                <a:cubicBezTo>
                  <a:pt x="183541" y="131239"/>
                  <a:pt x="190368" y="134825"/>
                  <a:pt x="195758" y="140205"/>
                </a:cubicBezTo>
                <a:lnTo>
                  <a:pt x="233846" y="178223"/>
                </a:lnTo>
                <a:cubicBezTo>
                  <a:pt x="241392" y="186113"/>
                  <a:pt x="245704" y="196156"/>
                  <a:pt x="245704" y="207633"/>
                </a:cubicBezTo>
                <a:cubicBezTo>
                  <a:pt x="245704" y="218392"/>
                  <a:pt x="241392" y="228794"/>
                  <a:pt x="233846" y="236684"/>
                </a:cubicBezTo>
                <a:cubicBezTo>
                  <a:pt x="225941" y="244216"/>
                  <a:pt x="215521" y="248878"/>
                  <a:pt x="204382" y="248878"/>
                </a:cubicBezTo>
                <a:cubicBezTo>
                  <a:pt x="193602" y="248878"/>
                  <a:pt x="182822" y="244216"/>
                  <a:pt x="174917" y="236684"/>
                </a:cubicBezTo>
                <a:lnTo>
                  <a:pt x="137188" y="198666"/>
                </a:lnTo>
                <a:cubicBezTo>
                  <a:pt x="131439" y="193286"/>
                  <a:pt x="127846" y="186113"/>
                  <a:pt x="126409" y="178940"/>
                </a:cubicBezTo>
                <a:cubicBezTo>
                  <a:pt x="118863" y="177147"/>
                  <a:pt x="112036" y="173202"/>
                  <a:pt x="106287" y="167822"/>
                </a:cubicBezTo>
                <a:lnTo>
                  <a:pt x="68558" y="130163"/>
                </a:lnTo>
                <a:cubicBezTo>
                  <a:pt x="52388" y="114023"/>
                  <a:pt x="52388" y="87841"/>
                  <a:pt x="68558" y="71701"/>
                </a:cubicBezTo>
                <a:cubicBezTo>
                  <a:pt x="76463" y="63632"/>
                  <a:pt x="87063" y="59597"/>
                  <a:pt x="97708" y="59597"/>
                </a:cubicBezTo>
                <a:close/>
                <a:moveTo>
                  <a:pt x="153014" y="0"/>
                </a:moveTo>
                <a:cubicBezTo>
                  <a:pt x="237460" y="0"/>
                  <a:pt x="306027" y="68847"/>
                  <a:pt x="306027" y="152833"/>
                </a:cubicBezTo>
                <a:cubicBezTo>
                  <a:pt x="306027" y="237540"/>
                  <a:pt x="237460" y="306027"/>
                  <a:pt x="153014" y="306027"/>
                </a:cubicBezTo>
                <a:lnTo>
                  <a:pt x="118369" y="306027"/>
                </a:lnTo>
                <a:cubicBezTo>
                  <a:pt x="115843" y="306027"/>
                  <a:pt x="114039" y="303864"/>
                  <a:pt x="114039" y="301341"/>
                </a:cubicBezTo>
                <a:cubicBezTo>
                  <a:pt x="114039" y="298818"/>
                  <a:pt x="115843" y="296655"/>
                  <a:pt x="118369" y="296655"/>
                </a:cubicBezTo>
                <a:lnTo>
                  <a:pt x="153014" y="296655"/>
                </a:lnTo>
                <a:cubicBezTo>
                  <a:pt x="232408" y="296655"/>
                  <a:pt x="297005" y="232133"/>
                  <a:pt x="297005" y="152833"/>
                </a:cubicBezTo>
                <a:cubicBezTo>
                  <a:pt x="297005" y="73893"/>
                  <a:pt x="232408" y="9372"/>
                  <a:pt x="153014" y="9372"/>
                </a:cubicBezTo>
                <a:cubicBezTo>
                  <a:pt x="73620" y="9372"/>
                  <a:pt x="9022" y="73893"/>
                  <a:pt x="9022" y="152833"/>
                </a:cubicBezTo>
                <a:lnTo>
                  <a:pt x="9022" y="187437"/>
                </a:lnTo>
                <a:cubicBezTo>
                  <a:pt x="9022" y="190320"/>
                  <a:pt x="7217" y="192123"/>
                  <a:pt x="4330" y="192123"/>
                </a:cubicBezTo>
                <a:cubicBezTo>
                  <a:pt x="1804" y="192123"/>
                  <a:pt x="0" y="190320"/>
                  <a:pt x="0" y="187437"/>
                </a:cubicBezTo>
                <a:lnTo>
                  <a:pt x="0" y="152833"/>
                </a:lnTo>
                <a:cubicBezTo>
                  <a:pt x="0" y="68847"/>
                  <a:pt x="68568" y="0"/>
                  <a:pt x="15301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19" name="Прямоугольник 13"/>
          <p:cNvSpPr>
            <a:spLocks noChangeArrowheads="1"/>
          </p:cNvSpPr>
          <p:nvPr/>
        </p:nvSpPr>
        <p:spPr bwMode="auto">
          <a:xfrm>
            <a:off x="589885" y="62641"/>
            <a:ext cx="1463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586117" y="183772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2726" y="708972"/>
            <a:ext cx="5576983" cy="5933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57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793A12-D33C-B04D-9619-482B37AD6C32}"/>
              </a:ext>
            </a:extLst>
          </p:cNvPr>
          <p:cNvSpPr txBox="1"/>
          <p:nvPr/>
        </p:nvSpPr>
        <p:spPr>
          <a:xfrm>
            <a:off x="2398426" y="121644"/>
            <a:ext cx="8769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КОНТРАКТЫ ВКЛЮЧЕННЫЕ В ПРОЕКТ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«ЭЛЕКТРОННОЕ АКТИРОВАНИЕ – 2021»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Freeform 893">
            <a:extLst>
              <a:ext uri="{FF2B5EF4-FFF2-40B4-BE49-F238E27FC236}">
                <a16:creationId xmlns:a16="http://schemas.microsoft.com/office/drawing/2014/main" id="{2A06592A-1B97-F04D-992B-96AB5A58E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9511" y="2201801"/>
            <a:ext cx="464509" cy="478125"/>
          </a:xfrm>
          <a:custGeom>
            <a:avLst/>
            <a:gdLst/>
            <a:ahLst/>
            <a:cxnLst/>
            <a:rect l="0" t="0" r="r" b="b"/>
            <a:pathLst>
              <a:path w="306026" h="307613">
                <a:moveTo>
                  <a:pt x="9310" y="263095"/>
                </a:moveTo>
                <a:lnTo>
                  <a:pt x="9310" y="296565"/>
                </a:lnTo>
                <a:lnTo>
                  <a:pt x="38315" y="296565"/>
                </a:lnTo>
                <a:lnTo>
                  <a:pt x="38315" y="263095"/>
                </a:lnTo>
                <a:lnTo>
                  <a:pt x="9310" y="263095"/>
                </a:lnTo>
                <a:close/>
                <a:moveTo>
                  <a:pt x="4655" y="254000"/>
                </a:moveTo>
                <a:lnTo>
                  <a:pt x="42970" y="254000"/>
                </a:lnTo>
                <a:cubicBezTo>
                  <a:pt x="45476" y="254000"/>
                  <a:pt x="47267" y="255819"/>
                  <a:pt x="47267" y="258366"/>
                </a:cubicBezTo>
                <a:lnTo>
                  <a:pt x="47267" y="301294"/>
                </a:lnTo>
                <a:cubicBezTo>
                  <a:pt x="47267" y="303841"/>
                  <a:pt x="45476" y="306023"/>
                  <a:pt x="42970" y="306023"/>
                </a:cubicBezTo>
                <a:lnTo>
                  <a:pt x="4655" y="306023"/>
                </a:lnTo>
                <a:cubicBezTo>
                  <a:pt x="2148" y="306023"/>
                  <a:pt x="0" y="303841"/>
                  <a:pt x="0" y="301294"/>
                </a:cubicBezTo>
                <a:lnTo>
                  <a:pt x="0" y="258366"/>
                </a:lnTo>
                <a:cubicBezTo>
                  <a:pt x="0" y="255819"/>
                  <a:pt x="2148" y="254000"/>
                  <a:pt x="4655" y="254000"/>
                </a:cubicBezTo>
                <a:close/>
                <a:moveTo>
                  <a:pt x="85441" y="233169"/>
                </a:moveTo>
                <a:lnTo>
                  <a:pt x="85441" y="296696"/>
                </a:lnTo>
                <a:lnTo>
                  <a:pt x="114584" y="296696"/>
                </a:lnTo>
                <a:lnTo>
                  <a:pt x="114584" y="233169"/>
                </a:lnTo>
                <a:lnTo>
                  <a:pt x="85441" y="233169"/>
                </a:lnTo>
                <a:close/>
                <a:moveTo>
                  <a:pt x="80820" y="223837"/>
                </a:moveTo>
                <a:lnTo>
                  <a:pt x="118849" y="223837"/>
                </a:lnTo>
                <a:cubicBezTo>
                  <a:pt x="121693" y="223837"/>
                  <a:pt x="123470" y="225991"/>
                  <a:pt x="123470" y="228503"/>
                </a:cubicBezTo>
                <a:lnTo>
                  <a:pt x="123470" y="301362"/>
                </a:lnTo>
                <a:cubicBezTo>
                  <a:pt x="123470" y="303875"/>
                  <a:pt x="121693" y="306028"/>
                  <a:pt x="118849" y="306028"/>
                </a:cubicBezTo>
                <a:lnTo>
                  <a:pt x="80820" y="306028"/>
                </a:lnTo>
                <a:cubicBezTo>
                  <a:pt x="78333" y="306028"/>
                  <a:pt x="76200" y="303875"/>
                  <a:pt x="76200" y="301362"/>
                </a:cubicBezTo>
                <a:lnTo>
                  <a:pt x="76200" y="228503"/>
                </a:lnTo>
                <a:cubicBezTo>
                  <a:pt x="76200" y="225991"/>
                  <a:pt x="78333" y="223837"/>
                  <a:pt x="80820" y="223837"/>
                </a:cubicBezTo>
                <a:close/>
                <a:moveTo>
                  <a:pt x="163465" y="177323"/>
                </a:moveTo>
                <a:lnTo>
                  <a:pt x="163465" y="298203"/>
                </a:lnTo>
                <a:lnTo>
                  <a:pt x="193357" y="298203"/>
                </a:lnTo>
                <a:lnTo>
                  <a:pt x="193357" y="177323"/>
                </a:lnTo>
                <a:lnTo>
                  <a:pt x="163465" y="177323"/>
                </a:lnTo>
                <a:close/>
                <a:moveTo>
                  <a:pt x="158726" y="168275"/>
                </a:moveTo>
                <a:lnTo>
                  <a:pt x="198096" y="168275"/>
                </a:lnTo>
                <a:cubicBezTo>
                  <a:pt x="200648" y="168275"/>
                  <a:pt x="202836" y="170085"/>
                  <a:pt x="202836" y="172980"/>
                </a:cubicBezTo>
                <a:lnTo>
                  <a:pt x="202836" y="302908"/>
                </a:lnTo>
                <a:cubicBezTo>
                  <a:pt x="202836" y="305442"/>
                  <a:pt x="200648" y="307613"/>
                  <a:pt x="198096" y="307613"/>
                </a:cubicBezTo>
                <a:lnTo>
                  <a:pt x="158726" y="307613"/>
                </a:lnTo>
                <a:cubicBezTo>
                  <a:pt x="156174" y="307613"/>
                  <a:pt x="153987" y="305442"/>
                  <a:pt x="153987" y="302908"/>
                </a:cubicBezTo>
                <a:lnTo>
                  <a:pt x="153987" y="172980"/>
                </a:lnTo>
                <a:cubicBezTo>
                  <a:pt x="153987" y="170085"/>
                  <a:pt x="156174" y="168275"/>
                  <a:pt x="158726" y="168275"/>
                </a:cubicBezTo>
                <a:close/>
                <a:moveTo>
                  <a:pt x="63442" y="134937"/>
                </a:moveTo>
                <a:lnTo>
                  <a:pt x="126784" y="134937"/>
                </a:lnTo>
                <a:cubicBezTo>
                  <a:pt x="127870" y="134937"/>
                  <a:pt x="129318" y="135667"/>
                  <a:pt x="130042" y="136396"/>
                </a:cubicBezTo>
                <a:lnTo>
                  <a:pt x="147053" y="153172"/>
                </a:lnTo>
                <a:cubicBezTo>
                  <a:pt x="148863" y="155360"/>
                  <a:pt x="148863" y="158278"/>
                  <a:pt x="147053" y="160102"/>
                </a:cubicBezTo>
                <a:cubicBezTo>
                  <a:pt x="145967" y="161196"/>
                  <a:pt x="144882" y="161560"/>
                  <a:pt x="143796" y="161560"/>
                </a:cubicBezTo>
                <a:cubicBezTo>
                  <a:pt x="142348" y="161560"/>
                  <a:pt x="141262" y="161196"/>
                  <a:pt x="140176" y="160102"/>
                </a:cubicBezTo>
                <a:lnTo>
                  <a:pt x="124612" y="144419"/>
                </a:lnTo>
                <a:lnTo>
                  <a:pt x="63442" y="144419"/>
                </a:lnTo>
                <a:cubicBezTo>
                  <a:pt x="60909" y="144419"/>
                  <a:pt x="58737" y="142231"/>
                  <a:pt x="58737" y="139678"/>
                </a:cubicBezTo>
                <a:cubicBezTo>
                  <a:pt x="58737" y="137125"/>
                  <a:pt x="60909" y="134937"/>
                  <a:pt x="63442" y="134937"/>
                </a:cubicBezTo>
                <a:close/>
                <a:moveTo>
                  <a:pt x="63377" y="106362"/>
                </a:moveTo>
                <a:lnTo>
                  <a:pt x="114065" y="106362"/>
                </a:lnTo>
                <a:cubicBezTo>
                  <a:pt x="116920" y="106362"/>
                  <a:pt x="118705" y="108479"/>
                  <a:pt x="118705" y="110948"/>
                </a:cubicBezTo>
                <a:cubicBezTo>
                  <a:pt x="118705" y="113418"/>
                  <a:pt x="116920" y="115534"/>
                  <a:pt x="114065" y="115534"/>
                </a:cubicBezTo>
                <a:lnTo>
                  <a:pt x="63377" y="115534"/>
                </a:lnTo>
                <a:cubicBezTo>
                  <a:pt x="60879" y="115534"/>
                  <a:pt x="58737" y="113418"/>
                  <a:pt x="58737" y="110948"/>
                </a:cubicBezTo>
                <a:cubicBezTo>
                  <a:pt x="58737" y="108479"/>
                  <a:pt x="60879" y="106362"/>
                  <a:pt x="63377" y="106362"/>
                </a:cubicBezTo>
                <a:close/>
                <a:moveTo>
                  <a:pt x="255406" y="86811"/>
                </a:moveTo>
                <a:lnTo>
                  <a:pt x="220334" y="124842"/>
                </a:lnTo>
                <a:lnTo>
                  <a:pt x="235882" y="124842"/>
                </a:lnTo>
                <a:cubicBezTo>
                  <a:pt x="238413" y="124842"/>
                  <a:pt x="240582" y="126995"/>
                  <a:pt x="240582" y="129147"/>
                </a:cubicBezTo>
                <a:lnTo>
                  <a:pt x="240582" y="296700"/>
                </a:lnTo>
                <a:lnTo>
                  <a:pt x="269869" y="296700"/>
                </a:lnTo>
                <a:lnTo>
                  <a:pt x="269869" y="129147"/>
                </a:lnTo>
                <a:cubicBezTo>
                  <a:pt x="269869" y="126995"/>
                  <a:pt x="272038" y="124842"/>
                  <a:pt x="274569" y="124842"/>
                </a:cubicBezTo>
                <a:lnTo>
                  <a:pt x="290117" y="124842"/>
                </a:lnTo>
                <a:lnTo>
                  <a:pt x="255406" y="86811"/>
                </a:lnTo>
                <a:close/>
                <a:moveTo>
                  <a:pt x="63377" y="79375"/>
                </a:moveTo>
                <a:lnTo>
                  <a:pt x="114065" y="79375"/>
                </a:lnTo>
                <a:cubicBezTo>
                  <a:pt x="116920" y="79375"/>
                  <a:pt x="118705" y="81492"/>
                  <a:pt x="118705" y="83961"/>
                </a:cubicBezTo>
                <a:cubicBezTo>
                  <a:pt x="118705" y="86431"/>
                  <a:pt x="116920" y="88547"/>
                  <a:pt x="114065" y="88547"/>
                </a:cubicBezTo>
                <a:lnTo>
                  <a:pt x="63377" y="88547"/>
                </a:lnTo>
                <a:cubicBezTo>
                  <a:pt x="60879" y="88547"/>
                  <a:pt x="58737" y="86431"/>
                  <a:pt x="58737" y="83961"/>
                </a:cubicBezTo>
                <a:cubicBezTo>
                  <a:pt x="58737" y="81492"/>
                  <a:pt x="60879" y="79375"/>
                  <a:pt x="63377" y="79375"/>
                </a:cubicBezTo>
                <a:close/>
                <a:moveTo>
                  <a:pt x="251791" y="76765"/>
                </a:moveTo>
                <a:cubicBezTo>
                  <a:pt x="253598" y="74612"/>
                  <a:pt x="256853" y="74612"/>
                  <a:pt x="258660" y="76765"/>
                </a:cubicBezTo>
                <a:lnTo>
                  <a:pt x="304218" y="126277"/>
                </a:lnTo>
                <a:cubicBezTo>
                  <a:pt x="305302" y="127712"/>
                  <a:pt x="306026" y="129506"/>
                  <a:pt x="304941" y="131300"/>
                </a:cubicBezTo>
                <a:cubicBezTo>
                  <a:pt x="304218" y="132735"/>
                  <a:pt x="302771" y="134170"/>
                  <a:pt x="300602" y="134170"/>
                </a:cubicBezTo>
                <a:lnTo>
                  <a:pt x="279270" y="134170"/>
                </a:lnTo>
                <a:lnTo>
                  <a:pt x="279270" y="301364"/>
                </a:lnTo>
                <a:cubicBezTo>
                  <a:pt x="279270" y="303876"/>
                  <a:pt x="277100" y="306028"/>
                  <a:pt x="274569" y="306028"/>
                </a:cubicBezTo>
                <a:lnTo>
                  <a:pt x="235882" y="306028"/>
                </a:lnTo>
                <a:cubicBezTo>
                  <a:pt x="233351" y="306028"/>
                  <a:pt x="231181" y="303876"/>
                  <a:pt x="231181" y="301364"/>
                </a:cubicBezTo>
                <a:lnTo>
                  <a:pt x="231181" y="134170"/>
                </a:lnTo>
                <a:lnTo>
                  <a:pt x="209849" y="134170"/>
                </a:lnTo>
                <a:cubicBezTo>
                  <a:pt x="208041" y="134170"/>
                  <a:pt x="206233" y="132735"/>
                  <a:pt x="205510" y="131300"/>
                </a:cubicBezTo>
                <a:cubicBezTo>
                  <a:pt x="204787" y="129506"/>
                  <a:pt x="204787" y="127712"/>
                  <a:pt x="206233" y="126277"/>
                </a:cubicBezTo>
                <a:lnTo>
                  <a:pt x="251791" y="76765"/>
                </a:lnTo>
                <a:close/>
                <a:moveTo>
                  <a:pt x="272873" y="25513"/>
                </a:moveTo>
                <a:cubicBezTo>
                  <a:pt x="274637" y="23812"/>
                  <a:pt x="277459" y="23812"/>
                  <a:pt x="279223" y="25513"/>
                </a:cubicBezTo>
                <a:cubicBezTo>
                  <a:pt x="280282" y="26193"/>
                  <a:pt x="280634" y="27554"/>
                  <a:pt x="280634" y="28574"/>
                </a:cubicBezTo>
                <a:cubicBezTo>
                  <a:pt x="280634" y="29595"/>
                  <a:pt x="280282" y="30956"/>
                  <a:pt x="279223" y="31636"/>
                </a:cubicBezTo>
                <a:cubicBezTo>
                  <a:pt x="278518" y="32657"/>
                  <a:pt x="277107" y="32997"/>
                  <a:pt x="276048" y="32997"/>
                </a:cubicBezTo>
                <a:cubicBezTo>
                  <a:pt x="274637" y="32997"/>
                  <a:pt x="273579" y="32657"/>
                  <a:pt x="272873" y="31636"/>
                </a:cubicBezTo>
                <a:cubicBezTo>
                  <a:pt x="271815" y="30956"/>
                  <a:pt x="271462" y="29595"/>
                  <a:pt x="271462" y="28574"/>
                </a:cubicBezTo>
                <a:cubicBezTo>
                  <a:pt x="271462" y="27554"/>
                  <a:pt x="271815" y="26193"/>
                  <a:pt x="272873" y="25513"/>
                </a:cubicBezTo>
                <a:close/>
                <a:moveTo>
                  <a:pt x="222426" y="25513"/>
                </a:moveTo>
                <a:cubicBezTo>
                  <a:pt x="223837" y="23812"/>
                  <a:pt x="226659" y="23812"/>
                  <a:pt x="228776" y="25513"/>
                </a:cubicBezTo>
                <a:cubicBezTo>
                  <a:pt x="229482" y="26193"/>
                  <a:pt x="229834" y="27554"/>
                  <a:pt x="229834" y="28574"/>
                </a:cubicBezTo>
                <a:cubicBezTo>
                  <a:pt x="229834" y="29595"/>
                  <a:pt x="229482" y="30956"/>
                  <a:pt x="228776" y="31636"/>
                </a:cubicBezTo>
                <a:cubicBezTo>
                  <a:pt x="227718" y="32657"/>
                  <a:pt x="226659" y="32997"/>
                  <a:pt x="225248" y="32997"/>
                </a:cubicBezTo>
                <a:cubicBezTo>
                  <a:pt x="224190" y="32997"/>
                  <a:pt x="223132" y="32657"/>
                  <a:pt x="222426" y="31636"/>
                </a:cubicBezTo>
                <a:cubicBezTo>
                  <a:pt x="221368" y="30956"/>
                  <a:pt x="220662" y="29595"/>
                  <a:pt x="220662" y="28574"/>
                </a:cubicBezTo>
                <a:cubicBezTo>
                  <a:pt x="220662" y="27554"/>
                  <a:pt x="221368" y="26193"/>
                  <a:pt x="222426" y="25513"/>
                </a:cubicBezTo>
                <a:close/>
                <a:moveTo>
                  <a:pt x="250825" y="23812"/>
                </a:moveTo>
                <a:cubicBezTo>
                  <a:pt x="253389" y="23812"/>
                  <a:pt x="255221" y="25644"/>
                  <a:pt x="255221" y="28208"/>
                </a:cubicBezTo>
                <a:cubicBezTo>
                  <a:pt x="255221" y="31139"/>
                  <a:pt x="253389" y="32971"/>
                  <a:pt x="250825" y="32971"/>
                </a:cubicBezTo>
                <a:cubicBezTo>
                  <a:pt x="247894" y="32971"/>
                  <a:pt x="246062" y="31139"/>
                  <a:pt x="246062" y="28208"/>
                </a:cubicBezTo>
                <a:cubicBezTo>
                  <a:pt x="246062" y="25644"/>
                  <a:pt x="247894" y="23812"/>
                  <a:pt x="250825" y="23812"/>
                </a:cubicBezTo>
                <a:close/>
                <a:moveTo>
                  <a:pt x="9383" y="9389"/>
                </a:moveTo>
                <a:lnTo>
                  <a:pt x="9383" y="46585"/>
                </a:lnTo>
                <a:lnTo>
                  <a:pt x="296643" y="46585"/>
                </a:lnTo>
                <a:lnTo>
                  <a:pt x="296643" y="9389"/>
                </a:lnTo>
                <a:lnTo>
                  <a:pt x="9383" y="9389"/>
                </a:lnTo>
                <a:close/>
                <a:moveTo>
                  <a:pt x="4691" y="0"/>
                </a:moveTo>
                <a:lnTo>
                  <a:pt x="301335" y="0"/>
                </a:lnTo>
                <a:cubicBezTo>
                  <a:pt x="303861" y="0"/>
                  <a:pt x="306026" y="2167"/>
                  <a:pt x="306026" y="4695"/>
                </a:cubicBezTo>
                <a:lnTo>
                  <a:pt x="306026" y="51280"/>
                </a:lnTo>
                <a:lnTo>
                  <a:pt x="306026" y="91726"/>
                </a:lnTo>
                <a:cubicBezTo>
                  <a:pt x="306026" y="94254"/>
                  <a:pt x="303861" y="96421"/>
                  <a:pt x="301335" y="96421"/>
                </a:cubicBezTo>
                <a:cubicBezTo>
                  <a:pt x="299169" y="96421"/>
                  <a:pt x="296643" y="94254"/>
                  <a:pt x="296643" y="91726"/>
                </a:cubicBezTo>
                <a:lnTo>
                  <a:pt x="296643" y="55613"/>
                </a:lnTo>
                <a:lnTo>
                  <a:pt x="9383" y="55613"/>
                </a:lnTo>
                <a:lnTo>
                  <a:pt x="9383" y="231481"/>
                </a:lnTo>
                <a:cubicBezTo>
                  <a:pt x="9383" y="234009"/>
                  <a:pt x="7218" y="236176"/>
                  <a:pt x="4691" y="236176"/>
                </a:cubicBezTo>
                <a:cubicBezTo>
                  <a:pt x="2165" y="236176"/>
                  <a:pt x="0" y="234009"/>
                  <a:pt x="0" y="231481"/>
                </a:cubicBezTo>
                <a:lnTo>
                  <a:pt x="0" y="51280"/>
                </a:lnTo>
                <a:lnTo>
                  <a:pt x="0" y="4695"/>
                </a:lnTo>
                <a:cubicBezTo>
                  <a:pt x="0" y="2167"/>
                  <a:pt x="2165" y="0"/>
                  <a:pt x="46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25" name="Freeform 894">
            <a:extLst>
              <a:ext uri="{FF2B5EF4-FFF2-40B4-BE49-F238E27FC236}">
                <a16:creationId xmlns:a16="http://schemas.microsoft.com/office/drawing/2014/main" id="{EE5ADD99-8A6F-DF46-8C1C-92EF0AA4A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1308" y="2131995"/>
            <a:ext cx="460997" cy="499855"/>
          </a:xfrm>
          <a:custGeom>
            <a:avLst/>
            <a:gdLst/>
            <a:ahLst/>
            <a:cxnLst/>
            <a:rect l="0" t="0" r="r" b="b"/>
            <a:pathLst>
              <a:path w="306027" h="306026">
                <a:moveTo>
                  <a:pt x="158682" y="198437"/>
                </a:moveTo>
                <a:lnTo>
                  <a:pt x="217194" y="198437"/>
                </a:lnTo>
                <a:cubicBezTo>
                  <a:pt x="219361" y="198437"/>
                  <a:pt x="221889" y="200269"/>
                  <a:pt x="221889" y="202833"/>
                </a:cubicBezTo>
                <a:cubicBezTo>
                  <a:pt x="221889" y="205764"/>
                  <a:pt x="219361" y="207596"/>
                  <a:pt x="217194" y="207596"/>
                </a:cubicBezTo>
                <a:lnTo>
                  <a:pt x="158682" y="207596"/>
                </a:lnTo>
                <a:cubicBezTo>
                  <a:pt x="155793" y="207596"/>
                  <a:pt x="153987" y="205764"/>
                  <a:pt x="153987" y="202833"/>
                </a:cubicBezTo>
                <a:cubicBezTo>
                  <a:pt x="153987" y="200269"/>
                  <a:pt x="155793" y="198437"/>
                  <a:pt x="158682" y="198437"/>
                </a:cubicBezTo>
                <a:close/>
                <a:moveTo>
                  <a:pt x="93560" y="198437"/>
                </a:moveTo>
                <a:lnTo>
                  <a:pt x="128332" y="198437"/>
                </a:lnTo>
                <a:cubicBezTo>
                  <a:pt x="130841" y="198437"/>
                  <a:pt x="132992" y="200269"/>
                  <a:pt x="132992" y="202833"/>
                </a:cubicBezTo>
                <a:cubicBezTo>
                  <a:pt x="132992" y="205764"/>
                  <a:pt x="130841" y="207596"/>
                  <a:pt x="128332" y="207596"/>
                </a:cubicBezTo>
                <a:lnTo>
                  <a:pt x="93560" y="207596"/>
                </a:lnTo>
                <a:cubicBezTo>
                  <a:pt x="91051" y="207596"/>
                  <a:pt x="88900" y="205764"/>
                  <a:pt x="88900" y="202833"/>
                </a:cubicBezTo>
                <a:cubicBezTo>
                  <a:pt x="88900" y="200269"/>
                  <a:pt x="91051" y="198437"/>
                  <a:pt x="93560" y="198437"/>
                </a:cubicBezTo>
                <a:close/>
                <a:moveTo>
                  <a:pt x="195220" y="166687"/>
                </a:moveTo>
                <a:lnTo>
                  <a:pt x="253679" y="166687"/>
                </a:lnTo>
                <a:cubicBezTo>
                  <a:pt x="256220" y="166687"/>
                  <a:pt x="258399" y="168804"/>
                  <a:pt x="258399" y="171273"/>
                </a:cubicBezTo>
                <a:cubicBezTo>
                  <a:pt x="258399" y="173390"/>
                  <a:pt x="256220" y="175859"/>
                  <a:pt x="253679" y="175859"/>
                </a:cubicBezTo>
                <a:lnTo>
                  <a:pt x="195220" y="175859"/>
                </a:lnTo>
                <a:cubicBezTo>
                  <a:pt x="192679" y="175859"/>
                  <a:pt x="190500" y="173390"/>
                  <a:pt x="190500" y="171273"/>
                </a:cubicBezTo>
                <a:cubicBezTo>
                  <a:pt x="190500" y="168804"/>
                  <a:pt x="192679" y="166687"/>
                  <a:pt x="195220" y="166687"/>
                </a:cubicBezTo>
                <a:close/>
                <a:moveTo>
                  <a:pt x="93537" y="166687"/>
                </a:moveTo>
                <a:lnTo>
                  <a:pt x="164869" y="166687"/>
                </a:lnTo>
                <a:cubicBezTo>
                  <a:pt x="167366" y="166687"/>
                  <a:pt x="169505" y="168804"/>
                  <a:pt x="169505" y="171273"/>
                </a:cubicBezTo>
                <a:cubicBezTo>
                  <a:pt x="169505" y="173390"/>
                  <a:pt x="167366" y="175859"/>
                  <a:pt x="164869" y="175859"/>
                </a:cubicBezTo>
                <a:lnTo>
                  <a:pt x="93537" y="175859"/>
                </a:lnTo>
                <a:cubicBezTo>
                  <a:pt x="91040" y="175859"/>
                  <a:pt x="88900" y="173390"/>
                  <a:pt x="88900" y="171273"/>
                </a:cubicBezTo>
                <a:cubicBezTo>
                  <a:pt x="88900" y="168804"/>
                  <a:pt x="91040" y="166687"/>
                  <a:pt x="93537" y="166687"/>
                </a:cubicBezTo>
                <a:close/>
                <a:moveTo>
                  <a:pt x="222070" y="91603"/>
                </a:moveTo>
                <a:lnTo>
                  <a:pt x="216674" y="102707"/>
                </a:lnTo>
                <a:cubicBezTo>
                  <a:pt x="215954" y="104140"/>
                  <a:pt x="214515" y="105214"/>
                  <a:pt x="213077" y="105214"/>
                </a:cubicBezTo>
                <a:lnTo>
                  <a:pt x="200486" y="107364"/>
                </a:lnTo>
                <a:lnTo>
                  <a:pt x="209479" y="115961"/>
                </a:lnTo>
                <a:cubicBezTo>
                  <a:pt x="210918" y="117035"/>
                  <a:pt x="211278" y="118468"/>
                  <a:pt x="210918" y="119901"/>
                </a:cubicBezTo>
                <a:lnTo>
                  <a:pt x="208760" y="132438"/>
                </a:lnTo>
                <a:lnTo>
                  <a:pt x="219911" y="126707"/>
                </a:lnTo>
                <a:cubicBezTo>
                  <a:pt x="221350" y="125632"/>
                  <a:pt x="222789" y="125632"/>
                  <a:pt x="224228" y="126707"/>
                </a:cubicBezTo>
                <a:lnTo>
                  <a:pt x="235380" y="132438"/>
                </a:lnTo>
                <a:lnTo>
                  <a:pt x="233221" y="119901"/>
                </a:lnTo>
                <a:cubicBezTo>
                  <a:pt x="232862" y="118468"/>
                  <a:pt x="233221" y="117035"/>
                  <a:pt x="234660" y="115961"/>
                </a:cubicBezTo>
                <a:lnTo>
                  <a:pt x="243654" y="107364"/>
                </a:lnTo>
                <a:lnTo>
                  <a:pt x="231063" y="105214"/>
                </a:lnTo>
                <a:cubicBezTo>
                  <a:pt x="229624" y="105214"/>
                  <a:pt x="228545" y="104140"/>
                  <a:pt x="227825" y="102707"/>
                </a:cubicBezTo>
                <a:lnTo>
                  <a:pt x="222070" y="91603"/>
                </a:lnTo>
                <a:close/>
                <a:moveTo>
                  <a:pt x="125233" y="91603"/>
                </a:moveTo>
                <a:lnTo>
                  <a:pt x="119477" y="102707"/>
                </a:lnTo>
                <a:cubicBezTo>
                  <a:pt x="119117" y="104140"/>
                  <a:pt x="117678" y="105214"/>
                  <a:pt x="116240" y="105214"/>
                </a:cubicBezTo>
                <a:lnTo>
                  <a:pt x="103649" y="107364"/>
                </a:lnTo>
                <a:lnTo>
                  <a:pt x="112642" y="115961"/>
                </a:lnTo>
                <a:cubicBezTo>
                  <a:pt x="113721" y="117035"/>
                  <a:pt x="114441" y="118468"/>
                  <a:pt x="114081" y="119901"/>
                </a:cubicBezTo>
                <a:lnTo>
                  <a:pt x="111923" y="132438"/>
                </a:lnTo>
                <a:lnTo>
                  <a:pt x="123074" y="126707"/>
                </a:lnTo>
                <a:cubicBezTo>
                  <a:pt x="123794" y="126349"/>
                  <a:pt x="124513" y="125990"/>
                  <a:pt x="125233" y="125990"/>
                </a:cubicBezTo>
                <a:cubicBezTo>
                  <a:pt x="125952" y="125990"/>
                  <a:pt x="126672" y="126349"/>
                  <a:pt x="127391" y="126707"/>
                </a:cubicBezTo>
                <a:lnTo>
                  <a:pt x="138543" y="132438"/>
                </a:lnTo>
                <a:lnTo>
                  <a:pt x="136384" y="119901"/>
                </a:lnTo>
                <a:cubicBezTo>
                  <a:pt x="136025" y="118468"/>
                  <a:pt x="136384" y="117035"/>
                  <a:pt x="137823" y="115961"/>
                </a:cubicBezTo>
                <a:lnTo>
                  <a:pt x="146457" y="107364"/>
                </a:lnTo>
                <a:lnTo>
                  <a:pt x="134226" y="105214"/>
                </a:lnTo>
                <a:cubicBezTo>
                  <a:pt x="132787" y="105214"/>
                  <a:pt x="131348" y="104140"/>
                  <a:pt x="130988" y="102707"/>
                </a:cubicBezTo>
                <a:lnTo>
                  <a:pt x="125233" y="91603"/>
                </a:lnTo>
                <a:close/>
                <a:moveTo>
                  <a:pt x="218113" y="79424"/>
                </a:moveTo>
                <a:cubicBezTo>
                  <a:pt x="219552" y="76200"/>
                  <a:pt x="224948" y="76200"/>
                  <a:pt x="226027" y="79424"/>
                </a:cubicBezTo>
                <a:lnTo>
                  <a:pt x="235020" y="96618"/>
                </a:lnTo>
                <a:lnTo>
                  <a:pt x="254086" y="99483"/>
                </a:lnTo>
                <a:cubicBezTo>
                  <a:pt x="255884" y="99841"/>
                  <a:pt x="257323" y="100916"/>
                  <a:pt x="258043" y="102707"/>
                </a:cubicBezTo>
                <a:cubicBezTo>
                  <a:pt x="258402" y="104140"/>
                  <a:pt x="258043" y="105931"/>
                  <a:pt x="256604" y="107364"/>
                </a:cubicBezTo>
                <a:lnTo>
                  <a:pt x="242574" y="120976"/>
                </a:lnTo>
                <a:lnTo>
                  <a:pt x="246172" y="139960"/>
                </a:lnTo>
                <a:cubicBezTo>
                  <a:pt x="246172" y="141751"/>
                  <a:pt x="245812" y="143542"/>
                  <a:pt x="244013" y="144617"/>
                </a:cubicBezTo>
                <a:cubicBezTo>
                  <a:pt x="243294" y="144975"/>
                  <a:pt x="242574" y="145333"/>
                  <a:pt x="241495" y="145333"/>
                </a:cubicBezTo>
                <a:cubicBezTo>
                  <a:pt x="240776" y="145333"/>
                  <a:pt x="240056" y="144975"/>
                  <a:pt x="239337" y="144975"/>
                </a:cubicBezTo>
                <a:lnTo>
                  <a:pt x="222070" y="136020"/>
                </a:lnTo>
                <a:lnTo>
                  <a:pt x="204803" y="144975"/>
                </a:lnTo>
                <a:cubicBezTo>
                  <a:pt x="203364" y="145692"/>
                  <a:pt x="201205" y="145333"/>
                  <a:pt x="200126" y="144617"/>
                </a:cubicBezTo>
                <a:cubicBezTo>
                  <a:pt x="198687" y="143542"/>
                  <a:pt x="197968" y="141751"/>
                  <a:pt x="197968" y="139960"/>
                </a:cubicBezTo>
                <a:lnTo>
                  <a:pt x="201565" y="120976"/>
                </a:lnTo>
                <a:lnTo>
                  <a:pt x="187536" y="107364"/>
                </a:lnTo>
                <a:cubicBezTo>
                  <a:pt x="186097" y="105931"/>
                  <a:pt x="185737" y="104140"/>
                  <a:pt x="186097" y="102707"/>
                </a:cubicBezTo>
                <a:cubicBezTo>
                  <a:pt x="186816" y="100916"/>
                  <a:pt x="188255" y="99841"/>
                  <a:pt x="190054" y="99483"/>
                </a:cubicBezTo>
                <a:lnTo>
                  <a:pt x="209479" y="96618"/>
                </a:lnTo>
                <a:lnTo>
                  <a:pt x="218113" y="79424"/>
                </a:lnTo>
                <a:close/>
                <a:moveTo>
                  <a:pt x="120916" y="79424"/>
                </a:moveTo>
                <a:cubicBezTo>
                  <a:pt x="122715" y="76200"/>
                  <a:pt x="127751" y="76200"/>
                  <a:pt x="129190" y="79424"/>
                </a:cubicBezTo>
                <a:lnTo>
                  <a:pt x="137823" y="96618"/>
                </a:lnTo>
                <a:lnTo>
                  <a:pt x="157249" y="99483"/>
                </a:lnTo>
                <a:cubicBezTo>
                  <a:pt x="159047" y="99841"/>
                  <a:pt x="160486" y="100916"/>
                  <a:pt x="160846" y="102707"/>
                </a:cubicBezTo>
                <a:cubicBezTo>
                  <a:pt x="161565" y="104140"/>
                  <a:pt x="161206" y="105931"/>
                  <a:pt x="160126" y="107364"/>
                </a:cubicBezTo>
                <a:lnTo>
                  <a:pt x="145737" y="120976"/>
                </a:lnTo>
                <a:lnTo>
                  <a:pt x="149335" y="139960"/>
                </a:lnTo>
                <a:cubicBezTo>
                  <a:pt x="149335" y="141751"/>
                  <a:pt x="148615" y="143542"/>
                  <a:pt x="147176" y="144617"/>
                </a:cubicBezTo>
                <a:cubicBezTo>
                  <a:pt x="146097" y="145333"/>
                  <a:pt x="144298" y="145692"/>
                  <a:pt x="142500" y="144975"/>
                </a:cubicBezTo>
                <a:lnTo>
                  <a:pt x="125233" y="136020"/>
                </a:lnTo>
                <a:lnTo>
                  <a:pt x="107966" y="144975"/>
                </a:lnTo>
                <a:cubicBezTo>
                  <a:pt x="107246" y="144975"/>
                  <a:pt x="106527" y="145333"/>
                  <a:pt x="105807" y="145333"/>
                </a:cubicBezTo>
                <a:cubicBezTo>
                  <a:pt x="104728" y="145333"/>
                  <a:pt x="104009" y="144975"/>
                  <a:pt x="103289" y="144617"/>
                </a:cubicBezTo>
                <a:cubicBezTo>
                  <a:pt x="101491" y="143542"/>
                  <a:pt x="101131" y="141751"/>
                  <a:pt x="101131" y="139960"/>
                </a:cubicBezTo>
                <a:lnTo>
                  <a:pt x="104728" y="120976"/>
                </a:lnTo>
                <a:lnTo>
                  <a:pt x="90699" y="107364"/>
                </a:lnTo>
                <a:cubicBezTo>
                  <a:pt x="89260" y="105931"/>
                  <a:pt x="88900" y="104140"/>
                  <a:pt x="89260" y="102707"/>
                </a:cubicBezTo>
                <a:cubicBezTo>
                  <a:pt x="89979" y="100916"/>
                  <a:pt x="91418" y="99841"/>
                  <a:pt x="93217" y="99483"/>
                </a:cubicBezTo>
                <a:lnTo>
                  <a:pt x="112283" y="96618"/>
                </a:lnTo>
                <a:lnTo>
                  <a:pt x="120916" y="79424"/>
                </a:lnTo>
                <a:close/>
                <a:moveTo>
                  <a:pt x="272928" y="25513"/>
                </a:moveTo>
                <a:cubicBezTo>
                  <a:pt x="274393" y="23812"/>
                  <a:pt x="277690" y="23812"/>
                  <a:pt x="279522" y="25513"/>
                </a:cubicBezTo>
                <a:cubicBezTo>
                  <a:pt x="280254" y="26193"/>
                  <a:pt x="280621" y="27554"/>
                  <a:pt x="280621" y="28574"/>
                </a:cubicBezTo>
                <a:cubicBezTo>
                  <a:pt x="280621" y="29595"/>
                  <a:pt x="280254" y="30956"/>
                  <a:pt x="279522" y="31636"/>
                </a:cubicBezTo>
                <a:cubicBezTo>
                  <a:pt x="278789" y="32316"/>
                  <a:pt x="277324" y="32997"/>
                  <a:pt x="276225" y="32997"/>
                </a:cubicBezTo>
                <a:cubicBezTo>
                  <a:pt x="274759" y="32997"/>
                  <a:pt x="273660" y="32316"/>
                  <a:pt x="272928" y="31636"/>
                </a:cubicBezTo>
                <a:cubicBezTo>
                  <a:pt x="272195" y="30956"/>
                  <a:pt x="271462" y="29595"/>
                  <a:pt x="271462" y="28574"/>
                </a:cubicBezTo>
                <a:cubicBezTo>
                  <a:pt x="271462" y="27554"/>
                  <a:pt x="271828" y="26193"/>
                  <a:pt x="272928" y="25513"/>
                </a:cubicBezTo>
                <a:close/>
                <a:moveTo>
                  <a:pt x="222073" y="25513"/>
                </a:moveTo>
                <a:cubicBezTo>
                  <a:pt x="223837" y="23812"/>
                  <a:pt x="227012" y="23812"/>
                  <a:pt x="228776" y="25513"/>
                </a:cubicBezTo>
                <a:cubicBezTo>
                  <a:pt x="229482" y="26193"/>
                  <a:pt x="229834" y="27554"/>
                  <a:pt x="229834" y="28574"/>
                </a:cubicBezTo>
                <a:cubicBezTo>
                  <a:pt x="229834" y="29595"/>
                  <a:pt x="229482" y="30956"/>
                  <a:pt x="228776" y="31636"/>
                </a:cubicBezTo>
                <a:cubicBezTo>
                  <a:pt x="227718" y="32316"/>
                  <a:pt x="226307" y="32997"/>
                  <a:pt x="225248" y="32997"/>
                </a:cubicBezTo>
                <a:cubicBezTo>
                  <a:pt x="224190" y="32997"/>
                  <a:pt x="222779" y="32316"/>
                  <a:pt x="222073" y="31636"/>
                </a:cubicBezTo>
                <a:cubicBezTo>
                  <a:pt x="221368" y="30956"/>
                  <a:pt x="220662" y="29595"/>
                  <a:pt x="220662" y="28574"/>
                </a:cubicBezTo>
                <a:cubicBezTo>
                  <a:pt x="220662" y="27554"/>
                  <a:pt x="221368" y="26193"/>
                  <a:pt x="222073" y="25513"/>
                </a:cubicBezTo>
                <a:close/>
                <a:moveTo>
                  <a:pt x="250648" y="23812"/>
                </a:moveTo>
                <a:cubicBezTo>
                  <a:pt x="253118" y="23812"/>
                  <a:pt x="255234" y="25929"/>
                  <a:pt x="255234" y="28398"/>
                </a:cubicBezTo>
                <a:cubicBezTo>
                  <a:pt x="255234" y="30867"/>
                  <a:pt x="253118" y="32984"/>
                  <a:pt x="250648" y="32984"/>
                </a:cubicBezTo>
                <a:cubicBezTo>
                  <a:pt x="248179" y="32984"/>
                  <a:pt x="246062" y="30867"/>
                  <a:pt x="246062" y="28398"/>
                </a:cubicBezTo>
                <a:cubicBezTo>
                  <a:pt x="246062" y="25929"/>
                  <a:pt x="248179" y="23812"/>
                  <a:pt x="250648" y="23812"/>
                </a:cubicBezTo>
                <a:close/>
                <a:moveTo>
                  <a:pt x="9372" y="9383"/>
                </a:moveTo>
                <a:lnTo>
                  <a:pt x="9372" y="46192"/>
                </a:lnTo>
                <a:lnTo>
                  <a:pt x="296655" y="46192"/>
                </a:lnTo>
                <a:lnTo>
                  <a:pt x="296655" y="9383"/>
                </a:lnTo>
                <a:lnTo>
                  <a:pt x="9372" y="9383"/>
                </a:lnTo>
                <a:close/>
                <a:moveTo>
                  <a:pt x="4686" y="0"/>
                </a:moveTo>
                <a:lnTo>
                  <a:pt x="301341" y="0"/>
                </a:lnTo>
                <a:cubicBezTo>
                  <a:pt x="303864" y="0"/>
                  <a:pt x="306027" y="2165"/>
                  <a:pt x="306027" y="4691"/>
                </a:cubicBezTo>
                <a:lnTo>
                  <a:pt x="306027" y="50884"/>
                </a:lnTo>
                <a:lnTo>
                  <a:pt x="306027" y="236737"/>
                </a:lnTo>
                <a:cubicBezTo>
                  <a:pt x="306027" y="239263"/>
                  <a:pt x="303864" y="241429"/>
                  <a:pt x="301341" y="241429"/>
                </a:cubicBezTo>
                <a:lnTo>
                  <a:pt x="130845" y="241429"/>
                </a:lnTo>
                <a:lnTo>
                  <a:pt x="79660" y="271021"/>
                </a:lnTo>
                <a:cubicBezTo>
                  <a:pt x="78940" y="271382"/>
                  <a:pt x="77858" y="271382"/>
                  <a:pt x="77137" y="271382"/>
                </a:cubicBezTo>
                <a:cubicBezTo>
                  <a:pt x="76416" y="271382"/>
                  <a:pt x="75695" y="271382"/>
                  <a:pt x="74975" y="271021"/>
                </a:cubicBezTo>
                <a:cubicBezTo>
                  <a:pt x="73533" y="269938"/>
                  <a:pt x="72451" y="268495"/>
                  <a:pt x="72451" y="266690"/>
                </a:cubicBezTo>
                <a:lnTo>
                  <a:pt x="72451" y="241429"/>
                </a:lnTo>
                <a:lnTo>
                  <a:pt x="47580" y="241429"/>
                </a:lnTo>
                <a:cubicBezTo>
                  <a:pt x="45057" y="241429"/>
                  <a:pt x="42894" y="239263"/>
                  <a:pt x="42894" y="236737"/>
                </a:cubicBezTo>
                <a:lnTo>
                  <a:pt x="42894" y="80115"/>
                </a:lnTo>
                <a:cubicBezTo>
                  <a:pt x="42894" y="77589"/>
                  <a:pt x="45057" y="75424"/>
                  <a:pt x="47580" y="75424"/>
                </a:cubicBezTo>
                <a:cubicBezTo>
                  <a:pt x="50103" y="75424"/>
                  <a:pt x="52266" y="77589"/>
                  <a:pt x="52266" y="80115"/>
                </a:cubicBezTo>
                <a:lnTo>
                  <a:pt x="52266" y="232046"/>
                </a:lnTo>
                <a:lnTo>
                  <a:pt x="77137" y="232046"/>
                </a:lnTo>
                <a:cubicBezTo>
                  <a:pt x="79660" y="232046"/>
                  <a:pt x="81823" y="234211"/>
                  <a:pt x="81823" y="236737"/>
                </a:cubicBezTo>
                <a:lnTo>
                  <a:pt x="81823" y="258751"/>
                </a:lnTo>
                <a:lnTo>
                  <a:pt x="127601" y="232768"/>
                </a:lnTo>
                <a:cubicBezTo>
                  <a:pt x="128322" y="232407"/>
                  <a:pt x="129043" y="232046"/>
                  <a:pt x="129764" y="232046"/>
                </a:cubicBezTo>
                <a:lnTo>
                  <a:pt x="296655" y="232046"/>
                </a:lnTo>
                <a:lnTo>
                  <a:pt x="296655" y="55575"/>
                </a:lnTo>
                <a:lnTo>
                  <a:pt x="9372" y="55575"/>
                </a:lnTo>
                <a:lnTo>
                  <a:pt x="9372" y="297004"/>
                </a:lnTo>
                <a:lnTo>
                  <a:pt x="296655" y="297004"/>
                </a:lnTo>
                <a:lnTo>
                  <a:pt x="296655" y="269577"/>
                </a:lnTo>
                <a:cubicBezTo>
                  <a:pt x="296655" y="267051"/>
                  <a:pt x="298818" y="264886"/>
                  <a:pt x="301341" y="264886"/>
                </a:cubicBezTo>
                <a:cubicBezTo>
                  <a:pt x="303864" y="264886"/>
                  <a:pt x="306027" y="267051"/>
                  <a:pt x="306027" y="269577"/>
                </a:cubicBezTo>
                <a:lnTo>
                  <a:pt x="306027" y="301335"/>
                </a:lnTo>
                <a:cubicBezTo>
                  <a:pt x="306027" y="304222"/>
                  <a:pt x="303864" y="306026"/>
                  <a:pt x="301341" y="306026"/>
                </a:cubicBezTo>
                <a:lnTo>
                  <a:pt x="4686" y="306026"/>
                </a:lnTo>
                <a:cubicBezTo>
                  <a:pt x="2163" y="306026"/>
                  <a:pt x="0" y="304222"/>
                  <a:pt x="0" y="301335"/>
                </a:cubicBezTo>
                <a:lnTo>
                  <a:pt x="0" y="50884"/>
                </a:lnTo>
                <a:lnTo>
                  <a:pt x="0" y="4691"/>
                </a:lnTo>
                <a:cubicBezTo>
                  <a:pt x="0" y="2165"/>
                  <a:pt x="2163" y="0"/>
                  <a:pt x="46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26" name="Freeform 895">
            <a:extLst>
              <a:ext uri="{FF2B5EF4-FFF2-40B4-BE49-F238E27FC236}">
                <a16:creationId xmlns:a16="http://schemas.microsoft.com/office/drawing/2014/main" id="{DE0121C3-7EB7-A242-8CEF-90354EE5E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3173" y="5552966"/>
            <a:ext cx="525856" cy="504787"/>
          </a:xfrm>
          <a:custGeom>
            <a:avLst/>
            <a:gdLst/>
            <a:ahLst/>
            <a:cxnLst/>
            <a:rect l="0" t="0" r="r" b="b"/>
            <a:pathLst>
              <a:path w="306027" h="306027">
                <a:moveTo>
                  <a:pt x="56791" y="222250"/>
                </a:moveTo>
                <a:cubicBezTo>
                  <a:pt x="59669" y="222250"/>
                  <a:pt x="61828" y="224424"/>
                  <a:pt x="61828" y="226959"/>
                </a:cubicBezTo>
                <a:lnTo>
                  <a:pt x="61828" y="244347"/>
                </a:lnTo>
                <a:lnTo>
                  <a:pt x="79100" y="244347"/>
                </a:lnTo>
                <a:cubicBezTo>
                  <a:pt x="81619" y="244347"/>
                  <a:pt x="83778" y="246521"/>
                  <a:pt x="83778" y="249057"/>
                </a:cubicBezTo>
                <a:cubicBezTo>
                  <a:pt x="83778" y="251592"/>
                  <a:pt x="81619" y="253766"/>
                  <a:pt x="79100" y="253766"/>
                </a:cubicBezTo>
                <a:lnTo>
                  <a:pt x="61828" y="253766"/>
                </a:lnTo>
                <a:lnTo>
                  <a:pt x="61828" y="271154"/>
                </a:lnTo>
                <a:cubicBezTo>
                  <a:pt x="61828" y="274052"/>
                  <a:pt x="59669" y="275863"/>
                  <a:pt x="56791" y="275863"/>
                </a:cubicBezTo>
                <a:cubicBezTo>
                  <a:pt x="54632" y="275863"/>
                  <a:pt x="52473" y="274052"/>
                  <a:pt x="52473" y="271154"/>
                </a:cubicBezTo>
                <a:lnTo>
                  <a:pt x="52473" y="253766"/>
                </a:lnTo>
                <a:lnTo>
                  <a:pt x="34841" y="253766"/>
                </a:lnTo>
                <a:cubicBezTo>
                  <a:pt x="32322" y="253766"/>
                  <a:pt x="30163" y="251592"/>
                  <a:pt x="30163" y="249057"/>
                </a:cubicBezTo>
                <a:cubicBezTo>
                  <a:pt x="30163" y="246521"/>
                  <a:pt x="32322" y="244347"/>
                  <a:pt x="34841" y="244347"/>
                </a:cubicBezTo>
                <a:lnTo>
                  <a:pt x="52473" y="244347"/>
                </a:lnTo>
                <a:lnTo>
                  <a:pt x="52473" y="226959"/>
                </a:lnTo>
                <a:cubicBezTo>
                  <a:pt x="52473" y="224424"/>
                  <a:pt x="54632" y="222250"/>
                  <a:pt x="56791" y="222250"/>
                </a:cubicBezTo>
                <a:close/>
                <a:moveTo>
                  <a:pt x="56609" y="201462"/>
                </a:moveTo>
                <a:cubicBezTo>
                  <a:pt x="30648" y="201462"/>
                  <a:pt x="9014" y="222735"/>
                  <a:pt x="9014" y="249057"/>
                </a:cubicBezTo>
                <a:cubicBezTo>
                  <a:pt x="9014" y="275378"/>
                  <a:pt x="30648" y="296652"/>
                  <a:pt x="56609" y="296652"/>
                </a:cubicBezTo>
                <a:cubicBezTo>
                  <a:pt x="82931" y="296652"/>
                  <a:pt x="104565" y="275378"/>
                  <a:pt x="104565" y="249057"/>
                </a:cubicBezTo>
                <a:cubicBezTo>
                  <a:pt x="104565" y="222735"/>
                  <a:pt x="82931" y="201462"/>
                  <a:pt x="56609" y="201462"/>
                </a:cubicBezTo>
                <a:close/>
                <a:moveTo>
                  <a:pt x="56609" y="192087"/>
                </a:moveTo>
                <a:cubicBezTo>
                  <a:pt x="87979" y="192087"/>
                  <a:pt x="113940" y="217687"/>
                  <a:pt x="113940" y="249057"/>
                </a:cubicBezTo>
                <a:cubicBezTo>
                  <a:pt x="113940" y="280426"/>
                  <a:pt x="87979" y="306027"/>
                  <a:pt x="56609" y="306027"/>
                </a:cubicBezTo>
                <a:cubicBezTo>
                  <a:pt x="25600" y="306027"/>
                  <a:pt x="0" y="280426"/>
                  <a:pt x="0" y="249057"/>
                </a:cubicBezTo>
                <a:cubicBezTo>
                  <a:pt x="0" y="217687"/>
                  <a:pt x="25600" y="192087"/>
                  <a:pt x="56609" y="192087"/>
                </a:cubicBezTo>
                <a:close/>
                <a:moveTo>
                  <a:pt x="97798" y="68743"/>
                </a:moveTo>
                <a:cubicBezTo>
                  <a:pt x="89578" y="68743"/>
                  <a:pt x="81314" y="71881"/>
                  <a:pt x="75025" y="78157"/>
                </a:cubicBezTo>
                <a:cubicBezTo>
                  <a:pt x="62449" y="90710"/>
                  <a:pt x="62449" y="110795"/>
                  <a:pt x="75025" y="123707"/>
                </a:cubicBezTo>
                <a:lnTo>
                  <a:pt x="112754" y="161366"/>
                </a:lnTo>
                <a:cubicBezTo>
                  <a:pt x="116348" y="164952"/>
                  <a:pt x="120659" y="167463"/>
                  <a:pt x="125331" y="168898"/>
                </a:cubicBezTo>
                <a:cubicBezTo>
                  <a:pt x="125331" y="158138"/>
                  <a:pt x="129283" y="148095"/>
                  <a:pt x="137188" y="140205"/>
                </a:cubicBezTo>
                <a:cubicBezTo>
                  <a:pt x="140063" y="137694"/>
                  <a:pt x="143297" y="135184"/>
                  <a:pt x="146890" y="133032"/>
                </a:cubicBezTo>
                <a:cubicBezTo>
                  <a:pt x="149405" y="131956"/>
                  <a:pt x="151921" y="132673"/>
                  <a:pt x="153358" y="135184"/>
                </a:cubicBezTo>
                <a:cubicBezTo>
                  <a:pt x="154436" y="137336"/>
                  <a:pt x="153717" y="139846"/>
                  <a:pt x="151561" y="141281"/>
                </a:cubicBezTo>
                <a:cubicBezTo>
                  <a:pt x="148687" y="142716"/>
                  <a:pt x="146171" y="144868"/>
                  <a:pt x="143656" y="146661"/>
                </a:cubicBezTo>
                <a:cubicBezTo>
                  <a:pt x="137907" y="152758"/>
                  <a:pt x="134314" y="161007"/>
                  <a:pt x="134314" y="169615"/>
                </a:cubicBezTo>
                <a:cubicBezTo>
                  <a:pt x="134314" y="178223"/>
                  <a:pt x="137907" y="186113"/>
                  <a:pt x="143656" y="192210"/>
                </a:cubicBezTo>
                <a:lnTo>
                  <a:pt x="181744" y="229870"/>
                </a:lnTo>
                <a:cubicBezTo>
                  <a:pt x="187853" y="236325"/>
                  <a:pt x="195758" y="239553"/>
                  <a:pt x="204382" y="239553"/>
                </a:cubicBezTo>
                <a:cubicBezTo>
                  <a:pt x="213005" y="239553"/>
                  <a:pt x="220911" y="236325"/>
                  <a:pt x="227019" y="229870"/>
                </a:cubicBezTo>
                <a:cubicBezTo>
                  <a:pt x="233487" y="223772"/>
                  <a:pt x="236361" y="215882"/>
                  <a:pt x="236361" y="207633"/>
                </a:cubicBezTo>
                <a:cubicBezTo>
                  <a:pt x="236361" y="198666"/>
                  <a:pt x="233487" y="190776"/>
                  <a:pt x="227019" y="184679"/>
                </a:cubicBezTo>
                <a:lnTo>
                  <a:pt x="189290" y="146661"/>
                </a:lnTo>
                <a:cubicBezTo>
                  <a:pt x="185697" y="143433"/>
                  <a:pt x="181744" y="140922"/>
                  <a:pt x="177073" y="139129"/>
                </a:cubicBezTo>
                <a:cubicBezTo>
                  <a:pt x="176714" y="150247"/>
                  <a:pt x="172402" y="160290"/>
                  <a:pt x="164856" y="167822"/>
                </a:cubicBezTo>
                <a:cubicBezTo>
                  <a:pt x="161982" y="170691"/>
                  <a:pt x="158388" y="173202"/>
                  <a:pt x="155154" y="175353"/>
                </a:cubicBezTo>
                <a:cubicBezTo>
                  <a:pt x="152999" y="176071"/>
                  <a:pt x="150124" y="175353"/>
                  <a:pt x="149046" y="173202"/>
                </a:cubicBezTo>
                <a:cubicBezTo>
                  <a:pt x="147609" y="171050"/>
                  <a:pt x="148327" y="168180"/>
                  <a:pt x="150843" y="167104"/>
                </a:cubicBezTo>
                <a:cubicBezTo>
                  <a:pt x="153717" y="165670"/>
                  <a:pt x="156232" y="163518"/>
                  <a:pt x="158388" y="161366"/>
                </a:cubicBezTo>
                <a:cubicBezTo>
                  <a:pt x="164497" y="155269"/>
                  <a:pt x="167731" y="147020"/>
                  <a:pt x="167731" y="138770"/>
                </a:cubicBezTo>
                <a:cubicBezTo>
                  <a:pt x="167731" y="130163"/>
                  <a:pt x="164497" y="122272"/>
                  <a:pt x="158388" y="116175"/>
                </a:cubicBezTo>
                <a:lnTo>
                  <a:pt x="120300" y="78157"/>
                </a:lnTo>
                <a:cubicBezTo>
                  <a:pt x="114192" y="71881"/>
                  <a:pt x="106017" y="68743"/>
                  <a:pt x="97798" y="68743"/>
                </a:cubicBezTo>
                <a:close/>
                <a:moveTo>
                  <a:pt x="97708" y="59597"/>
                </a:moveTo>
                <a:cubicBezTo>
                  <a:pt x="108353" y="59597"/>
                  <a:pt x="119043" y="63632"/>
                  <a:pt x="127127" y="71701"/>
                </a:cubicBezTo>
                <a:lnTo>
                  <a:pt x="164856" y="109360"/>
                </a:lnTo>
                <a:cubicBezTo>
                  <a:pt x="170605" y="115099"/>
                  <a:pt x="174199" y="121913"/>
                  <a:pt x="175995" y="129445"/>
                </a:cubicBezTo>
                <a:cubicBezTo>
                  <a:pt x="183541" y="131239"/>
                  <a:pt x="190368" y="134825"/>
                  <a:pt x="195758" y="140205"/>
                </a:cubicBezTo>
                <a:lnTo>
                  <a:pt x="233846" y="178223"/>
                </a:lnTo>
                <a:cubicBezTo>
                  <a:pt x="241392" y="186113"/>
                  <a:pt x="245704" y="196156"/>
                  <a:pt x="245704" y="207633"/>
                </a:cubicBezTo>
                <a:cubicBezTo>
                  <a:pt x="245704" y="218392"/>
                  <a:pt x="241392" y="228794"/>
                  <a:pt x="233846" y="236684"/>
                </a:cubicBezTo>
                <a:cubicBezTo>
                  <a:pt x="225941" y="244216"/>
                  <a:pt x="215521" y="248878"/>
                  <a:pt x="204382" y="248878"/>
                </a:cubicBezTo>
                <a:cubicBezTo>
                  <a:pt x="193602" y="248878"/>
                  <a:pt x="182822" y="244216"/>
                  <a:pt x="174917" y="236684"/>
                </a:cubicBezTo>
                <a:lnTo>
                  <a:pt x="137188" y="198666"/>
                </a:lnTo>
                <a:cubicBezTo>
                  <a:pt x="131439" y="193286"/>
                  <a:pt x="127846" y="186113"/>
                  <a:pt x="126409" y="178940"/>
                </a:cubicBezTo>
                <a:cubicBezTo>
                  <a:pt x="118863" y="177147"/>
                  <a:pt x="112036" y="173202"/>
                  <a:pt x="106287" y="167822"/>
                </a:cubicBezTo>
                <a:lnTo>
                  <a:pt x="68558" y="130163"/>
                </a:lnTo>
                <a:cubicBezTo>
                  <a:pt x="52388" y="114023"/>
                  <a:pt x="52388" y="87841"/>
                  <a:pt x="68558" y="71701"/>
                </a:cubicBezTo>
                <a:cubicBezTo>
                  <a:pt x="76463" y="63632"/>
                  <a:pt x="87063" y="59597"/>
                  <a:pt x="97708" y="59597"/>
                </a:cubicBezTo>
                <a:close/>
                <a:moveTo>
                  <a:pt x="153014" y="0"/>
                </a:moveTo>
                <a:cubicBezTo>
                  <a:pt x="237460" y="0"/>
                  <a:pt x="306027" y="68847"/>
                  <a:pt x="306027" y="152833"/>
                </a:cubicBezTo>
                <a:cubicBezTo>
                  <a:pt x="306027" y="237540"/>
                  <a:pt x="237460" y="306027"/>
                  <a:pt x="153014" y="306027"/>
                </a:cubicBezTo>
                <a:lnTo>
                  <a:pt x="118369" y="306027"/>
                </a:lnTo>
                <a:cubicBezTo>
                  <a:pt x="115843" y="306027"/>
                  <a:pt x="114039" y="303864"/>
                  <a:pt x="114039" y="301341"/>
                </a:cubicBezTo>
                <a:cubicBezTo>
                  <a:pt x="114039" y="298818"/>
                  <a:pt x="115843" y="296655"/>
                  <a:pt x="118369" y="296655"/>
                </a:cubicBezTo>
                <a:lnTo>
                  <a:pt x="153014" y="296655"/>
                </a:lnTo>
                <a:cubicBezTo>
                  <a:pt x="232408" y="296655"/>
                  <a:pt x="297005" y="232133"/>
                  <a:pt x="297005" y="152833"/>
                </a:cubicBezTo>
                <a:cubicBezTo>
                  <a:pt x="297005" y="73893"/>
                  <a:pt x="232408" y="9372"/>
                  <a:pt x="153014" y="9372"/>
                </a:cubicBezTo>
                <a:cubicBezTo>
                  <a:pt x="73620" y="9372"/>
                  <a:pt x="9022" y="73893"/>
                  <a:pt x="9022" y="152833"/>
                </a:cubicBezTo>
                <a:lnTo>
                  <a:pt x="9022" y="187437"/>
                </a:lnTo>
                <a:cubicBezTo>
                  <a:pt x="9022" y="190320"/>
                  <a:pt x="7217" y="192123"/>
                  <a:pt x="4330" y="192123"/>
                </a:cubicBezTo>
                <a:cubicBezTo>
                  <a:pt x="1804" y="192123"/>
                  <a:pt x="0" y="190320"/>
                  <a:pt x="0" y="187437"/>
                </a:cubicBezTo>
                <a:lnTo>
                  <a:pt x="0" y="152833"/>
                </a:lnTo>
                <a:cubicBezTo>
                  <a:pt x="0" y="68847"/>
                  <a:pt x="68568" y="0"/>
                  <a:pt x="15301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ctr"/>
          <a:lstStyle/>
          <a:p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19" name="Прямоугольник 13"/>
          <p:cNvSpPr>
            <a:spLocks noChangeArrowheads="1"/>
          </p:cNvSpPr>
          <p:nvPr/>
        </p:nvSpPr>
        <p:spPr bwMode="auto">
          <a:xfrm>
            <a:off x="589885" y="62641"/>
            <a:ext cx="1463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586117" y="183772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09469" y="1304941"/>
            <a:ext cx="10768767" cy="5016758"/>
          </a:xfrm>
          <a:prstGeom prst="rect">
            <a:avLst/>
          </a:prstGeom>
          <a:ln>
            <a:solidFill>
              <a:srgbClr val="59918A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контрактов, заявленных к проведению электронного актирования:</a:t>
            </a:r>
          </a:p>
          <a:p>
            <a:pPr algn="ctr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СПС Гарант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Диспансеризация госслужащих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частной охраны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 питания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Лекарственные препараты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проектной документации на расчистку ложа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пруда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подписке и поставке периодических печатных изданий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Услуги по модернизации системы защиты государственной информационной системы «Единая централизованная система бюджетного (бухгалтерского) учета и отчетности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проекта межевания территории, ограниченной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ул.Механизаторов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П.А.Папина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проспектом Победы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ул.Доватора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 по предоставлению лицензий на право использовать компьютерное программное обеспечение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29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0" y="-14990"/>
            <a:ext cx="9093200" cy="6872990"/>
          </a:xfrm>
          <a:custGeom>
            <a:avLst/>
            <a:gdLst>
              <a:gd name="T0" fmla="*/ 1668 w 2429"/>
              <a:gd name="T1" fmla="*/ 1839 h 1839"/>
              <a:gd name="T2" fmla="*/ 2237 w 2429"/>
              <a:gd name="T3" fmla="*/ 1244 h 1839"/>
              <a:gd name="T4" fmla="*/ 2320 w 2429"/>
              <a:gd name="T5" fmla="*/ 629 h 1839"/>
              <a:gd name="T6" fmla="*/ 1983 w 2429"/>
              <a:gd name="T7" fmla="*/ 0 h 1839"/>
              <a:gd name="T8" fmla="*/ 0 w 2429"/>
              <a:gd name="T9" fmla="*/ 0 h 1839"/>
              <a:gd name="T10" fmla="*/ 0 w 2429"/>
              <a:gd name="T11" fmla="*/ 1839 h 1839"/>
              <a:gd name="T12" fmla="*/ 1668 w 2429"/>
              <a:gd name="T13" fmla="*/ 1839 h 1839"/>
              <a:gd name="T14" fmla="*/ 1668 w 2429"/>
              <a:gd name="T15" fmla="*/ 1839 h 1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29" h="1839">
                <a:moveTo>
                  <a:pt x="1668" y="1839"/>
                </a:moveTo>
                <a:cubicBezTo>
                  <a:pt x="2237" y="1244"/>
                  <a:pt x="2237" y="1244"/>
                  <a:pt x="2237" y="1244"/>
                </a:cubicBezTo>
                <a:cubicBezTo>
                  <a:pt x="2395" y="1078"/>
                  <a:pt x="2429" y="831"/>
                  <a:pt x="2320" y="629"/>
                </a:cubicBezTo>
                <a:cubicBezTo>
                  <a:pt x="1983" y="0"/>
                  <a:pt x="1983" y="0"/>
                  <a:pt x="19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6"/>
                  <a:pt x="0" y="1839"/>
                  <a:pt x="0" y="1839"/>
                </a:cubicBezTo>
                <a:cubicBezTo>
                  <a:pt x="1668" y="1839"/>
                  <a:pt x="1668" y="1839"/>
                  <a:pt x="1668" y="1839"/>
                </a:cubicBezTo>
                <a:cubicBezTo>
                  <a:pt x="1668" y="1839"/>
                  <a:pt x="1668" y="1839"/>
                  <a:pt x="1668" y="1839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6099" y="2748170"/>
            <a:ext cx="7475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СПАСИБО ЗА ВНИМАНИЕ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13"/>
          <p:cNvSpPr>
            <a:spLocks noChangeArrowheads="1"/>
          </p:cNvSpPr>
          <p:nvPr/>
        </p:nvSpPr>
        <p:spPr bwMode="auto">
          <a:xfrm>
            <a:off x="556023" y="312942"/>
            <a:ext cx="1463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7" name="TextBox 6">
            <a:extLst/>
          </p:cNvPr>
          <p:cNvSpPr txBox="1"/>
          <p:nvPr/>
        </p:nvSpPr>
        <p:spPr>
          <a:xfrm>
            <a:off x="304580" y="5022763"/>
            <a:ext cx="689374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en-US"/>
            </a:defPPr>
            <a:lvl1pPr>
              <a:defRPr>
                <a:solidFill>
                  <a:srgbClr val="FFFFFF"/>
                </a:solidFill>
                <a:latin typeface="Raleway" panose="020B0503030101060003" pitchFamily="34" charset="0"/>
                <a:ea typeface="Questrial" panose="020B0306030504020204" pitchFamily="34" charset="0"/>
                <a:cs typeface="Questrial" panose="02000000000000000000" pitchFamily="2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реализации государственной политики в сфере закупок,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системы, методологического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заказчиков</a:t>
            </a:r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3"/>
          <p:cNvSpPr>
            <a:spLocks noChangeArrowheads="1"/>
          </p:cNvSpPr>
          <p:nvPr/>
        </p:nvSpPr>
        <p:spPr bwMode="auto">
          <a:xfrm>
            <a:off x="942975" y="6396038"/>
            <a:ext cx="689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30396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3677</TotalTime>
  <Words>294</Words>
  <Application>Microsoft Office PowerPoint</Application>
  <PresentationFormat>Широкоэкранный</PresentationFormat>
  <Paragraphs>48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Lato Light</vt:lpstr>
      <vt:lpstr>League Spartan</vt:lpstr>
      <vt:lpstr>Questrial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Анжелика</dc:creator>
  <cp:lastModifiedBy>C</cp:lastModifiedBy>
  <cp:revision>365</cp:revision>
  <cp:lastPrinted>2021-12-22T14:19:47Z</cp:lastPrinted>
  <dcterms:created xsi:type="dcterms:W3CDTF">2021-10-24T10:16:21Z</dcterms:created>
  <dcterms:modified xsi:type="dcterms:W3CDTF">2021-12-27T08:03:37Z</dcterms:modified>
</cp:coreProperties>
</file>