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96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42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2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18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30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4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75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5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74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92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11821-E257-4450-A7B9-7AD5E394F2C8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CB79B-F1BD-4B0A-B634-DC3FA7BD1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92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4677" y="122003"/>
            <a:ext cx="9779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ПОЛУЧЕНИИ ЭЛЕКТРОННОЙ ПОДПИСИ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63" y="567891"/>
            <a:ext cx="4418552" cy="6131291"/>
          </a:xfrm>
          <a:prstGeom prst="rect">
            <a:avLst/>
          </a:prstGeom>
          <a:ln>
            <a:solidFill>
              <a:srgbClr val="59918A"/>
            </a:solidFill>
          </a:ln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8980" t="14253" r="11276" b="6119"/>
          <a:stretch/>
        </p:blipFill>
        <p:spPr bwMode="auto">
          <a:xfrm>
            <a:off x="5123114" y="567891"/>
            <a:ext cx="6590830" cy="60254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56345" y="5390147"/>
            <a:ext cx="2146434" cy="4235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56345" y="1653940"/>
            <a:ext cx="789272" cy="4235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64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</dc:creator>
  <cp:lastModifiedBy>C</cp:lastModifiedBy>
  <cp:revision>2</cp:revision>
  <dcterms:created xsi:type="dcterms:W3CDTF">2021-12-26T07:35:20Z</dcterms:created>
  <dcterms:modified xsi:type="dcterms:W3CDTF">2021-12-26T07:46:35Z</dcterms:modified>
</cp:coreProperties>
</file>