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611" r:id="rId2"/>
    <p:sldId id="683" r:id="rId3"/>
    <p:sldId id="691" r:id="rId4"/>
    <p:sldId id="696" r:id="rId5"/>
    <p:sldId id="70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5B26E07-475F-409B-B3B5-613F3D82AAF1}">
          <p14:sldIdLst>
            <p14:sldId id="611"/>
            <p14:sldId id="683"/>
            <p14:sldId id="691"/>
            <p14:sldId id="696"/>
            <p14:sldId id="7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ублик Александра Владимировна" initials="БАВ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8EB"/>
    <a:srgbClr val="F2F2F2"/>
    <a:srgbClr val="999999"/>
    <a:srgbClr val="007F6A"/>
    <a:srgbClr val="009884"/>
    <a:srgbClr val="017BBB"/>
    <a:srgbClr val="C97F66"/>
    <a:srgbClr val="EC7F68"/>
    <a:srgbClr val="CA8EB7"/>
    <a:srgbClr val="6EB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47" autoAdjust="0"/>
    <p:restoredTop sz="94672"/>
  </p:normalViewPr>
  <p:slideViewPr>
    <p:cSldViewPr snapToGrid="0" snapToObjects="1">
      <p:cViewPr varScale="1">
        <p:scale>
          <a:sx n="66" d="100"/>
          <a:sy n="66" d="100"/>
        </p:scale>
        <p:origin x="72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144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95F85-7AA7-4E2D-A7D8-949E27EDA3A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F7F627-EF4F-4A98-AC4B-FB8914638B9E}">
      <dgm:prSet phldrT="[Текст]" custT="1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pPr algn="l"/>
          <a:r>
            <a:rPr lang="ru-RU" sz="1600" kern="1200" dirty="0" smtClean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                                                                                    Быстрый </a:t>
          </a:r>
          <a:r>
            <a:rPr lang="ru-RU" sz="1600" kern="1200" dirty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и надежный модуль сопровождения, выделенный штат экспертов</a:t>
          </a:r>
        </a:p>
      </dgm:t>
    </dgm:pt>
    <dgm:pt modelId="{B0A01B29-13C9-4BC4-AC9F-3AADB3729AEC}" type="parTrans" cxnId="{CE68CF8C-3AC9-4477-A9A0-AE7CF0D84773}">
      <dgm:prSet/>
      <dgm:spPr/>
      <dgm:t>
        <a:bodyPr/>
        <a:lstStyle/>
        <a:p>
          <a:endParaRPr lang="ru-RU"/>
        </a:p>
      </dgm:t>
    </dgm:pt>
    <dgm:pt modelId="{EC9CB6F0-AEDD-41D4-A277-9F07A0291BA3}" type="sibTrans" cxnId="{CE68CF8C-3AC9-4477-A9A0-AE7CF0D84773}">
      <dgm:prSet/>
      <dgm:spPr/>
      <dgm:t>
        <a:bodyPr/>
        <a:lstStyle/>
        <a:p>
          <a:endParaRPr lang="ru-RU"/>
        </a:p>
      </dgm:t>
    </dgm:pt>
    <dgm:pt modelId="{1B69D5F1-B554-4DBE-AA15-EC4F0B8C48B7}">
      <dgm:prSet phldrT="[Текст]" custT="1"/>
      <dgm:spPr>
        <a:noFill/>
        <a:ln>
          <a:noFill/>
        </a:ln>
      </dgm:spPr>
      <dgm:t>
        <a:bodyPr/>
        <a:lstStyle/>
        <a:p>
          <a:pPr algn="l"/>
          <a:r>
            <a:rPr lang="ru-RU" sz="1600" kern="1200" dirty="0" smtClean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                                                                     Выделенная </a:t>
          </a:r>
          <a:r>
            <a:rPr lang="ru-RU" sz="1600" kern="1200" dirty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горячая линия </a:t>
          </a:r>
          <a:r>
            <a:rPr lang="ru-RU" sz="1600" kern="1200" dirty="0" smtClean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поддержки </a:t>
          </a:r>
          <a:r>
            <a:rPr lang="ru-RU" sz="1600" kern="1200" dirty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клиентов</a:t>
          </a:r>
        </a:p>
      </dgm:t>
    </dgm:pt>
    <dgm:pt modelId="{2C994FB2-145F-4611-8193-72B897AFDA3E}" type="sibTrans" cxnId="{9898E6B6-4306-46BE-A058-0A0142C9FB83}">
      <dgm:prSet/>
      <dgm:spPr/>
      <dgm:t>
        <a:bodyPr/>
        <a:lstStyle/>
        <a:p>
          <a:endParaRPr lang="ru-RU"/>
        </a:p>
      </dgm:t>
    </dgm:pt>
    <dgm:pt modelId="{66F770AE-71E7-4EA2-8CE6-33A6ADB05ABB}" type="parTrans" cxnId="{9898E6B6-4306-46BE-A058-0A0142C9FB83}">
      <dgm:prSet/>
      <dgm:spPr/>
      <dgm:t>
        <a:bodyPr/>
        <a:lstStyle/>
        <a:p>
          <a:endParaRPr lang="ru-RU"/>
        </a:p>
      </dgm:t>
    </dgm:pt>
    <dgm:pt modelId="{129312B4-4D36-4FA1-A85A-CA8CDE239B03}">
      <dgm:prSet phldrT="[Текст]" custT="1"/>
      <dgm:spPr>
        <a:noFill/>
        <a:ln>
          <a:noFill/>
        </a:ln>
      </dgm:spPr>
      <dgm:t>
        <a:bodyPr/>
        <a:lstStyle/>
        <a:p>
          <a:pPr algn="l"/>
          <a:r>
            <a:rPr lang="ru-RU" sz="1600" kern="1200" dirty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Срок исполнения распоряжения клиента не         позднее дня </a:t>
          </a:r>
          <a:r>
            <a:rPr lang="ru-RU" sz="1600" kern="1200" dirty="0" smtClean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Т+1 </a:t>
          </a:r>
          <a:endParaRPr lang="ru-RU" sz="1600" kern="1200" dirty="0">
            <a:solidFill>
              <a:schemeClr val="bg1"/>
            </a:solidFill>
            <a:latin typeface="Calibri Light" panose="020F0302020204030204"/>
            <a:ea typeface="Calibri Light" charset="0"/>
            <a:cs typeface="Calibri Light" charset="0"/>
          </a:endParaRPr>
        </a:p>
      </dgm:t>
    </dgm:pt>
    <dgm:pt modelId="{9996A93E-4F4F-4048-9656-E6AB6D41DE05}" type="sibTrans" cxnId="{596D7780-1877-49AE-9462-7D570212D7AB}">
      <dgm:prSet/>
      <dgm:spPr/>
      <dgm:t>
        <a:bodyPr/>
        <a:lstStyle/>
        <a:p>
          <a:endParaRPr lang="ru-RU"/>
        </a:p>
      </dgm:t>
    </dgm:pt>
    <dgm:pt modelId="{8B99E049-B013-4EE0-9257-18326D35BCD0}" type="parTrans" cxnId="{596D7780-1877-49AE-9462-7D570212D7AB}">
      <dgm:prSet/>
      <dgm:spPr/>
      <dgm:t>
        <a:bodyPr/>
        <a:lstStyle/>
        <a:p>
          <a:endParaRPr lang="ru-RU"/>
        </a:p>
      </dgm:t>
    </dgm:pt>
    <dgm:pt modelId="{759070C4-40EE-47C9-87B2-D3B5ECE07479}">
      <dgm:prSet phldrT="[Текст]" custT="1"/>
      <dgm:spPr>
        <a:noFill/>
        <a:ln>
          <a:noFill/>
        </a:ln>
      </dgm:spPr>
      <dgm:t>
        <a:bodyPr/>
        <a:lstStyle/>
        <a:p>
          <a:pPr marR="0" algn="l" eaLnBrk="1" fontAlgn="auto" latinLnBrk="0" hangingPunct="1">
            <a:buClrTx/>
            <a:buSzTx/>
            <a:buFontTx/>
            <a:tabLst/>
            <a:defRPr/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                                                                                 Готовность сопровождать неограниченное количество контактов</a:t>
          </a:r>
          <a:endParaRPr lang="ru-RU" sz="1600" kern="1200" dirty="0">
            <a:solidFill>
              <a:schemeClr val="bg1"/>
            </a:solidFill>
            <a:latin typeface="Calibri Light" panose="020F0302020204030204"/>
            <a:ea typeface="Calibri Light" charset="0"/>
            <a:cs typeface="Calibri Light" charset="0"/>
          </a:endParaRPr>
        </a:p>
      </dgm:t>
    </dgm:pt>
    <dgm:pt modelId="{345B794F-BB52-4940-8CEC-3C9788D34F8B}" type="parTrans" cxnId="{12BA5F93-C847-4939-8F08-91D2F31D3904}">
      <dgm:prSet/>
      <dgm:spPr/>
      <dgm:t>
        <a:bodyPr/>
        <a:lstStyle/>
        <a:p>
          <a:endParaRPr lang="ru-RU"/>
        </a:p>
      </dgm:t>
    </dgm:pt>
    <dgm:pt modelId="{663EA3EA-EB59-47B1-A321-F3502D40CBA5}" type="sibTrans" cxnId="{12BA5F93-C847-4939-8F08-91D2F31D3904}">
      <dgm:prSet/>
      <dgm:spPr/>
      <dgm:t>
        <a:bodyPr/>
        <a:lstStyle/>
        <a:p>
          <a:endParaRPr lang="ru-RU"/>
        </a:p>
      </dgm:t>
    </dgm:pt>
    <dgm:pt modelId="{040DF6DD-7BC7-44FA-A7FB-56CE7F643CBB}">
      <dgm:prSet phldrT="[Текст]" custT="1"/>
      <dgm:spPr>
        <a:noFill/>
        <a:ln>
          <a:noFill/>
        </a:ln>
      </dgm:spPr>
      <dgm:t>
        <a:bodyPr/>
        <a:lstStyle/>
        <a:p>
          <a:pPr marR="0" algn="l" eaLnBrk="1" fontAlgn="auto" latinLnBrk="0" hangingPunct="1">
            <a:buClrTx/>
            <a:buSzTx/>
            <a:buFontTx/>
            <a:tabLst/>
            <a:defRPr/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                                                                                                Заключение Рамочного Договора с упрощенной процедурой подключения новых контрактов Компании (по заявке)</a:t>
          </a:r>
          <a:endParaRPr lang="ru-RU" sz="1600" kern="1200" dirty="0">
            <a:solidFill>
              <a:schemeClr val="bg1"/>
            </a:solidFill>
            <a:latin typeface="Calibri Light" panose="020F0302020204030204"/>
            <a:ea typeface="Calibri Light" charset="0"/>
            <a:cs typeface="Calibri Light" charset="0"/>
          </a:endParaRPr>
        </a:p>
      </dgm:t>
    </dgm:pt>
    <dgm:pt modelId="{111B1487-981E-4560-AE73-4BF524351430}" type="parTrans" cxnId="{7E0A53BC-27D2-45D7-B611-A5B9942E9B03}">
      <dgm:prSet/>
      <dgm:spPr/>
      <dgm:t>
        <a:bodyPr/>
        <a:lstStyle/>
        <a:p>
          <a:endParaRPr lang="ru-RU"/>
        </a:p>
      </dgm:t>
    </dgm:pt>
    <dgm:pt modelId="{C1C16E67-35E2-428C-8FCC-FEE3A1F1D5C4}" type="sibTrans" cxnId="{7E0A53BC-27D2-45D7-B611-A5B9942E9B03}">
      <dgm:prSet/>
      <dgm:spPr/>
      <dgm:t>
        <a:bodyPr/>
        <a:lstStyle/>
        <a:p>
          <a:endParaRPr lang="ru-RU"/>
        </a:p>
      </dgm:t>
    </dgm:pt>
    <dgm:pt modelId="{D56D3972-8B80-402C-BD53-9D489072065B}" type="pres">
      <dgm:prSet presAssocID="{BA095F85-7AA7-4E2D-A7D8-949E27EDA3A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9B7D5B-FE87-4E8C-9D09-0D3F47A23550}" type="pres">
      <dgm:prSet presAssocID="{129312B4-4D36-4FA1-A85A-CA8CDE239B03}" presName="circle1" presStyleLbl="node1" presStyleIdx="0" presStyleCnt="5"/>
      <dgm:spPr>
        <a:solidFill>
          <a:schemeClr val="bg1">
            <a:alpha val="55000"/>
          </a:schemeClr>
        </a:solidFill>
      </dgm:spPr>
    </dgm:pt>
    <dgm:pt modelId="{4D639522-5D0B-4E25-97B0-7FF81BD5ADD7}" type="pres">
      <dgm:prSet presAssocID="{129312B4-4D36-4FA1-A85A-CA8CDE239B03}" presName="space" presStyleCnt="0"/>
      <dgm:spPr/>
    </dgm:pt>
    <dgm:pt modelId="{F3B196A1-A832-4D8A-96F7-63B81B0D102C}" type="pres">
      <dgm:prSet presAssocID="{129312B4-4D36-4FA1-A85A-CA8CDE239B03}" presName="rect1" presStyleLbl="alignAcc1" presStyleIdx="0" presStyleCnt="5"/>
      <dgm:spPr/>
      <dgm:t>
        <a:bodyPr/>
        <a:lstStyle/>
        <a:p>
          <a:endParaRPr lang="ru-RU"/>
        </a:p>
      </dgm:t>
    </dgm:pt>
    <dgm:pt modelId="{14C97D61-F32C-465A-87B4-EECD4BDB4917}" type="pres">
      <dgm:prSet presAssocID="{1B69D5F1-B554-4DBE-AA15-EC4F0B8C48B7}" presName="vertSpace2" presStyleLbl="node1" presStyleIdx="0" presStyleCnt="5"/>
      <dgm:spPr/>
    </dgm:pt>
    <dgm:pt modelId="{CF7F467E-938B-48D1-9C9F-17CB04EF070E}" type="pres">
      <dgm:prSet presAssocID="{1B69D5F1-B554-4DBE-AA15-EC4F0B8C48B7}" presName="circle2" presStyleLbl="node1" presStyleIdx="1" presStyleCnt="5" custLinFactNeighborX="1625" custLinFactNeighborY="2212"/>
      <dgm:spPr>
        <a:solidFill>
          <a:schemeClr val="bg1">
            <a:lumMod val="95000"/>
            <a:alpha val="5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D2263A0B-0B16-49E9-A0C0-1195368F24D4}" type="pres">
      <dgm:prSet presAssocID="{1B69D5F1-B554-4DBE-AA15-EC4F0B8C48B7}" presName="rect2" presStyleLbl="alignAcc1" presStyleIdx="1" presStyleCnt="5"/>
      <dgm:spPr/>
      <dgm:t>
        <a:bodyPr/>
        <a:lstStyle/>
        <a:p>
          <a:endParaRPr lang="ru-RU"/>
        </a:p>
      </dgm:t>
    </dgm:pt>
    <dgm:pt modelId="{4B416289-A58C-44D8-A521-7E405F4CB77F}" type="pres">
      <dgm:prSet presAssocID="{0BF7F627-EF4F-4A98-AC4B-FB8914638B9E}" presName="vertSpace3" presStyleLbl="node1" presStyleIdx="1" presStyleCnt="5"/>
      <dgm:spPr/>
    </dgm:pt>
    <dgm:pt modelId="{21F2EA39-94BF-465E-AA1F-0A5DFA27DC7D}" type="pres">
      <dgm:prSet presAssocID="{0BF7F627-EF4F-4A98-AC4B-FB8914638B9E}" presName="circle3" presStyleLbl="node1" presStyleIdx="2" presStyleCnt="5" custLinFactX="245219" custLinFactNeighborX="300000" custLinFactNeighborY="-94919"/>
      <dgm:spPr>
        <a:solidFill>
          <a:schemeClr val="accent4">
            <a:lumMod val="40000"/>
            <a:lumOff val="60000"/>
            <a:alpha val="0"/>
          </a:schemeClr>
        </a:solidFill>
        <a:ln>
          <a:solidFill>
            <a:schemeClr val="accent4">
              <a:lumMod val="40000"/>
              <a:lumOff val="60000"/>
              <a:alpha val="0"/>
            </a:schemeClr>
          </a:solidFill>
        </a:ln>
      </dgm:spPr>
    </dgm:pt>
    <dgm:pt modelId="{7C077F1B-EF5F-4293-960D-49F2C2A53042}" type="pres">
      <dgm:prSet presAssocID="{0BF7F627-EF4F-4A98-AC4B-FB8914638B9E}" presName="rect3" presStyleLbl="alignAcc1" presStyleIdx="2" presStyleCnt="5" custLinFactNeighborX="0" custLinFactNeighborY="6659"/>
      <dgm:spPr/>
      <dgm:t>
        <a:bodyPr/>
        <a:lstStyle/>
        <a:p>
          <a:endParaRPr lang="ru-RU"/>
        </a:p>
      </dgm:t>
    </dgm:pt>
    <dgm:pt modelId="{F0F5D8F8-D6AD-496D-83B1-41BC4572FB3C}" type="pres">
      <dgm:prSet presAssocID="{759070C4-40EE-47C9-87B2-D3B5ECE07479}" presName="vertSpace4" presStyleLbl="node1" presStyleIdx="2" presStyleCnt="5"/>
      <dgm:spPr/>
    </dgm:pt>
    <dgm:pt modelId="{D184766B-4D73-4356-9E99-4BF1CB2D8269}" type="pres">
      <dgm:prSet presAssocID="{759070C4-40EE-47C9-87B2-D3B5ECE07479}" presName="circle4" presStyleLbl="node1" presStyleIdx="3" presStyleCnt="5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CF613383-8CE5-41B4-8FF4-7BC7E801001F}" type="pres">
      <dgm:prSet presAssocID="{759070C4-40EE-47C9-87B2-D3B5ECE07479}" presName="rect4" presStyleLbl="alignAcc1" presStyleIdx="3" presStyleCnt="5" custLinFactNeighborX="0" custLinFactNeighborY="27573"/>
      <dgm:spPr/>
      <dgm:t>
        <a:bodyPr/>
        <a:lstStyle/>
        <a:p>
          <a:endParaRPr lang="ru-RU"/>
        </a:p>
      </dgm:t>
    </dgm:pt>
    <dgm:pt modelId="{AC012310-CA5A-4AB8-B417-727344335E0E}" type="pres">
      <dgm:prSet presAssocID="{040DF6DD-7BC7-44FA-A7FB-56CE7F643CBB}" presName="vertSpace5" presStyleLbl="node1" presStyleIdx="3" presStyleCnt="5"/>
      <dgm:spPr/>
    </dgm:pt>
    <dgm:pt modelId="{60EA29B5-B5B2-479C-A61E-86D827CB8FEA}" type="pres">
      <dgm:prSet presAssocID="{040DF6DD-7BC7-44FA-A7FB-56CE7F643CBB}" presName="circle5" presStyleLbl="node1" presStyleIdx="4" presStyleCnt="5"/>
      <dgm:spPr>
        <a:solidFill>
          <a:schemeClr val="bg1">
            <a:lumMod val="95000"/>
          </a:schemeClr>
        </a:solidFill>
      </dgm:spPr>
      <dgm:t>
        <a:bodyPr/>
        <a:lstStyle/>
        <a:p>
          <a:endParaRPr lang="ru-RU"/>
        </a:p>
      </dgm:t>
    </dgm:pt>
    <dgm:pt modelId="{0B3560E7-B474-40FB-8D70-282056BEABC5}" type="pres">
      <dgm:prSet presAssocID="{040DF6DD-7BC7-44FA-A7FB-56CE7F643CBB}" presName="rect5" presStyleLbl="alignAcc1" presStyleIdx="4" presStyleCnt="5" custLinFactY="55830" custLinFactNeighborX="1688" custLinFactNeighborY="100000"/>
      <dgm:spPr/>
      <dgm:t>
        <a:bodyPr/>
        <a:lstStyle/>
        <a:p>
          <a:endParaRPr lang="ru-RU"/>
        </a:p>
      </dgm:t>
    </dgm:pt>
    <dgm:pt modelId="{8003CFD7-5AB7-4B84-B918-4375E4C42C57}" type="pres">
      <dgm:prSet presAssocID="{129312B4-4D36-4FA1-A85A-CA8CDE239B03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E012A-6C0F-4798-9773-D375631409ED}" type="pres">
      <dgm:prSet presAssocID="{1B69D5F1-B554-4DBE-AA15-EC4F0B8C48B7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159EF-FDDE-41B0-AB27-35133B46AEB5}" type="pres">
      <dgm:prSet presAssocID="{0BF7F627-EF4F-4A98-AC4B-FB8914638B9E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02427-9622-4BC2-A77A-0ABF94323C55}" type="pres">
      <dgm:prSet presAssocID="{759070C4-40EE-47C9-87B2-D3B5ECE07479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56D6D-FDD4-46F8-8DEB-56368BCD5280}" type="pres">
      <dgm:prSet presAssocID="{040DF6DD-7BC7-44FA-A7FB-56CE7F643CBB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0A53BC-27D2-45D7-B611-A5B9942E9B03}" srcId="{BA095F85-7AA7-4E2D-A7D8-949E27EDA3AB}" destId="{040DF6DD-7BC7-44FA-A7FB-56CE7F643CBB}" srcOrd="4" destOrd="0" parTransId="{111B1487-981E-4560-AE73-4BF524351430}" sibTransId="{C1C16E67-35E2-428C-8FCC-FEE3A1F1D5C4}"/>
    <dgm:cxn modelId="{596D7780-1877-49AE-9462-7D570212D7AB}" srcId="{BA095F85-7AA7-4E2D-A7D8-949E27EDA3AB}" destId="{129312B4-4D36-4FA1-A85A-CA8CDE239B03}" srcOrd="0" destOrd="0" parTransId="{8B99E049-B013-4EE0-9257-18326D35BCD0}" sibTransId="{9996A93E-4F4F-4048-9656-E6AB6D41DE05}"/>
    <dgm:cxn modelId="{3CF84D1F-7191-4027-A9C6-D630144C72A8}" type="presOf" srcId="{0BF7F627-EF4F-4A98-AC4B-FB8914638B9E}" destId="{F5A159EF-FDDE-41B0-AB27-35133B46AEB5}" srcOrd="1" destOrd="0" presId="urn:microsoft.com/office/officeart/2005/8/layout/target3"/>
    <dgm:cxn modelId="{4F82BBC3-0D94-431B-AB21-9D9625D1D732}" type="presOf" srcId="{040DF6DD-7BC7-44FA-A7FB-56CE7F643CBB}" destId="{45A56D6D-FDD4-46F8-8DEB-56368BCD5280}" srcOrd="1" destOrd="0" presId="urn:microsoft.com/office/officeart/2005/8/layout/target3"/>
    <dgm:cxn modelId="{297D3299-68FC-4095-B1BB-42CCF44CB27E}" type="presOf" srcId="{759070C4-40EE-47C9-87B2-D3B5ECE07479}" destId="{CF613383-8CE5-41B4-8FF4-7BC7E801001F}" srcOrd="0" destOrd="0" presId="urn:microsoft.com/office/officeart/2005/8/layout/target3"/>
    <dgm:cxn modelId="{65C1F540-8250-4026-B9D9-AA62B0D0A4D9}" type="presOf" srcId="{129312B4-4D36-4FA1-A85A-CA8CDE239B03}" destId="{F3B196A1-A832-4D8A-96F7-63B81B0D102C}" srcOrd="0" destOrd="0" presId="urn:microsoft.com/office/officeart/2005/8/layout/target3"/>
    <dgm:cxn modelId="{9898E6B6-4306-46BE-A058-0A0142C9FB83}" srcId="{BA095F85-7AA7-4E2D-A7D8-949E27EDA3AB}" destId="{1B69D5F1-B554-4DBE-AA15-EC4F0B8C48B7}" srcOrd="1" destOrd="0" parTransId="{66F770AE-71E7-4EA2-8CE6-33A6ADB05ABB}" sibTransId="{2C994FB2-145F-4611-8193-72B897AFDA3E}"/>
    <dgm:cxn modelId="{6B3EAF50-AAFE-4C50-B79B-35A7BED85CC3}" type="presOf" srcId="{1B69D5F1-B554-4DBE-AA15-EC4F0B8C48B7}" destId="{B9DE012A-6C0F-4798-9773-D375631409ED}" srcOrd="1" destOrd="0" presId="urn:microsoft.com/office/officeart/2005/8/layout/target3"/>
    <dgm:cxn modelId="{B6C006AD-F7A9-4701-863F-15CC70B40BDF}" type="presOf" srcId="{1B69D5F1-B554-4DBE-AA15-EC4F0B8C48B7}" destId="{D2263A0B-0B16-49E9-A0C0-1195368F24D4}" srcOrd="0" destOrd="0" presId="urn:microsoft.com/office/officeart/2005/8/layout/target3"/>
    <dgm:cxn modelId="{EF0FDAAC-85EA-4393-963B-7E2EFBD59152}" type="presOf" srcId="{129312B4-4D36-4FA1-A85A-CA8CDE239B03}" destId="{8003CFD7-5AB7-4B84-B918-4375E4C42C57}" srcOrd="1" destOrd="0" presId="urn:microsoft.com/office/officeart/2005/8/layout/target3"/>
    <dgm:cxn modelId="{C676503C-6E3D-4544-AE21-C47032E09185}" type="presOf" srcId="{0BF7F627-EF4F-4A98-AC4B-FB8914638B9E}" destId="{7C077F1B-EF5F-4293-960D-49F2C2A53042}" srcOrd="0" destOrd="0" presId="urn:microsoft.com/office/officeart/2005/8/layout/target3"/>
    <dgm:cxn modelId="{F4C74F93-9E2D-453F-BFA4-238E3B352F46}" type="presOf" srcId="{BA095F85-7AA7-4E2D-A7D8-949E27EDA3AB}" destId="{D56D3972-8B80-402C-BD53-9D489072065B}" srcOrd="0" destOrd="0" presId="urn:microsoft.com/office/officeart/2005/8/layout/target3"/>
    <dgm:cxn modelId="{EBD1F975-D3AE-47CB-9D4D-D3EADEF07F15}" type="presOf" srcId="{040DF6DD-7BC7-44FA-A7FB-56CE7F643CBB}" destId="{0B3560E7-B474-40FB-8D70-282056BEABC5}" srcOrd="0" destOrd="0" presId="urn:microsoft.com/office/officeart/2005/8/layout/target3"/>
    <dgm:cxn modelId="{86B43518-E612-4D8E-954E-32461408FF8E}" type="presOf" srcId="{759070C4-40EE-47C9-87B2-D3B5ECE07479}" destId="{30A02427-9622-4BC2-A77A-0ABF94323C55}" srcOrd="1" destOrd="0" presId="urn:microsoft.com/office/officeart/2005/8/layout/target3"/>
    <dgm:cxn modelId="{12BA5F93-C847-4939-8F08-91D2F31D3904}" srcId="{BA095F85-7AA7-4E2D-A7D8-949E27EDA3AB}" destId="{759070C4-40EE-47C9-87B2-D3B5ECE07479}" srcOrd="3" destOrd="0" parTransId="{345B794F-BB52-4940-8CEC-3C9788D34F8B}" sibTransId="{663EA3EA-EB59-47B1-A321-F3502D40CBA5}"/>
    <dgm:cxn modelId="{CE68CF8C-3AC9-4477-A9A0-AE7CF0D84773}" srcId="{BA095F85-7AA7-4E2D-A7D8-949E27EDA3AB}" destId="{0BF7F627-EF4F-4A98-AC4B-FB8914638B9E}" srcOrd="2" destOrd="0" parTransId="{B0A01B29-13C9-4BC4-AC9F-3AADB3729AEC}" sibTransId="{EC9CB6F0-AEDD-41D4-A277-9F07A0291BA3}"/>
    <dgm:cxn modelId="{C02544A5-A462-490B-B67A-5665D399C0D0}" type="presParOf" srcId="{D56D3972-8B80-402C-BD53-9D489072065B}" destId="{539B7D5B-FE87-4E8C-9D09-0D3F47A23550}" srcOrd="0" destOrd="0" presId="urn:microsoft.com/office/officeart/2005/8/layout/target3"/>
    <dgm:cxn modelId="{07378A0D-D642-44F5-AE3B-7551A4909DB1}" type="presParOf" srcId="{D56D3972-8B80-402C-BD53-9D489072065B}" destId="{4D639522-5D0B-4E25-97B0-7FF81BD5ADD7}" srcOrd="1" destOrd="0" presId="urn:microsoft.com/office/officeart/2005/8/layout/target3"/>
    <dgm:cxn modelId="{C788D843-7B06-445D-911C-3EAC5622493B}" type="presParOf" srcId="{D56D3972-8B80-402C-BD53-9D489072065B}" destId="{F3B196A1-A832-4D8A-96F7-63B81B0D102C}" srcOrd="2" destOrd="0" presId="urn:microsoft.com/office/officeart/2005/8/layout/target3"/>
    <dgm:cxn modelId="{4C89DDA6-6EFE-4458-BBDA-D641FABB9812}" type="presParOf" srcId="{D56D3972-8B80-402C-BD53-9D489072065B}" destId="{14C97D61-F32C-465A-87B4-EECD4BDB4917}" srcOrd="3" destOrd="0" presId="urn:microsoft.com/office/officeart/2005/8/layout/target3"/>
    <dgm:cxn modelId="{C303F371-6194-4F4F-95E0-7ACE7C3143DB}" type="presParOf" srcId="{D56D3972-8B80-402C-BD53-9D489072065B}" destId="{CF7F467E-938B-48D1-9C9F-17CB04EF070E}" srcOrd="4" destOrd="0" presId="urn:microsoft.com/office/officeart/2005/8/layout/target3"/>
    <dgm:cxn modelId="{5FA6EDCD-008F-4A29-A740-D281C6D46168}" type="presParOf" srcId="{D56D3972-8B80-402C-BD53-9D489072065B}" destId="{D2263A0B-0B16-49E9-A0C0-1195368F24D4}" srcOrd="5" destOrd="0" presId="urn:microsoft.com/office/officeart/2005/8/layout/target3"/>
    <dgm:cxn modelId="{637E3298-909D-419F-91E5-E203E5F44BA3}" type="presParOf" srcId="{D56D3972-8B80-402C-BD53-9D489072065B}" destId="{4B416289-A58C-44D8-A521-7E405F4CB77F}" srcOrd="6" destOrd="0" presId="urn:microsoft.com/office/officeart/2005/8/layout/target3"/>
    <dgm:cxn modelId="{C2E6E086-D7BD-45C7-B110-3CBD08E1E671}" type="presParOf" srcId="{D56D3972-8B80-402C-BD53-9D489072065B}" destId="{21F2EA39-94BF-465E-AA1F-0A5DFA27DC7D}" srcOrd="7" destOrd="0" presId="urn:microsoft.com/office/officeart/2005/8/layout/target3"/>
    <dgm:cxn modelId="{002B0A41-74C0-40E6-B987-994703191A43}" type="presParOf" srcId="{D56D3972-8B80-402C-BD53-9D489072065B}" destId="{7C077F1B-EF5F-4293-960D-49F2C2A53042}" srcOrd="8" destOrd="0" presId="urn:microsoft.com/office/officeart/2005/8/layout/target3"/>
    <dgm:cxn modelId="{F6B2FA93-FB35-49B0-BD44-6A46ADFAF83C}" type="presParOf" srcId="{D56D3972-8B80-402C-BD53-9D489072065B}" destId="{F0F5D8F8-D6AD-496D-83B1-41BC4572FB3C}" srcOrd="9" destOrd="0" presId="urn:microsoft.com/office/officeart/2005/8/layout/target3"/>
    <dgm:cxn modelId="{FF4B3690-5097-4547-B49A-0E29CA33A5D1}" type="presParOf" srcId="{D56D3972-8B80-402C-BD53-9D489072065B}" destId="{D184766B-4D73-4356-9E99-4BF1CB2D8269}" srcOrd="10" destOrd="0" presId="urn:microsoft.com/office/officeart/2005/8/layout/target3"/>
    <dgm:cxn modelId="{B96655D6-6D82-4D29-8ABD-9F9947284152}" type="presParOf" srcId="{D56D3972-8B80-402C-BD53-9D489072065B}" destId="{CF613383-8CE5-41B4-8FF4-7BC7E801001F}" srcOrd="11" destOrd="0" presId="urn:microsoft.com/office/officeart/2005/8/layout/target3"/>
    <dgm:cxn modelId="{D1B7ED87-BB70-4207-B5E1-2E703E40617A}" type="presParOf" srcId="{D56D3972-8B80-402C-BD53-9D489072065B}" destId="{AC012310-CA5A-4AB8-B417-727344335E0E}" srcOrd="12" destOrd="0" presId="urn:microsoft.com/office/officeart/2005/8/layout/target3"/>
    <dgm:cxn modelId="{461DA0D4-77F8-45AE-B13F-100350F62C60}" type="presParOf" srcId="{D56D3972-8B80-402C-BD53-9D489072065B}" destId="{60EA29B5-B5B2-479C-A61E-86D827CB8FEA}" srcOrd="13" destOrd="0" presId="urn:microsoft.com/office/officeart/2005/8/layout/target3"/>
    <dgm:cxn modelId="{531B1584-AC38-4689-BD41-DC0103EB2918}" type="presParOf" srcId="{D56D3972-8B80-402C-BD53-9D489072065B}" destId="{0B3560E7-B474-40FB-8D70-282056BEABC5}" srcOrd="14" destOrd="0" presId="urn:microsoft.com/office/officeart/2005/8/layout/target3"/>
    <dgm:cxn modelId="{1B6F53F6-CC88-406F-8C43-14CB3DA93C3A}" type="presParOf" srcId="{D56D3972-8B80-402C-BD53-9D489072065B}" destId="{8003CFD7-5AB7-4B84-B918-4375E4C42C57}" srcOrd="15" destOrd="0" presId="urn:microsoft.com/office/officeart/2005/8/layout/target3"/>
    <dgm:cxn modelId="{B0C60A4E-782B-4C3F-8EBC-F96C9446BC12}" type="presParOf" srcId="{D56D3972-8B80-402C-BD53-9D489072065B}" destId="{B9DE012A-6C0F-4798-9773-D375631409ED}" srcOrd="16" destOrd="0" presId="urn:microsoft.com/office/officeart/2005/8/layout/target3"/>
    <dgm:cxn modelId="{C55999BA-9574-436D-B9C7-D9A962142008}" type="presParOf" srcId="{D56D3972-8B80-402C-BD53-9D489072065B}" destId="{F5A159EF-FDDE-41B0-AB27-35133B46AEB5}" srcOrd="17" destOrd="0" presId="urn:microsoft.com/office/officeart/2005/8/layout/target3"/>
    <dgm:cxn modelId="{B7DE284B-585B-4A6D-82A6-8D6AC9055DE3}" type="presParOf" srcId="{D56D3972-8B80-402C-BD53-9D489072065B}" destId="{30A02427-9622-4BC2-A77A-0ABF94323C55}" srcOrd="18" destOrd="0" presId="urn:microsoft.com/office/officeart/2005/8/layout/target3"/>
    <dgm:cxn modelId="{F775E1E2-7232-424E-891E-2291D9B9664C}" type="presParOf" srcId="{D56D3972-8B80-402C-BD53-9D489072065B}" destId="{45A56D6D-FDD4-46F8-8DEB-56368BCD5280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B7D5B-FE87-4E8C-9D09-0D3F47A23550}">
      <dsp:nvSpPr>
        <dsp:cNvPr id="0" name=""/>
        <dsp:cNvSpPr/>
      </dsp:nvSpPr>
      <dsp:spPr>
        <a:xfrm>
          <a:off x="0" y="0"/>
          <a:ext cx="2456873" cy="2456873"/>
        </a:xfrm>
        <a:prstGeom prst="pie">
          <a:avLst>
            <a:gd name="adj1" fmla="val 5400000"/>
            <a:gd name="adj2" fmla="val 16200000"/>
          </a:avLst>
        </a:prstGeom>
        <a:solidFill>
          <a:schemeClr val="bg1">
            <a:alpha val="5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196A1-A832-4D8A-96F7-63B81B0D102C}">
      <dsp:nvSpPr>
        <dsp:cNvPr id="0" name=""/>
        <dsp:cNvSpPr/>
      </dsp:nvSpPr>
      <dsp:spPr>
        <a:xfrm>
          <a:off x="1228436" y="0"/>
          <a:ext cx="4204684" cy="24568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Срок исполнения распоряжения клиента не         позднее дня </a:t>
          </a:r>
          <a:r>
            <a:rPr lang="ru-RU" sz="1600" kern="1200" dirty="0" smtClean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Т+1 </a:t>
          </a:r>
          <a:endParaRPr lang="ru-RU" sz="1600" kern="1200" dirty="0">
            <a:solidFill>
              <a:schemeClr val="bg1"/>
            </a:solidFill>
            <a:latin typeface="Calibri Light" panose="020F0302020204030204"/>
            <a:ea typeface="Calibri Light" charset="0"/>
            <a:cs typeface="Calibri Light" charset="0"/>
          </a:endParaRPr>
        </a:p>
      </dsp:txBody>
      <dsp:txXfrm>
        <a:off x="1228436" y="0"/>
        <a:ext cx="4204684" cy="393099"/>
      </dsp:txXfrm>
    </dsp:sp>
    <dsp:sp modelId="{CF7F467E-938B-48D1-9C9F-17CB04EF070E}">
      <dsp:nvSpPr>
        <dsp:cNvPr id="0" name=""/>
        <dsp:cNvSpPr/>
      </dsp:nvSpPr>
      <dsp:spPr>
        <a:xfrm>
          <a:off x="289511" y="436033"/>
          <a:ext cx="1940929" cy="1940929"/>
        </a:xfrm>
        <a:prstGeom prst="pie">
          <a:avLst>
            <a:gd name="adj1" fmla="val 5400000"/>
            <a:gd name="adj2" fmla="val 16200000"/>
          </a:avLst>
        </a:prstGeom>
        <a:solidFill>
          <a:schemeClr val="bg1">
            <a:lumMod val="95000"/>
            <a:alpha val="5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63A0B-0B16-49E9-A0C0-1195368F24D4}">
      <dsp:nvSpPr>
        <dsp:cNvPr id="0" name=""/>
        <dsp:cNvSpPr/>
      </dsp:nvSpPr>
      <dsp:spPr>
        <a:xfrm>
          <a:off x="1228436" y="393099"/>
          <a:ext cx="4204684" cy="19409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                                                                     Выделенная </a:t>
          </a:r>
          <a:r>
            <a:rPr lang="ru-RU" sz="1600" kern="1200" dirty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горячая линия </a:t>
          </a:r>
          <a:r>
            <a:rPr lang="ru-RU" sz="1600" kern="1200" dirty="0" smtClean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поддержки </a:t>
          </a:r>
          <a:r>
            <a:rPr lang="ru-RU" sz="1600" kern="1200" dirty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клиентов</a:t>
          </a:r>
        </a:p>
      </dsp:txBody>
      <dsp:txXfrm>
        <a:off x="1228436" y="393099"/>
        <a:ext cx="4204684" cy="393099"/>
      </dsp:txXfrm>
    </dsp:sp>
    <dsp:sp modelId="{21F2EA39-94BF-465E-AA1F-0A5DFA27DC7D}">
      <dsp:nvSpPr>
        <dsp:cNvPr id="0" name=""/>
        <dsp:cNvSpPr/>
      </dsp:nvSpPr>
      <dsp:spPr>
        <a:xfrm>
          <a:off x="4720627" y="-566383"/>
          <a:ext cx="1424986" cy="142498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40000"/>
            <a:lumOff val="60000"/>
            <a:alpha val="0"/>
          </a:schemeClr>
        </a:solidFill>
        <a:ln w="12700" cap="flat" cmpd="sng" algn="ctr">
          <a:solidFill>
            <a:schemeClr val="accent4">
              <a:lumMod val="40000"/>
              <a:lumOff val="6000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77F1B-EF5F-4293-960D-49F2C2A53042}">
      <dsp:nvSpPr>
        <dsp:cNvPr id="0" name=""/>
        <dsp:cNvSpPr/>
      </dsp:nvSpPr>
      <dsp:spPr>
        <a:xfrm>
          <a:off x="1228436" y="881089"/>
          <a:ext cx="4204684" cy="1424986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                                                                                    Быстрый </a:t>
          </a:r>
          <a:r>
            <a:rPr lang="ru-RU" sz="1600" kern="1200" dirty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и надежный модуль сопровождения, выделенный штат экспертов</a:t>
          </a:r>
        </a:p>
      </dsp:txBody>
      <dsp:txXfrm>
        <a:off x="1228436" y="881089"/>
        <a:ext cx="4204684" cy="393099"/>
      </dsp:txXfrm>
    </dsp:sp>
    <dsp:sp modelId="{D184766B-4D73-4356-9E99-4BF1CB2D8269}">
      <dsp:nvSpPr>
        <dsp:cNvPr id="0" name=""/>
        <dsp:cNvSpPr/>
      </dsp:nvSpPr>
      <dsp:spPr>
        <a:xfrm>
          <a:off x="773914" y="1179299"/>
          <a:ext cx="909043" cy="909043"/>
        </a:xfrm>
        <a:prstGeom prst="pie">
          <a:avLst>
            <a:gd name="adj1" fmla="val 5400000"/>
            <a:gd name="adj2" fmla="val 1620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13383-8CE5-41B4-8FF4-7BC7E801001F}">
      <dsp:nvSpPr>
        <dsp:cNvPr id="0" name=""/>
        <dsp:cNvSpPr/>
      </dsp:nvSpPr>
      <dsp:spPr>
        <a:xfrm>
          <a:off x="1228436" y="1429949"/>
          <a:ext cx="4204684" cy="9090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R="0" lvl="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                                                                                 Готовность сопровождать неограниченное количество контактов</a:t>
          </a:r>
          <a:endParaRPr lang="ru-RU" sz="1600" kern="1200" dirty="0">
            <a:solidFill>
              <a:schemeClr val="bg1"/>
            </a:solidFill>
            <a:latin typeface="Calibri Light" panose="020F0302020204030204"/>
            <a:ea typeface="Calibri Light" charset="0"/>
            <a:cs typeface="Calibri Light" charset="0"/>
          </a:endParaRPr>
        </a:p>
      </dsp:txBody>
      <dsp:txXfrm>
        <a:off x="1228436" y="1429949"/>
        <a:ext cx="4204684" cy="393099"/>
      </dsp:txXfrm>
    </dsp:sp>
    <dsp:sp modelId="{60EA29B5-B5B2-479C-A61E-86D827CB8FEA}">
      <dsp:nvSpPr>
        <dsp:cNvPr id="0" name=""/>
        <dsp:cNvSpPr/>
      </dsp:nvSpPr>
      <dsp:spPr>
        <a:xfrm>
          <a:off x="1031886" y="1572398"/>
          <a:ext cx="393099" cy="393099"/>
        </a:xfrm>
        <a:prstGeom prst="pie">
          <a:avLst>
            <a:gd name="adj1" fmla="val 5400000"/>
            <a:gd name="adj2" fmla="val 1620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560E7-B474-40FB-8D70-282056BEABC5}">
      <dsp:nvSpPr>
        <dsp:cNvPr id="0" name=""/>
        <dsp:cNvSpPr/>
      </dsp:nvSpPr>
      <dsp:spPr>
        <a:xfrm>
          <a:off x="1228436" y="2063773"/>
          <a:ext cx="4204684" cy="3930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R="0" lvl="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rPr>
            <a:t>                                                                                                Заключение Рамочного Договора с упрощенной процедурой подключения новых контрактов Компании (по заявке)</a:t>
          </a:r>
          <a:endParaRPr lang="ru-RU" sz="1600" kern="1200" dirty="0">
            <a:solidFill>
              <a:schemeClr val="bg1"/>
            </a:solidFill>
            <a:latin typeface="Calibri Light" panose="020F0302020204030204"/>
            <a:ea typeface="Calibri Light" charset="0"/>
            <a:cs typeface="Calibri Light" charset="0"/>
          </a:endParaRPr>
        </a:p>
      </dsp:txBody>
      <dsp:txXfrm>
        <a:off x="1228436" y="2063773"/>
        <a:ext cx="4204684" cy="393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8B49C-5B8E-4D1A-9068-3AD7B70F2688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A792C-5757-448D-B746-FE8BFD26B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43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23912-14FC-9B45-B2C9-28A671C57350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0883-0DBB-4A45-B9EC-4D5F3A927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4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3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на фоне">
    <p:bg>
      <p:bgPr>
        <a:gradFill>
          <a:gsLst>
            <a:gs pos="95000">
              <a:schemeClr val="accent2">
                <a:alpha val="70000"/>
              </a:schemeClr>
            </a:gs>
            <a:gs pos="5000">
              <a:schemeClr val="accent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/>
              <a:t>Фоновая картинка</a:t>
            </a:r>
            <a:endParaRPr lang="en-US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5" cy="1749048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2" cy="906462"/>
          </a:xfrm>
          <a:prstGeom prst="rect">
            <a:avLst/>
          </a:prstGeom>
        </p:spPr>
        <p:txBody>
          <a:bodyPr/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39" hasCustomPrompt="1"/>
          </p:nvPr>
        </p:nvSpPr>
        <p:spPr>
          <a:xfrm>
            <a:off x="695325" y="6939366"/>
            <a:ext cx="984056" cy="72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6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196987"/>
            <a:ext cx="959480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058150" y="1196987"/>
            <a:ext cx="959991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587375" y="2858912"/>
            <a:ext cx="959480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058150" y="2858912"/>
            <a:ext cx="959991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587375" y="4513775"/>
            <a:ext cx="959480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6058150" y="4513775"/>
            <a:ext cx="959991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47486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18967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546856" y="2030099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018967" y="2030099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547486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7018967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546856" y="3690223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018967" y="3690223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547486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018967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546856" y="5349192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7018967" y="5349192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9580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 челов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953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9547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8956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9577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959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9607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2962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9637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4965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596675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0" hasCustomPrompt="1"/>
          </p:nvPr>
        </p:nvSpPr>
        <p:spPr>
          <a:xfrm>
            <a:off x="69532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51" name="Text Placeholder 49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53" name="Text Placeholder 49"/>
          <p:cNvSpPr>
            <a:spLocks noGrp="1"/>
          </p:cNvSpPr>
          <p:nvPr>
            <p:ph type="body" sz="quarter" idx="22" hasCustomPrompt="1"/>
          </p:nvPr>
        </p:nvSpPr>
        <p:spPr>
          <a:xfrm>
            <a:off x="179547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54" name="Text Placeholder 49"/>
          <p:cNvSpPr>
            <a:spLocks noGrp="1"/>
          </p:cNvSpPr>
          <p:nvPr>
            <p:ph type="body" sz="quarter" idx="23" hasCustomPrompt="1"/>
          </p:nvPr>
        </p:nvSpPr>
        <p:spPr>
          <a:xfrm>
            <a:off x="179547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55" name="Text Placeholder 49"/>
          <p:cNvSpPr>
            <a:spLocks noGrp="1"/>
          </p:cNvSpPr>
          <p:nvPr>
            <p:ph type="body" sz="quarter" idx="24" hasCustomPrompt="1"/>
          </p:nvPr>
        </p:nvSpPr>
        <p:spPr>
          <a:xfrm>
            <a:off x="289562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56" name="Text Placeholder 49"/>
          <p:cNvSpPr>
            <a:spLocks noGrp="1"/>
          </p:cNvSpPr>
          <p:nvPr>
            <p:ph type="body" sz="quarter" idx="25" hasCustomPrompt="1"/>
          </p:nvPr>
        </p:nvSpPr>
        <p:spPr>
          <a:xfrm>
            <a:off x="289562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57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99577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58" name="Text Placeholder 49"/>
          <p:cNvSpPr>
            <a:spLocks noGrp="1"/>
          </p:cNvSpPr>
          <p:nvPr>
            <p:ph type="body" sz="quarter" idx="27" hasCustomPrompt="1"/>
          </p:nvPr>
        </p:nvSpPr>
        <p:spPr>
          <a:xfrm>
            <a:off x="399577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59" name="Text Placeholder 49"/>
          <p:cNvSpPr>
            <a:spLocks noGrp="1"/>
          </p:cNvSpPr>
          <p:nvPr>
            <p:ph type="body" sz="quarter" idx="28" hasCustomPrompt="1"/>
          </p:nvPr>
        </p:nvSpPr>
        <p:spPr>
          <a:xfrm>
            <a:off x="5095923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0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5095923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1" name="Text Placeholder 49"/>
          <p:cNvSpPr>
            <a:spLocks noGrp="1"/>
          </p:cNvSpPr>
          <p:nvPr>
            <p:ph type="body" sz="quarter" idx="30" hasCustomPrompt="1"/>
          </p:nvPr>
        </p:nvSpPr>
        <p:spPr>
          <a:xfrm>
            <a:off x="619607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2" name="Text Placeholder 49"/>
          <p:cNvSpPr>
            <a:spLocks noGrp="1"/>
          </p:cNvSpPr>
          <p:nvPr>
            <p:ph type="body" sz="quarter" idx="31" hasCustomPrompt="1"/>
          </p:nvPr>
        </p:nvSpPr>
        <p:spPr>
          <a:xfrm>
            <a:off x="619607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7296221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4" name="Text Placeholder 49"/>
          <p:cNvSpPr>
            <a:spLocks noGrp="1"/>
          </p:cNvSpPr>
          <p:nvPr>
            <p:ph type="body" sz="quarter" idx="33" hasCustomPrompt="1"/>
          </p:nvPr>
        </p:nvSpPr>
        <p:spPr>
          <a:xfrm>
            <a:off x="7296221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5" name="Text Placeholder 49"/>
          <p:cNvSpPr>
            <a:spLocks noGrp="1"/>
          </p:cNvSpPr>
          <p:nvPr>
            <p:ph type="body" sz="quarter" idx="34" hasCustomPrompt="1"/>
          </p:nvPr>
        </p:nvSpPr>
        <p:spPr>
          <a:xfrm>
            <a:off x="8396371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8396371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7" name="Text Placeholder 49"/>
          <p:cNvSpPr>
            <a:spLocks noGrp="1"/>
          </p:cNvSpPr>
          <p:nvPr>
            <p:ph type="body" sz="quarter" idx="36" hasCustomPrompt="1"/>
          </p:nvPr>
        </p:nvSpPr>
        <p:spPr>
          <a:xfrm>
            <a:off x="9496517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8" name="Text Placeholder 49"/>
          <p:cNvSpPr>
            <a:spLocks noGrp="1"/>
          </p:cNvSpPr>
          <p:nvPr>
            <p:ph type="body" sz="quarter" idx="37" hasCustomPrompt="1"/>
          </p:nvPr>
        </p:nvSpPr>
        <p:spPr>
          <a:xfrm>
            <a:off x="9496517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10596667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70" name="Text Placeholder 49"/>
          <p:cNvSpPr>
            <a:spLocks noGrp="1"/>
          </p:cNvSpPr>
          <p:nvPr>
            <p:ph type="body" sz="quarter" idx="39" hasCustomPrompt="1"/>
          </p:nvPr>
        </p:nvSpPr>
        <p:spPr>
          <a:xfrm>
            <a:off x="10596667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32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953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179547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4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28956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5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399577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6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50959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7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619607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8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72962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9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839637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0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94965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1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10596675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2" name="Text Placeholder 49"/>
          <p:cNvSpPr>
            <a:spLocks noGrp="1"/>
          </p:cNvSpPr>
          <p:nvPr>
            <p:ph type="body" sz="quarter" idx="50" hasCustomPrompt="1"/>
          </p:nvPr>
        </p:nvSpPr>
        <p:spPr>
          <a:xfrm>
            <a:off x="69532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43" name="Text Placeholder 49"/>
          <p:cNvSpPr>
            <a:spLocks noGrp="1"/>
          </p:cNvSpPr>
          <p:nvPr>
            <p:ph type="body" sz="quarter" idx="51" hasCustomPrompt="1"/>
          </p:nvPr>
        </p:nvSpPr>
        <p:spPr>
          <a:xfrm>
            <a:off x="69532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44" name="Text Placeholder 49"/>
          <p:cNvSpPr>
            <a:spLocks noGrp="1"/>
          </p:cNvSpPr>
          <p:nvPr>
            <p:ph type="body" sz="quarter" idx="52" hasCustomPrompt="1"/>
          </p:nvPr>
        </p:nvSpPr>
        <p:spPr>
          <a:xfrm>
            <a:off x="179547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45" name="Text Placeholder 49"/>
          <p:cNvSpPr>
            <a:spLocks noGrp="1"/>
          </p:cNvSpPr>
          <p:nvPr>
            <p:ph type="body" sz="quarter" idx="53" hasCustomPrompt="1"/>
          </p:nvPr>
        </p:nvSpPr>
        <p:spPr>
          <a:xfrm>
            <a:off x="179547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46" name="Text Placeholder 49"/>
          <p:cNvSpPr>
            <a:spLocks noGrp="1"/>
          </p:cNvSpPr>
          <p:nvPr>
            <p:ph type="body" sz="quarter" idx="54" hasCustomPrompt="1"/>
          </p:nvPr>
        </p:nvSpPr>
        <p:spPr>
          <a:xfrm>
            <a:off x="289562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47" name="Text Placeholder 49"/>
          <p:cNvSpPr>
            <a:spLocks noGrp="1"/>
          </p:cNvSpPr>
          <p:nvPr>
            <p:ph type="body" sz="quarter" idx="55" hasCustomPrompt="1"/>
          </p:nvPr>
        </p:nvSpPr>
        <p:spPr>
          <a:xfrm>
            <a:off x="289562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48" name="Text Placeholder 49"/>
          <p:cNvSpPr>
            <a:spLocks noGrp="1"/>
          </p:cNvSpPr>
          <p:nvPr>
            <p:ph type="body" sz="quarter" idx="56" hasCustomPrompt="1"/>
          </p:nvPr>
        </p:nvSpPr>
        <p:spPr>
          <a:xfrm>
            <a:off x="399577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49" name="Text Placeholder 49"/>
          <p:cNvSpPr>
            <a:spLocks noGrp="1"/>
          </p:cNvSpPr>
          <p:nvPr>
            <p:ph type="body" sz="quarter" idx="57" hasCustomPrompt="1"/>
          </p:nvPr>
        </p:nvSpPr>
        <p:spPr>
          <a:xfrm>
            <a:off x="399577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0" name="Text Placeholder 49"/>
          <p:cNvSpPr>
            <a:spLocks noGrp="1"/>
          </p:cNvSpPr>
          <p:nvPr>
            <p:ph type="body" sz="quarter" idx="58" hasCustomPrompt="1"/>
          </p:nvPr>
        </p:nvSpPr>
        <p:spPr>
          <a:xfrm>
            <a:off x="5095923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1" name="Text Placeholder 49"/>
          <p:cNvSpPr>
            <a:spLocks noGrp="1"/>
          </p:cNvSpPr>
          <p:nvPr>
            <p:ph type="body" sz="quarter" idx="59" hasCustomPrompt="1"/>
          </p:nvPr>
        </p:nvSpPr>
        <p:spPr>
          <a:xfrm>
            <a:off x="5095923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2" name="Text Placeholder 49"/>
          <p:cNvSpPr>
            <a:spLocks noGrp="1"/>
          </p:cNvSpPr>
          <p:nvPr>
            <p:ph type="body" sz="quarter" idx="60" hasCustomPrompt="1"/>
          </p:nvPr>
        </p:nvSpPr>
        <p:spPr>
          <a:xfrm>
            <a:off x="619607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3" name="Text Placeholder 49"/>
          <p:cNvSpPr>
            <a:spLocks noGrp="1"/>
          </p:cNvSpPr>
          <p:nvPr>
            <p:ph type="body" sz="quarter" idx="61" hasCustomPrompt="1"/>
          </p:nvPr>
        </p:nvSpPr>
        <p:spPr>
          <a:xfrm>
            <a:off x="619607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4" name="Text Placeholder 49"/>
          <p:cNvSpPr>
            <a:spLocks noGrp="1"/>
          </p:cNvSpPr>
          <p:nvPr>
            <p:ph type="body" sz="quarter" idx="62" hasCustomPrompt="1"/>
          </p:nvPr>
        </p:nvSpPr>
        <p:spPr>
          <a:xfrm>
            <a:off x="7296221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5" name="Text Placeholder 49"/>
          <p:cNvSpPr>
            <a:spLocks noGrp="1"/>
          </p:cNvSpPr>
          <p:nvPr>
            <p:ph type="body" sz="quarter" idx="63" hasCustomPrompt="1"/>
          </p:nvPr>
        </p:nvSpPr>
        <p:spPr>
          <a:xfrm>
            <a:off x="7296221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6" name="Text Placeholder 49"/>
          <p:cNvSpPr>
            <a:spLocks noGrp="1"/>
          </p:cNvSpPr>
          <p:nvPr>
            <p:ph type="body" sz="quarter" idx="64" hasCustomPrompt="1"/>
          </p:nvPr>
        </p:nvSpPr>
        <p:spPr>
          <a:xfrm>
            <a:off x="8396371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7" name="Text Placeholder 49"/>
          <p:cNvSpPr>
            <a:spLocks noGrp="1"/>
          </p:cNvSpPr>
          <p:nvPr>
            <p:ph type="body" sz="quarter" idx="65" hasCustomPrompt="1"/>
          </p:nvPr>
        </p:nvSpPr>
        <p:spPr>
          <a:xfrm>
            <a:off x="8396371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8" name="Text Placeholder 49"/>
          <p:cNvSpPr>
            <a:spLocks noGrp="1"/>
          </p:cNvSpPr>
          <p:nvPr>
            <p:ph type="body" sz="quarter" idx="66" hasCustomPrompt="1"/>
          </p:nvPr>
        </p:nvSpPr>
        <p:spPr>
          <a:xfrm>
            <a:off x="9496517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9" name="Text Placeholder 49"/>
          <p:cNvSpPr>
            <a:spLocks noGrp="1"/>
          </p:cNvSpPr>
          <p:nvPr>
            <p:ph type="body" sz="quarter" idx="67" hasCustomPrompt="1"/>
          </p:nvPr>
        </p:nvSpPr>
        <p:spPr>
          <a:xfrm>
            <a:off x="9496517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60" name="Text Placeholder 49"/>
          <p:cNvSpPr>
            <a:spLocks noGrp="1"/>
          </p:cNvSpPr>
          <p:nvPr>
            <p:ph type="body" sz="quarter" idx="68" hasCustomPrompt="1"/>
          </p:nvPr>
        </p:nvSpPr>
        <p:spPr>
          <a:xfrm>
            <a:off x="10596667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61" name="Text Placeholder 49"/>
          <p:cNvSpPr>
            <a:spLocks noGrp="1"/>
          </p:cNvSpPr>
          <p:nvPr>
            <p:ph type="body" sz="quarter" idx="69" hasCustomPrompt="1"/>
          </p:nvPr>
        </p:nvSpPr>
        <p:spPr>
          <a:xfrm>
            <a:off x="10596667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62" name="Picture Placeholder 2"/>
          <p:cNvSpPr>
            <a:spLocks noGrp="1"/>
          </p:cNvSpPr>
          <p:nvPr>
            <p:ph type="pic" sz="quarter" idx="70"/>
          </p:nvPr>
        </p:nvSpPr>
        <p:spPr>
          <a:xfrm>
            <a:off x="6953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" name="Picture Placeholder 2"/>
          <p:cNvSpPr>
            <a:spLocks noGrp="1"/>
          </p:cNvSpPr>
          <p:nvPr>
            <p:ph type="pic" sz="quarter" idx="71"/>
          </p:nvPr>
        </p:nvSpPr>
        <p:spPr>
          <a:xfrm>
            <a:off x="179547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4" name="Picture Placeholder 2"/>
          <p:cNvSpPr>
            <a:spLocks noGrp="1"/>
          </p:cNvSpPr>
          <p:nvPr>
            <p:ph type="pic" sz="quarter" idx="72"/>
          </p:nvPr>
        </p:nvSpPr>
        <p:spPr>
          <a:xfrm>
            <a:off x="28956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5" name="Picture Placeholder 2"/>
          <p:cNvSpPr>
            <a:spLocks noGrp="1"/>
          </p:cNvSpPr>
          <p:nvPr>
            <p:ph type="pic" sz="quarter" idx="73"/>
          </p:nvPr>
        </p:nvSpPr>
        <p:spPr>
          <a:xfrm>
            <a:off x="399577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6" name="Picture Placeholder 2"/>
          <p:cNvSpPr>
            <a:spLocks noGrp="1"/>
          </p:cNvSpPr>
          <p:nvPr>
            <p:ph type="pic" sz="quarter" idx="74"/>
          </p:nvPr>
        </p:nvSpPr>
        <p:spPr>
          <a:xfrm>
            <a:off x="50959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7" name="Picture Placeholder 2"/>
          <p:cNvSpPr>
            <a:spLocks noGrp="1"/>
          </p:cNvSpPr>
          <p:nvPr>
            <p:ph type="pic" sz="quarter" idx="75"/>
          </p:nvPr>
        </p:nvSpPr>
        <p:spPr>
          <a:xfrm>
            <a:off x="619607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8" name="Picture Placeholder 2"/>
          <p:cNvSpPr>
            <a:spLocks noGrp="1"/>
          </p:cNvSpPr>
          <p:nvPr>
            <p:ph type="pic" sz="quarter" idx="76"/>
          </p:nvPr>
        </p:nvSpPr>
        <p:spPr>
          <a:xfrm>
            <a:off x="72962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9" name="Picture Placeholder 2"/>
          <p:cNvSpPr>
            <a:spLocks noGrp="1"/>
          </p:cNvSpPr>
          <p:nvPr>
            <p:ph type="pic" sz="quarter" idx="77"/>
          </p:nvPr>
        </p:nvSpPr>
        <p:spPr>
          <a:xfrm>
            <a:off x="839637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0" name="Picture Placeholder 2"/>
          <p:cNvSpPr>
            <a:spLocks noGrp="1"/>
          </p:cNvSpPr>
          <p:nvPr>
            <p:ph type="pic" sz="quarter" idx="78"/>
          </p:nvPr>
        </p:nvSpPr>
        <p:spPr>
          <a:xfrm>
            <a:off x="94965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1" name="Picture Placeholder 2"/>
          <p:cNvSpPr>
            <a:spLocks noGrp="1"/>
          </p:cNvSpPr>
          <p:nvPr>
            <p:ph type="pic" sz="quarter" idx="79"/>
          </p:nvPr>
        </p:nvSpPr>
        <p:spPr>
          <a:xfrm>
            <a:off x="10596675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2" name="Text Placeholder 49"/>
          <p:cNvSpPr>
            <a:spLocks noGrp="1"/>
          </p:cNvSpPr>
          <p:nvPr>
            <p:ph type="body" sz="quarter" idx="80" hasCustomPrompt="1"/>
          </p:nvPr>
        </p:nvSpPr>
        <p:spPr>
          <a:xfrm>
            <a:off x="69532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73" name="Text Placeholder 49"/>
          <p:cNvSpPr>
            <a:spLocks noGrp="1"/>
          </p:cNvSpPr>
          <p:nvPr>
            <p:ph type="body" sz="quarter" idx="81" hasCustomPrompt="1"/>
          </p:nvPr>
        </p:nvSpPr>
        <p:spPr>
          <a:xfrm>
            <a:off x="69532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74" name="Text Placeholder 49"/>
          <p:cNvSpPr>
            <a:spLocks noGrp="1"/>
          </p:cNvSpPr>
          <p:nvPr>
            <p:ph type="body" sz="quarter" idx="82" hasCustomPrompt="1"/>
          </p:nvPr>
        </p:nvSpPr>
        <p:spPr>
          <a:xfrm>
            <a:off x="179547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75" name="Text Placeholder 49"/>
          <p:cNvSpPr>
            <a:spLocks noGrp="1"/>
          </p:cNvSpPr>
          <p:nvPr>
            <p:ph type="body" sz="quarter" idx="83" hasCustomPrompt="1"/>
          </p:nvPr>
        </p:nvSpPr>
        <p:spPr>
          <a:xfrm>
            <a:off x="179547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76" name="Text Placeholder 49"/>
          <p:cNvSpPr>
            <a:spLocks noGrp="1"/>
          </p:cNvSpPr>
          <p:nvPr>
            <p:ph type="body" sz="quarter" idx="84" hasCustomPrompt="1"/>
          </p:nvPr>
        </p:nvSpPr>
        <p:spPr>
          <a:xfrm>
            <a:off x="289562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77" name="Text Placeholder 49"/>
          <p:cNvSpPr>
            <a:spLocks noGrp="1"/>
          </p:cNvSpPr>
          <p:nvPr>
            <p:ph type="body" sz="quarter" idx="85" hasCustomPrompt="1"/>
          </p:nvPr>
        </p:nvSpPr>
        <p:spPr>
          <a:xfrm>
            <a:off x="289562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78" name="Text Placeholder 49"/>
          <p:cNvSpPr>
            <a:spLocks noGrp="1"/>
          </p:cNvSpPr>
          <p:nvPr>
            <p:ph type="body" sz="quarter" idx="86" hasCustomPrompt="1"/>
          </p:nvPr>
        </p:nvSpPr>
        <p:spPr>
          <a:xfrm>
            <a:off x="399577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79" name="Text Placeholder 49"/>
          <p:cNvSpPr>
            <a:spLocks noGrp="1"/>
          </p:cNvSpPr>
          <p:nvPr>
            <p:ph type="body" sz="quarter" idx="87" hasCustomPrompt="1"/>
          </p:nvPr>
        </p:nvSpPr>
        <p:spPr>
          <a:xfrm>
            <a:off x="399577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0" name="Text Placeholder 49"/>
          <p:cNvSpPr>
            <a:spLocks noGrp="1"/>
          </p:cNvSpPr>
          <p:nvPr>
            <p:ph type="body" sz="quarter" idx="88" hasCustomPrompt="1"/>
          </p:nvPr>
        </p:nvSpPr>
        <p:spPr>
          <a:xfrm>
            <a:off x="5095923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1" name="Text Placeholder 49"/>
          <p:cNvSpPr>
            <a:spLocks noGrp="1"/>
          </p:cNvSpPr>
          <p:nvPr>
            <p:ph type="body" sz="quarter" idx="89" hasCustomPrompt="1"/>
          </p:nvPr>
        </p:nvSpPr>
        <p:spPr>
          <a:xfrm>
            <a:off x="5095923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2" name="Text Placeholder 49"/>
          <p:cNvSpPr>
            <a:spLocks noGrp="1"/>
          </p:cNvSpPr>
          <p:nvPr>
            <p:ph type="body" sz="quarter" idx="90" hasCustomPrompt="1"/>
          </p:nvPr>
        </p:nvSpPr>
        <p:spPr>
          <a:xfrm>
            <a:off x="619607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3" name="Text Placeholder 49"/>
          <p:cNvSpPr>
            <a:spLocks noGrp="1"/>
          </p:cNvSpPr>
          <p:nvPr>
            <p:ph type="body" sz="quarter" idx="91" hasCustomPrompt="1"/>
          </p:nvPr>
        </p:nvSpPr>
        <p:spPr>
          <a:xfrm>
            <a:off x="619607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4" name="Text Placeholder 49"/>
          <p:cNvSpPr>
            <a:spLocks noGrp="1"/>
          </p:cNvSpPr>
          <p:nvPr>
            <p:ph type="body" sz="quarter" idx="92" hasCustomPrompt="1"/>
          </p:nvPr>
        </p:nvSpPr>
        <p:spPr>
          <a:xfrm>
            <a:off x="7296221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5" name="Text Placeholder 49"/>
          <p:cNvSpPr>
            <a:spLocks noGrp="1"/>
          </p:cNvSpPr>
          <p:nvPr>
            <p:ph type="body" sz="quarter" idx="93" hasCustomPrompt="1"/>
          </p:nvPr>
        </p:nvSpPr>
        <p:spPr>
          <a:xfrm>
            <a:off x="7296221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6" name="Text Placeholder 49"/>
          <p:cNvSpPr>
            <a:spLocks noGrp="1"/>
          </p:cNvSpPr>
          <p:nvPr>
            <p:ph type="body" sz="quarter" idx="94" hasCustomPrompt="1"/>
          </p:nvPr>
        </p:nvSpPr>
        <p:spPr>
          <a:xfrm>
            <a:off x="8396371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7" name="Text Placeholder 49"/>
          <p:cNvSpPr>
            <a:spLocks noGrp="1"/>
          </p:cNvSpPr>
          <p:nvPr>
            <p:ph type="body" sz="quarter" idx="95" hasCustomPrompt="1"/>
          </p:nvPr>
        </p:nvSpPr>
        <p:spPr>
          <a:xfrm>
            <a:off x="8396371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8" name="Text Placeholder 49"/>
          <p:cNvSpPr>
            <a:spLocks noGrp="1"/>
          </p:cNvSpPr>
          <p:nvPr>
            <p:ph type="body" sz="quarter" idx="96" hasCustomPrompt="1"/>
          </p:nvPr>
        </p:nvSpPr>
        <p:spPr>
          <a:xfrm>
            <a:off x="9496517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9" name="Text Placeholder 49"/>
          <p:cNvSpPr>
            <a:spLocks noGrp="1"/>
          </p:cNvSpPr>
          <p:nvPr>
            <p:ph type="body" sz="quarter" idx="97" hasCustomPrompt="1"/>
          </p:nvPr>
        </p:nvSpPr>
        <p:spPr>
          <a:xfrm>
            <a:off x="9496517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90" name="Text Placeholder 49"/>
          <p:cNvSpPr>
            <a:spLocks noGrp="1"/>
          </p:cNvSpPr>
          <p:nvPr>
            <p:ph type="body" sz="quarter" idx="98" hasCustomPrompt="1"/>
          </p:nvPr>
        </p:nvSpPr>
        <p:spPr>
          <a:xfrm>
            <a:off x="10596667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91" name="Text Placeholder 49"/>
          <p:cNvSpPr>
            <a:spLocks noGrp="1"/>
          </p:cNvSpPr>
          <p:nvPr>
            <p:ph type="body" sz="quarter" idx="99" hasCustomPrompt="1"/>
          </p:nvPr>
        </p:nvSpPr>
        <p:spPr>
          <a:xfrm>
            <a:off x="10596667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фон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7" y="1049140"/>
            <a:ext cx="3193491" cy="5372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40" y="612509"/>
            <a:ext cx="5551548" cy="6245491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75" hasCustomPrompt="1"/>
          </p:nvPr>
        </p:nvSpPr>
        <p:spPr>
          <a:xfrm>
            <a:off x="6137361" y="2303556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6137361" y="1268413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6137361" y="2063287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79"/>
          </p:nvPr>
        </p:nvSpPr>
        <p:spPr>
          <a:xfrm>
            <a:off x="836491" y="1976416"/>
            <a:ext cx="1972315" cy="35036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80"/>
          </p:nvPr>
        </p:nvSpPr>
        <p:spPr>
          <a:xfrm>
            <a:off x="2886716" y="1742690"/>
            <a:ext cx="2256716" cy="40020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9260353" y="2303556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82" hasCustomPrompt="1"/>
          </p:nvPr>
        </p:nvSpPr>
        <p:spPr>
          <a:xfrm>
            <a:off x="9260353" y="1268413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83" hasCustomPrompt="1"/>
          </p:nvPr>
        </p:nvSpPr>
        <p:spPr>
          <a:xfrm>
            <a:off x="9260353" y="2063287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6137361" y="5657325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85" hasCustomPrompt="1"/>
          </p:nvPr>
        </p:nvSpPr>
        <p:spPr>
          <a:xfrm>
            <a:off x="6137361" y="4622182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6137361" y="5417056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9260353" y="5657325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9260353" y="4622182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89" hasCustomPrompt="1"/>
          </p:nvPr>
        </p:nvSpPr>
        <p:spPr>
          <a:xfrm>
            <a:off x="9260353" y="5417056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90" hasCustomPrompt="1"/>
          </p:nvPr>
        </p:nvSpPr>
        <p:spPr>
          <a:xfrm>
            <a:off x="6137361" y="398044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91" hasCustomPrompt="1"/>
          </p:nvPr>
        </p:nvSpPr>
        <p:spPr>
          <a:xfrm>
            <a:off x="6137361" y="2945297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6137361" y="3740171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9260353" y="398044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9260353" y="2945297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95" hasCustomPrompt="1"/>
          </p:nvPr>
        </p:nvSpPr>
        <p:spPr>
          <a:xfrm>
            <a:off x="9260353" y="3740171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86" y="1214596"/>
            <a:ext cx="8758099" cy="5193458"/>
          </a:xfrm>
          <a:prstGeom prst="rect">
            <a:avLst/>
          </a:prstGeom>
        </p:spPr>
      </p:pic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80"/>
          </p:nvPr>
        </p:nvSpPr>
        <p:spPr>
          <a:xfrm>
            <a:off x="1223567" y="1810306"/>
            <a:ext cx="6138015" cy="384701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8799443" y="2303556"/>
            <a:ext cx="269723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82" hasCustomPrompt="1"/>
          </p:nvPr>
        </p:nvSpPr>
        <p:spPr>
          <a:xfrm>
            <a:off x="8799443" y="1268413"/>
            <a:ext cx="269723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83" hasCustomPrompt="1"/>
          </p:nvPr>
        </p:nvSpPr>
        <p:spPr>
          <a:xfrm>
            <a:off x="8799443" y="2063287"/>
            <a:ext cx="269723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8799443" y="5657325"/>
            <a:ext cx="269723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8799443" y="4622182"/>
            <a:ext cx="269723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89" hasCustomPrompt="1"/>
          </p:nvPr>
        </p:nvSpPr>
        <p:spPr>
          <a:xfrm>
            <a:off x="8799443" y="5417056"/>
            <a:ext cx="269723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8799443" y="3980440"/>
            <a:ext cx="269723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8799443" y="2945297"/>
            <a:ext cx="269723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95" hasCustomPrompt="1"/>
          </p:nvPr>
        </p:nvSpPr>
        <p:spPr>
          <a:xfrm>
            <a:off x="8799443" y="3740171"/>
            <a:ext cx="269723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6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659831" y="1264918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ru-RU"/>
              <a:t>Показатель 2</a:t>
            </a:r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516387" y="1264918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ru-RU"/>
              <a:t>Показатель 3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372943" y="1264918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Показатель 4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59831" y="1597427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59831" y="2178807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659831" y="2760187"/>
            <a:ext cx="2123731" cy="747634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516387" y="1597427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516387" y="2178807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516387" y="2760187"/>
            <a:ext cx="2123731" cy="747634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372943" y="1597427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372943" y="2178807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372943" y="2760187"/>
            <a:ext cx="2123731" cy="74763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659831" y="3922949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ru-RU"/>
              <a:t>Показатель 6</a:t>
            </a:r>
            <a:endParaRPr lang="en-US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516387" y="3922949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ru-RU"/>
              <a:t>Показатель 7</a:t>
            </a:r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372943" y="3922949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Показатель 8</a:t>
            </a:r>
            <a:endParaRPr lang="en-US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659831" y="4255458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659831" y="4836838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659831" y="5418218"/>
            <a:ext cx="2123731" cy="747634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6516387" y="4255458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516387" y="4836838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516387" y="5418218"/>
            <a:ext cx="2123731" cy="74763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9372943" y="4255458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9372943" y="4836838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9372943" y="5418218"/>
            <a:ext cx="2123731" cy="747634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53" hasCustomPrompt="1"/>
          </p:nvPr>
        </p:nvSpPr>
        <p:spPr>
          <a:xfrm>
            <a:off x="587375" y="1268414"/>
            <a:ext cx="2720215" cy="489743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3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532969" y="1268414"/>
            <a:ext cx="2504316" cy="489743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668997" y="1409706"/>
            <a:ext cx="2236322" cy="38006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2</a:t>
            </a:r>
            <a:endParaRPr lang="en-US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668997" y="2112801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668997" y="3209030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668997" y="4743678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262664" y="1268414"/>
            <a:ext cx="2504316" cy="4897436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6398692" y="1409706"/>
            <a:ext cx="2236322" cy="38006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3</a:t>
            </a:r>
            <a:endParaRPr lang="en-US"/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398692" y="2112801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6398692" y="3209030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6398692" y="4743678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8992359" y="1268414"/>
            <a:ext cx="2504316" cy="489743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128387" y="1409706"/>
            <a:ext cx="2236322" cy="38006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4</a:t>
            </a:r>
            <a:endParaRPr lang="en-US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9128387" y="2112801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9128387" y="3209030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128387" y="4743678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3666966" y="2111547"/>
            <a:ext cx="2236322" cy="37567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План</a:t>
            </a:r>
            <a:endParaRPr lang="en-US"/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666966" y="3209030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Факт</a:t>
            </a:r>
            <a:endParaRPr lang="en-US"/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3666966" y="4418111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Изменение</a:t>
            </a:r>
            <a:endParaRPr lang="en-US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6396661" y="2111547"/>
            <a:ext cx="2236322" cy="37567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План</a:t>
            </a:r>
            <a:endParaRPr lang="en-US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396661" y="3209030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Факт</a:t>
            </a:r>
            <a:endParaRPr lang="en-US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6396661" y="4418111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Изменение</a:t>
            </a:r>
            <a:endParaRPr lang="en-US"/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9128387" y="2111547"/>
            <a:ext cx="2236322" cy="37567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План</a:t>
            </a:r>
            <a:endParaRPr lang="en-US"/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9128387" y="3209030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Факт</a:t>
            </a:r>
            <a:endParaRPr lang="en-US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9128387" y="4418111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Изменение</a:t>
            </a:r>
            <a:endParaRPr lang="en-US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53" hasCustomPrompt="1"/>
          </p:nvPr>
        </p:nvSpPr>
        <p:spPr>
          <a:xfrm>
            <a:off x="587375" y="1268414"/>
            <a:ext cx="2720215" cy="489743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1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0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1344051" y="1560101"/>
            <a:ext cx="2236322" cy="33250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54" hasCustomPrompt="1"/>
          </p:nvPr>
        </p:nvSpPr>
        <p:spPr>
          <a:xfrm>
            <a:off x="695795" y="2935634"/>
            <a:ext cx="1857563" cy="1857563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55" hasCustomPrompt="1"/>
          </p:nvPr>
        </p:nvSpPr>
        <p:spPr>
          <a:xfrm>
            <a:off x="2313500" y="2521156"/>
            <a:ext cx="2686519" cy="2686517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951986" y="5427716"/>
            <a:ext cx="1361514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2976002" y="5427717"/>
            <a:ext cx="1361514" cy="25097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5389801" y="1560101"/>
            <a:ext cx="1687917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</a:t>
            </a:r>
            <a:r>
              <a:rPr lang="en-US"/>
              <a:t>2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5607700" y="2547326"/>
            <a:ext cx="1252119" cy="1252119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5447101" y="3634358"/>
            <a:ext cx="1573317" cy="157331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5719942" y="2122994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5719942" y="5427717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7627199" y="1560101"/>
            <a:ext cx="1687917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</a:t>
            </a:r>
            <a:r>
              <a:rPr lang="en-US"/>
              <a:t>2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7684499" y="2547326"/>
            <a:ext cx="1573317" cy="1573315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7845098" y="3886879"/>
            <a:ext cx="1252119" cy="1252119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7957340" y="2122994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7957340" y="5427717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9864598" y="1560101"/>
            <a:ext cx="1687917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</a:t>
            </a:r>
            <a:r>
              <a:rPr lang="en-US"/>
              <a:t>2</a:t>
            </a: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69" hasCustomPrompt="1"/>
          </p:nvPr>
        </p:nvSpPr>
        <p:spPr>
          <a:xfrm>
            <a:off x="10082497" y="2547326"/>
            <a:ext cx="1252119" cy="1252119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70" hasCustomPrompt="1"/>
          </p:nvPr>
        </p:nvSpPr>
        <p:spPr>
          <a:xfrm>
            <a:off x="9921898" y="3634358"/>
            <a:ext cx="1573317" cy="157331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71" hasCustomPrompt="1"/>
          </p:nvPr>
        </p:nvSpPr>
        <p:spPr>
          <a:xfrm>
            <a:off x="10194739" y="2122994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72" hasCustomPrompt="1"/>
          </p:nvPr>
        </p:nvSpPr>
        <p:spPr>
          <a:xfrm>
            <a:off x="10194739" y="5427717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587375" y="0"/>
            <a:ext cx="109093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8 карточ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-1"/>
            <a:ext cx="12191992" cy="6788727"/>
          </a:xfrm>
          <a:prstGeom prst="rect">
            <a:avLst/>
          </a:prstGeom>
          <a:solidFill>
            <a:srgbClr val="EE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rgbClr val="E0E8EB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95325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31353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831353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831353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831353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695325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831353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831353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831353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831353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3461003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3597031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3597031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3597031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3597031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3461003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3597031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3597031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3597031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3597031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6226681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6362709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6362709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6362709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6362709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69" hasCustomPrompt="1"/>
          </p:nvPr>
        </p:nvSpPr>
        <p:spPr>
          <a:xfrm>
            <a:off x="6226681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70" hasCustomPrompt="1"/>
          </p:nvPr>
        </p:nvSpPr>
        <p:spPr>
          <a:xfrm>
            <a:off x="6362709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71" hasCustomPrompt="1"/>
          </p:nvPr>
        </p:nvSpPr>
        <p:spPr>
          <a:xfrm>
            <a:off x="6362709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72" hasCustomPrompt="1"/>
          </p:nvPr>
        </p:nvSpPr>
        <p:spPr>
          <a:xfrm>
            <a:off x="6362709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73" hasCustomPrompt="1"/>
          </p:nvPr>
        </p:nvSpPr>
        <p:spPr>
          <a:xfrm>
            <a:off x="6362709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74" hasCustomPrompt="1"/>
          </p:nvPr>
        </p:nvSpPr>
        <p:spPr>
          <a:xfrm>
            <a:off x="8990286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75" hasCustomPrompt="1"/>
          </p:nvPr>
        </p:nvSpPr>
        <p:spPr>
          <a:xfrm>
            <a:off x="9126314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95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9126314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9126314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97" name="Text Placeholder 3"/>
          <p:cNvSpPr>
            <a:spLocks noGrp="1"/>
          </p:cNvSpPr>
          <p:nvPr>
            <p:ph type="body" sz="quarter" idx="78" hasCustomPrompt="1"/>
          </p:nvPr>
        </p:nvSpPr>
        <p:spPr>
          <a:xfrm>
            <a:off x="9126314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79" hasCustomPrompt="1"/>
          </p:nvPr>
        </p:nvSpPr>
        <p:spPr>
          <a:xfrm>
            <a:off x="8990286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80" hasCustomPrompt="1"/>
          </p:nvPr>
        </p:nvSpPr>
        <p:spPr>
          <a:xfrm>
            <a:off x="9126314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100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9126314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101" name="Text Placeholder 3"/>
          <p:cNvSpPr>
            <a:spLocks noGrp="1"/>
          </p:cNvSpPr>
          <p:nvPr>
            <p:ph type="body" sz="quarter" idx="82" hasCustomPrompt="1"/>
          </p:nvPr>
        </p:nvSpPr>
        <p:spPr>
          <a:xfrm>
            <a:off x="9126314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83" hasCustomPrompt="1"/>
          </p:nvPr>
        </p:nvSpPr>
        <p:spPr>
          <a:xfrm>
            <a:off x="9126314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в кругах +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803275" y="300763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4211121" y="4245457"/>
            <a:ext cx="1062000" cy="1062000"/>
          </a:xfrm>
          <a:prstGeom prst="ellipse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9842536" y="4245457"/>
            <a:ext cx="1062000" cy="1062000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211120" y="1881188"/>
            <a:ext cx="1062000" cy="1062000"/>
          </a:xfrm>
          <a:prstGeom prst="ellipse">
            <a:avLst/>
          </a:prstGeom>
          <a:solidFill>
            <a:srgbClr val="00C8C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395413" y="4245457"/>
            <a:ext cx="1062000" cy="1062000"/>
          </a:xfrm>
          <a:prstGeom prst="ellipse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395413" y="1881188"/>
            <a:ext cx="1062000" cy="1062000"/>
          </a:xfrm>
          <a:prstGeom prst="ellipse">
            <a:avLst/>
          </a:prstGeom>
          <a:solidFill>
            <a:schemeClr val="accent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7021641" y="4245457"/>
            <a:ext cx="1062000" cy="1062000"/>
          </a:xfrm>
          <a:prstGeom prst="ellipse">
            <a:avLst/>
          </a:prstGeom>
          <a:solidFill>
            <a:schemeClr val="accent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7021641" y="1881188"/>
            <a:ext cx="1062000" cy="1062000"/>
          </a:xfrm>
          <a:prstGeom prst="ellipse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9842536" y="1881188"/>
            <a:ext cx="1062000" cy="1062000"/>
          </a:xfrm>
          <a:prstGeom prst="ellipse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803275" y="3304064"/>
            <a:ext cx="2246276" cy="497636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3618983" y="300763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3618983" y="3304064"/>
            <a:ext cx="2246276" cy="497636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434691" y="300763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6434691" y="3304064"/>
            <a:ext cx="2246276" cy="497636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9250398" y="300763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9250398" y="3304064"/>
            <a:ext cx="2246276" cy="497636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803275" y="537178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803275" y="5668214"/>
            <a:ext cx="2246276" cy="497636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3618983" y="537178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3618983" y="5668214"/>
            <a:ext cx="2246276" cy="497636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6434691" y="537178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6434691" y="5668214"/>
            <a:ext cx="2246276" cy="497636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9250398" y="537178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9250398" y="5668214"/>
            <a:ext cx="2246276" cy="497636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67" hasCustomPrompt="1"/>
          </p:nvPr>
        </p:nvSpPr>
        <p:spPr>
          <a:xfrm>
            <a:off x="1552994" y="203770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68" hasCustomPrompt="1"/>
          </p:nvPr>
        </p:nvSpPr>
        <p:spPr>
          <a:xfrm>
            <a:off x="4368701" y="203770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69" hasCustomPrompt="1"/>
          </p:nvPr>
        </p:nvSpPr>
        <p:spPr>
          <a:xfrm>
            <a:off x="7179222" y="203770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70" hasCustomPrompt="1"/>
          </p:nvPr>
        </p:nvSpPr>
        <p:spPr>
          <a:xfrm>
            <a:off x="10000117" y="203770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552994" y="4406093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4368701" y="4406093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7179222" y="4406093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10000117" y="4406093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4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под градиентом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1749048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906462"/>
          </a:xfrm>
          <a:prstGeom prst="rect">
            <a:avLst/>
          </a:prstGeom>
        </p:spPr>
        <p:txBody>
          <a:bodyPr/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39" hasCustomPrompt="1"/>
          </p:nvPr>
        </p:nvSpPr>
        <p:spPr>
          <a:xfrm>
            <a:off x="766761" y="6952155"/>
            <a:ext cx="984056" cy="72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в ромб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6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9369161" y="3079886"/>
            <a:ext cx="1287371" cy="1276337"/>
          </a:xfrm>
          <a:prstGeom prst="diamond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09375" y="3079886"/>
            <a:ext cx="1287371" cy="1276337"/>
          </a:xfrm>
          <a:prstGeom prst="diamond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5449589" y="3079886"/>
            <a:ext cx="1287371" cy="1276337"/>
          </a:xfrm>
          <a:prstGeom prst="diamond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489803" y="3079886"/>
            <a:ext cx="1287371" cy="1276337"/>
          </a:xfrm>
          <a:prstGeom prst="diamond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524566" y="3079886"/>
            <a:ext cx="1287371" cy="1276337"/>
          </a:xfrm>
          <a:prstGeom prst="diamond">
            <a:avLst/>
          </a:prstGeom>
          <a:solidFill>
            <a:schemeClr val="accent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587376" y="1268413"/>
            <a:ext cx="3161754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87376" y="1567342"/>
            <a:ext cx="3161754" cy="977288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628859" y="1268413"/>
            <a:ext cx="2928832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4628859" y="1567342"/>
            <a:ext cx="2928832" cy="977288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8556406" y="1268413"/>
            <a:ext cx="2717522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8556406" y="1567342"/>
            <a:ext cx="2717522" cy="977288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2669073" y="4889633"/>
            <a:ext cx="2928832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2669073" y="5188562"/>
            <a:ext cx="2928832" cy="977288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6595034" y="4889633"/>
            <a:ext cx="2928832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6595034" y="5188562"/>
            <a:ext cx="2928832" cy="977288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722902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688139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5647925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607711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9564771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в круг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8775646" y="2683931"/>
            <a:ext cx="2066400" cy="2066400"/>
          </a:xfrm>
          <a:prstGeom prst="ellipse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6919197" y="2683931"/>
            <a:ext cx="2066400" cy="2066400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5062750" y="2683931"/>
            <a:ext cx="2066400" cy="2066400"/>
          </a:xfrm>
          <a:prstGeom prst="ellipse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206303" y="2683931"/>
            <a:ext cx="2066400" cy="2066400"/>
          </a:xfrm>
          <a:prstGeom prst="ellipse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349856" y="2683931"/>
            <a:ext cx="2066400" cy="2066400"/>
          </a:xfrm>
          <a:prstGeom prst="ellipse">
            <a:avLst/>
          </a:prstGeom>
          <a:solidFill>
            <a:schemeClr val="accent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747486" y="1268413"/>
            <a:ext cx="2841533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747486" y="1567342"/>
            <a:ext cx="2841533" cy="782159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4777174" y="1268413"/>
            <a:ext cx="2637652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77174" y="1567342"/>
            <a:ext cx="2637652" cy="782159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8694020" y="1268413"/>
            <a:ext cx="2442293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8694020" y="1567342"/>
            <a:ext cx="2442293" cy="782159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6736960" y="5084762"/>
            <a:ext cx="2637652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6736960" y="5383691"/>
            <a:ext cx="2637652" cy="782159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2811937" y="5084762"/>
            <a:ext cx="2637652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811937" y="5383691"/>
            <a:ext cx="2637652" cy="782159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799712" y="3132089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656159" y="3132089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5512605" y="3133061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369053" y="3133061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9225502" y="3133061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41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трелки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327257" y="1268413"/>
            <a:ext cx="2441280" cy="541338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9372996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157838" y="1268413"/>
            <a:ext cx="2460811" cy="541338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7203579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88421" y="1268413"/>
            <a:ext cx="2484014" cy="541338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5034161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819003" y="1268413"/>
            <a:ext cx="2484013" cy="541338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864743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268413"/>
            <a:ext cx="2438274" cy="541338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95325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трелки в центр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915462" y="3438839"/>
            <a:ext cx="2581213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08408" y="3438839"/>
            <a:ext cx="2581213" cy="351054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196204" y="4154346"/>
            <a:ext cx="1898578" cy="510695"/>
          </a:xfrm>
          <a:prstGeom prst="borderCallout1">
            <a:avLst>
              <a:gd name="adj1" fmla="val 844"/>
              <a:gd name="adj2" fmla="val 50198"/>
              <a:gd name="adj3" fmla="val -216952"/>
              <a:gd name="adj4" fmla="val 49968"/>
            </a:avLst>
          </a:prstGeom>
          <a:ln w="25400">
            <a:solidFill>
              <a:schemeClr val="tx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110976" y="1280241"/>
            <a:ext cx="2061616" cy="1751000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01353" y="3438839"/>
            <a:ext cx="2581213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089149" y="2520545"/>
            <a:ext cx="1898578" cy="510695"/>
          </a:xfrm>
          <a:prstGeom prst="borderCallout1">
            <a:avLst>
              <a:gd name="adj1" fmla="val 101112"/>
              <a:gd name="adj2" fmla="val 50703"/>
              <a:gd name="adj3" fmla="val 318408"/>
              <a:gd name="adj4" fmla="val 50977"/>
            </a:avLst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003921" y="4154346"/>
            <a:ext cx="2061616" cy="2011504"/>
          </a:xfrm>
          <a:prstGeom prst="rect">
            <a:avLst/>
          </a:prstGeom>
        </p:spPr>
        <p:txBody>
          <a:bodyPr anchor="t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94298" y="3438839"/>
            <a:ext cx="2581213" cy="351054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2982094" y="4154346"/>
            <a:ext cx="1898578" cy="510695"/>
          </a:xfrm>
          <a:prstGeom prst="borderCallout1">
            <a:avLst>
              <a:gd name="adj1" fmla="val 844"/>
              <a:gd name="adj2" fmla="val 50198"/>
              <a:gd name="adj3" fmla="val -216952"/>
              <a:gd name="adj4" fmla="val 49968"/>
            </a:avLst>
          </a:prstGeom>
          <a:ln w="25400">
            <a:solidFill>
              <a:schemeClr val="tx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896866" y="1280241"/>
            <a:ext cx="2061616" cy="1751000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3438839"/>
            <a:ext cx="2373131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44088" y="2520545"/>
            <a:ext cx="1898578" cy="510695"/>
          </a:xfrm>
          <a:prstGeom prst="borderCallout1">
            <a:avLst>
              <a:gd name="adj1" fmla="val 101112"/>
              <a:gd name="adj2" fmla="val 50703"/>
              <a:gd name="adj3" fmla="val 318408"/>
              <a:gd name="adj4" fmla="val 50977"/>
            </a:avLst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58860" y="4154346"/>
            <a:ext cx="2061616" cy="2011504"/>
          </a:xfrm>
          <a:prstGeom prst="rect">
            <a:avLst/>
          </a:prstGeom>
        </p:spPr>
        <p:txBody>
          <a:bodyPr anchor="t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9348320" y="2520545"/>
            <a:ext cx="1898578" cy="510695"/>
          </a:xfrm>
          <a:prstGeom prst="borderCallout1">
            <a:avLst>
              <a:gd name="adj1" fmla="val 101112"/>
              <a:gd name="adj2" fmla="val 50703"/>
              <a:gd name="adj3" fmla="val 318408"/>
              <a:gd name="adj4" fmla="val 50977"/>
            </a:avLst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9263092" y="4154346"/>
            <a:ext cx="2061616" cy="2011504"/>
          </a:xfrm>
          <a:prstGeom prst="rect">
            <a:avLst/>
          </a:prstGeom>
        </p:spPr>
        <p:txBody>
          <a:bodyPr anchor="t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2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иконки в квадрат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074447" y="3402010"/>
            <a:ext cx="2422227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79665" y="3402010"/>
            <a:ext cx="2422227" cy="351054"/>
          </a:xfrm>
          <a:prstGeom prst="homePlate">
            <a:avLst/>
          </a:prstGeom>
          <a:solidFill>
            <a:schemeClr val="accent4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884885" y="3402010"/>
            <a:ext cx="2422227" cy="351054"/>
          </a:xfrm>
          <a:prstGeom prst="homePlate">
            <a:avLst/>
          </a:prstGeom>
          <a:solidFill>
            <a:schemeClr val="accent6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790105" y="3402010"/>
            <a:ext cx="2422227" cy="351054"/>
          </a:xfrm>
          <a:prstGeom prst="homePlate">
            <a:avLst/>
          </a:prstGeom>
          <a:solidFill>
            <a:schemeClr val="accent5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3402010"/>
            <a:ext cx="2422227" cy="351054"/>
          </a:xfrm>
          <a:prstGeom prst="homePlate">
            <a:avLst/>
          </a:prstGeom>
          <a:solidFill>
            <a:schemeClr val="accent1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567301" y="1678764"/>
            <a:ext cx="752681" cy="720725"/>
          </a:xfrm>
          <a:prstGeom prst="accentCallout1">
            <a:avLst>
              <a:gd name="adj1" fmla="val 98166"/>
              <a:gd name="adj2" fmla="val 49905"/>
              <a:gd name="adj3" fmla="val 256804"/>
              <a:gd name="adj4" fmla="val 49994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3733610" y="4949014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-187733"/>
              <a:gd name="adj4" fmla="val 49994"/>
            </a:avLst>
          </a:prstGeom>
          <a:solidFill>
            <a:schemeClr val="accent5"/>
          </a:solidFill>
          <a:ln w="12700">
            <a:solidFill>
              <a:schemeClr val="accent5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7864677" y="4949014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-187733"/>
              <a:gd name="adj4" fmla="val 49994"/>
            </a:avLst>
          </a:prstGeom>
          <a:solidFill>
            <a:schemeClr val="accent4"/>
          </a:solidFill>
          <a:ln w="12700">
            <a:solidFill>
              <a:schemeClr val="accent4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5702887" y="1678764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256804"/>
              <a:gd name="adj4" fmla="val 49994"/>
            </a:avLst>
          </a:prstGeom>
          <a:solidFill>
            <a:schemeClr val="accent6"/>
          </a:solidFill>
          <a:ln w="12700">
            <a:solidFill>
              <a:schemeClr val="accent6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9950255" y="1678764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256804"/>
              <a:gd name="adj4" fmla="val 49994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2783432" y="1815918"/>
            <a:ext cx="2571957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783432" y="2114848"/>
            <a:ext cx="2571957" cy="1185760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914499" y="1815918"/>
            <a:ext cx="2571957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6914499" y="2114848"/>
            <a:ext cx="2571957" cy="1185760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587375" y="4070453"/>
            <a:ext cx="2601705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587375" y="4369383"/>
            <a:ext cx="2601705" cy="1300356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4752710" y="4070453"/>
            <a:ext cx="2571957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4752710" y="4369383"/>
            <a:ext cx="2571957" cy="1300356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9093130" y="4070453"/>
            <a:ext cx="2403544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9093130" y="4369383"/>
            <a:ext cx="2403544" cy="1300356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601671" y="1712549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5740416" y="1712549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9984625" y="1712549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893798" y="4980290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3767980" y="4980290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4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иконки в круг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939719" y="3285899"/>
            <a:ext cx="2539694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686180" y="3285899"/>
            <a:ext cx="2539694" cy="351054"/>
          </a:xfrm>
          <a:prstGeom prst="homePlate">
            <a:avLst/>
          </a:prstGeom>
          <a:solidFill>
            <a:schemeClr val="accent4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56955" y="3285899"/>
            <a:ext cx="2539694" cy="351054"/>
          </a:xfrm>
          <a:prstGeom prst="homePlate">
            <a:avLst/>
          </a:prstGeom>
          <a:solidFill>
            <a:schemeClr val="accent6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30" y="3285899"/>
            <a:ext cx="2539694" cy="351054"/>
          </a:xfrm>
          <a:prstGeom prst="homePlate">
            <a:avLst/>
          </a:prstGeom>
          <a:solidFill>
            <a:schemeClr val="accent5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3285899"/>
            <a:ext cx="2442874" cy="351054"/>
          </a:xfrm>
          <a:prstGeom prst="homePlate">
            <a:avLst/>
          </a:prstGeom>
          <a:solidFill>
            <a:schemeClr val="accent1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372604" y="1245813"/>
            <a:ext cx="1088501" cy="1040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3496288" y="4950598"/>
            <a:ext cx="1088501" cy="1040400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7618751" y="4950598"/>
            <a:ext cx="1088501" cy="10404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5527699" y="1245813"/>
            <a:ext cx="1088501" cy="1040400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accent6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9775067" y="1245813"/>
            <a:ext cx="1088501" cy="1040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2722313" y="1582258"/>
            <a:ext cx="2570943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722313" y="1881188"/>
            <a:ext cx="2570943" cy="1185760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844776" y="1582258"/>
            <a:ext cx="2570943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6844776" y="1881188"/>
            <a:ext cx="2570943" cy="1185760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587374" y="4073895"/>
            <a:ext cx="2565285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4753724" y="4073895"/>
            <a:ext cx="2570943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4753724" y="4372825"/>
            <a:ext cx="2570943" cy="1185760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9094875" y="4073895"/>
            <a:ext cx="2384538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9094875" y="4372825"/>
            <a:ext cx="2384538" cy="1185760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587374" y="4372825"/>
            <a:ext cx="2565285" cy="1185760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532958" y="138057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5688053" y="138057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9935421" y="138057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779105" y="509629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3656642" y="509629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4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та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3" name="Content Placeholder 9"/>
          <p:cNvSpPr>
            <a:spLocks noGrp="1"/>
          </p:cNvSpPr>
          <p:nvPr>
            <p:ph sz="quarter" idx="40" hasCustomPrompt="1"/>
          </p:nvPr>
        </p:nvSpPr>
        <p:spPr>
          <a:xfrm flipH="1">
            <a:off x="1608252" y="3499786"/>
            <a:ext cx="10620000" cy="1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/>
              <a:t>   </a:t>
            </a:r>
            <a:endParaRPr lang="en-US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526475" y="3882413"/>
            <a:ext cx="2627434" cy="2283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5697858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3011940"/>
            <a:ext cx="1030244" cy="1021414"/>
          </a:xfrm>
          <a:prstGeom prst="diamond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8869241" y="3881037"/>
            <a:ext cx="2627434" cy="2283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526475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31" name="Content Placeholder 9"/>
          <p:cNvSpPr>
            <a:spLocks noGrp="1"/>
          </p:cNvSpPr>
          <p:nvPr>
            <p:ph sz="quarter" idx="34" hasCustomPrompt="1"/>
          </p:nvPr>
        </p:nvSpPr>
        <p:spPr>
          <a:xfrm>
            <a:off x="262861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5697858" y="3882413"/>
            <a:ext cx="2627434" cy="2283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8869241" y="2623128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10909300" cy="958943"/>
          </a:xfrm>
          <a:prstGeom prst="rect">
            <a:avLst/>
          </a:prstGeom>
        </p:spPr>
        <p:txBody>
          <a:bodyPr numCol="2" spcCol="360000"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846028" y="314814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6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Content Placeholder 9"/>
          <p:cNvSpPr>
            <a:spLocks noGrp="1"/>
          </p:cNvSpPr>
          <p:nvPr>
            <p:ph sz="quarter" idx="72" hasCustomPrompt="1"/>
          </p:nvPr>
        </p:nvSpPr>
        <p:spPr>
          <a:xfrm>
            <a:off x="579772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9" name="Content Placeholder 9"/>
          <p:cNvSpPr>
            <a:spLocks noGrp="1"/>
          </p:cNvSpPr>
          <p:nvPr>
            <p:ph sz="quarter" idx="73" hasCustomPrompt="1"/>
          </p:nvPr>
        </p:nvSpPr>
        <p:spPr>
          <a:xfrm>
            <a:off x="8997817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ереди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5" name="Content Placeholder 9"/>
          <p:cNvSpPr>
            <a:spLocks noGrp="1"/>
          </p:cNvSpPr>
          <p:nvPr>
            <p:ph sz="quarter" idx="40" hasCustomPrompt="1"/>
          </p:nvPr>
        </p:nvSpPr>
        <p:spPr>
          <a:xfrm flipH="1">
            <a:off x="0" y="3499786"/>
            <a:ext cx="12204000" cy="1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/>
              <a:t>   </a:t>
            </a:r>
            <a:endParaRPr lang="en-US"/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695325" y="3882413"/>
            <a:ext cx="3008072" cy="2283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591964" y="2615051"/>
            <a:ext cx="3008072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8488603" y="3881037"/>
            <a:ext cx="3008072" cy="2283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95325" y="2615051"/>
            <a:ext cx="3008072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5" name="Content Placeholder 9"/>
          <p:cNvSpPr>
            <a:spLocks noGrp="1"/>
          </p:cNvSpPr>
          <p:nvPr>
            <p:ph sz="quarter" idx="34" hasCustomPrompt="1"/>
          </p:nvPr>
        </p:nvSpPr>
        <p:spPr>
          <a:xfrm>
            <a:off x="79746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4591964" y="3882413"/>
            <a:ext cx="3008072" cy="2283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8488603" y="2623128"/>
            <a:ext cx="3008072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72" hasCustomPrompt="1"/>
          </p:nvPr>
        </p:nvSpPr>
        <p:spPr>
          <a:xfrm>
            <a:off x="4691835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Content Placeholder 9"/>
          <p:cNvSpPr>
            <a:spLocks noGrp="1"/>
          </p:cNvSpPr>
          <p:nvPr>
            <p:ph sz="quarter" idx="73" hasCustomPrompt="1"/>
          </p:nvPr>
        </p:nvSpPr>
        <p:spPr>
          <a:xfrm>
            <a:off x="861717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10909300" cy="958943"/>
          </a:xfrm>
          <a:prstGeom prst="rect">
            <a:avLst/>
          </a:prstGeom>
        </p:spPr>
        <p:txBody>
          <a:bodyPr numCol="2" spcCol="360000"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фини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9"/>
          <p:cNvSpPr>
            <a:spLocks noGrp="1"/>
          </p:cNvSpPr>
          <p:nvPr>
            <p:ph sz="quarter" idx="40" hasCustomPrompt="1"/>
          </p:nvPr>
        </p:nvSpPr>
        <p:spPr>
          <a:xfrm flipH="1">
            <a:off x="-2866" y="3499786"/>
            <a:ext cx="10620000" cy="1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/>
              <a:t>   </a:t>
            </a:r>
            <a:endParaRPr lang="en-US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563932" y="3040786"/>
            <a:ext cx="936000" cy="936000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587375" y="3882413"/>
            <a:ext cx="2627434" cy="2283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3758758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930141" y="3881037"/>
            <a:ext cx="2627434" cy="2283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587375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5" name="Content Placeholder 9"/>
          <p:cNvSpPr>
            <a:spLocks noGrp="1"/>
          </p:cNvSpPr>
          <p:nvPr>
            <p:ph sz="quarter" idx="34" hasCustomPrompt="1"/>
          </p:nvPr>
        </p:nvSpPr>
        <p:spPr>
          <a:xfrm>
            <a:off x="68951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3758758" y="3882413"/>
            <a:ext cx="2627434" cy="2283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930141" y="2623128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0667513" y="314814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72" hasCustomPrompt="1"/>
          </p:nvPr>
        </p:nvSpPr>
        <p:spPr>
          <a:xfrm>
            <a:off x="385862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Content Placeholder 9"/>
          <p:cNvSpPr>
            <a:spLocks noGrp="1"/>
          </p:cNvSpPr>
          <p:nvPr>
            <p:ph sz="quarter" idx="73" hasCustomPrompt="1"/>
          </p:nvPr>
        </p:nvSpPr>
        <p:spPr>
          <a:xfrm>
            <a:off x="7058717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10909300" cy="958943"/>
          </a:xfrm>
          <a:prstGeom prst="rect">
            <a:avLst/>
          </a:prstGeom>
        </p:spPr>
        <p:txBody>
          <a:bodyPr numCol="2" spcCol="360000"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иконки в ромб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4328305" y="1268413"/>
            <a:ext cx="1452423" cy="1439974"/>
          </a:xfrm>
          <a:prstGeom prst="diamond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714097" y="1268413"/>
            <a:ext cx="1452423" cy="1439974"/>
          </a:xfrm>
          <a:prstGeom prst="diamond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035178" y="3053867"/>
            <a:ext cx="2940335" cy="821853"/>
          </a:xfrm>
          <a:prstGeom prst="rect">
            <a:avLst/>
          </a:prstGeom>
        </p:spPr>
        <p:txBody>
          <a:bodyPr/>
          <a:lstStyle>
            <a:lvl1pPr marL="271463" indent="0">
              <a:spcBef>
                <a:spcPts val="0"/>
              </a:spcBef>
              <a:spcAft>
                <a:spcPts val="300"/>
              </a:spcAft>
              <a:tabLst/>
              <a:defRPr sz="22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50" hasCustomPrompt="1"/>
          </p:nvPr>
        </p:nvSpPr>
        <p:spPr>
          <a:xfrm>
            <a:off x="7889354" y="1268413"/>
            <a:ext cx="1452423" cy="1439974"/>
          </a:xfrm>
          <a:prstGeom prst="diamond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4649386" y="3053867"/>
            <a:ext cx="2940335" cy="821853"/>
          </a:xfrm>
          <a:prstGeom prst="rect">
            <a:avLst/>
          </a:prstGeom>
        </p:spPr>
        <p:txBody>
          <a:bodyPr/>
          <a:lstStyle>
            <a:lvl1pPr marL="271463" indent="0">
              <a:spcBef>
                <a:spcPts val="0"/>
              </a:spcBef>
              <a:spcAft>
                <a:spcPts val="300"/>
              </a:spcAft>
              <a:tabLst/>
              <a:defRPr sz="2200" cap="all" baseline="0">
                <a:solidFill>
                  <a:schemeClr val="accent6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8210434" y="3053867"/>
            <a:ext cx="2940335" cy="821853"/>
          </a:xfrm>
          <a:prstGeom prst="rect">
            <a:avLst/>
          </a:prstGeom>
        </p:spPr>
        <p:txBody>
          <a:bodyPr/>
          <a:lstStyle>
            <a:lvl1pPr marL="271463" indent="0">
              <a:spcBef>
                <a:spcPts val="0"/>
              </a:spcBef>
              <a:spcAft>
                <a:spcPts val="300"/>
              </a:spcAft>
              <a:tabLst/>
              <a:defRPr sz="2200" cap="all" baseline="0">
                <a:solidFill>
                  <a:schemeClr val="tx2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1035178" y="3884362"/>
            <a:ext cx="2940335" cy="2281487"/>
          </a:xfrm>
          <a:prstGeom prst="rect">
            <a:avLst/>
          </a:prstGeom>
        </p:spPr>
        <p:txBody>
          <a:bodyPr/>
          <a:lstStyle>
            <a:lvl1pPr marL="557213" indent="-285750">
              <a:spcBef>
                <a:spcPts val="0"/>
              </a:spcBef>
              <a:spcAft>
                <a:spcPts val="300"/>
              </a:spcAft>
              <a:buClrTx/>
              <a:buFont typeface="Wingdings" charset="2"/>
              <a:buChar char="§"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Пункт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4653221" y="3884362"/>
            <a:ext cx="2940335" cy="2281487"/>
          </a:xfrm>
          <a:prstGeom prst="rect">
            <a:avLst/>
          </a:prstGeom>
        </p:spPr>
        <p:txBody>
          <a:bodyPr/>
          <a:lstStyle>
            <a:lvl1pPr marL="557213" indent="-285750">
              <a:spcBef>
                <a:spcPts val="0"/>
              </a:spcBef>
              <a:spcAft>
                <a:spcPts val="300"/>
              </a:spcAft>
              <a:buClrTx/>
              <a:buFont typeface="Wingdings" charset="2"/>
              <a:buChar char="§"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Пункт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8210434" y="3884362"/>
            <a:ext cx="2940335" cy="2281487"/>
          </a:xfrm>
          <a:prstGeom prst="rect">
            <a:avLst/>
          </a:prstGeom>
        </p:spPr>
        <p:txBody>
          <a:bodyPr/>
          <a:lstStyle>
            <a:lvl1pPr marL="557213" indent="-285750">
              <a:spcBef>
                <a:spcPts val="0"/>
              </a:spcBef>
              <a:spcAft>
                <a:spcPts val="300"/>
              </a:spcAft>
              <a:buClrTx/>
              <a:buFont typeface="Wingdings" charset="2"/>
              <a:buChar char="§"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Пункт 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066889" y="1613894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4686209" y="1613894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8242146" y="1613894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6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" y="0"/>
            <a:ext cx="12192000" cy="864000"/>
          </a:xfrm>
          <a:prstGeom prst="rect">
            <a:avLst/>
          </a:prstGeom>
          <a:solidFill>
            <a:srgbClr val="E0E7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864001"/>
            <a:ext cx="12192000" cy="59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389050" y="1268413"/>
            <a:ext cx="10107625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89050" y="2609394"/>
            <a:ext cx="10107625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89050" y="3950375"/>
            <a:ext cx="10107625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389050" y="5291356"/>
            <a:ext cx="10107625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мпел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-261245" y="2224984"/>
            <a:ext cx="4897436" cy="2984296"/>
          </a:xfrm>
          <a:prstGeom prst="homePlate">
            <a:avLst>
              <a:gd name="adj" fmla="val 15347"/>
            </a:avLst>
          </a:prstGeom>
          <a:solidFill>
            <a:schemeClr val="accent1"/>
          </a:solidFill>
        </p:spPr>
        <p:txBody>
          <a:bodyPr vert="vert270" anchor="ctr"/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5529991" y="-15815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tx2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103426" y="1963313"/>
            <a:ext cx="3484719" cy="1582907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spcBef>
                <a:spcPts val="300"/>
              </a:spcBef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5529991" y="246148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5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103426" y="4582944"/>
            <a:ext cx="3484719" cy="1582907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spcBef>
                <a:spcPts val="300"/>
              </a:spcBef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9438519" y="-15815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6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011954" y="1963312"/>
            <a:ext cx="3484719" cy="1582907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spcBef>
                <a:spcPts val="300"/>
              </a:spcBef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9438519" y="246148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4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011954" y="4582943"/>
            <a:ext cx="3484719" cy="1582907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spcBef>
                <a:spcPts val="300"/>
              </a:spcBef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2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1268413"/>
            <a:ext cx="3362363" cy="765659"/>
          </a:xfrm>
          <a:prstGeom prst="rect">
            <a:avLst/>
          </a:prstGeom>
        </p:spPr>
        <p:txBody>
          <a:bodyPr/>
          <a:lstStyle>
            <a:lvl1pPr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2034072"/>
            <a:ext cx="3362363" cy="413177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300"/>
              </a:spcBef>
              <a:buClrTx/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4381452" y="1268413"/>
            <a:ext cx="3405192" cy="4897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0" dir="13500000" algn="br" rotWithShape="0">
              <a:schemeClr val="accent2"/>
            </a:outerShdw>
          </a:effectLst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8091482" y="1268413"/>
            <a:ext cx="3405192" cy="4897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0" dir="13500000" algn="br" rotWithShape="0">
              <a:schemeClr val="accent2"/>
            </a:outerShdw>
          </a:effectLst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21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на плашке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4915974" y="316237"/>
            <a:ext cx="6915298" cy="6225851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1172" y="0"/>
            <a:ext cx="4504801" cy="6858000"/>
          </a:xfrm>
          <a:prstGeom prst="rect">
            <a:avLst/>
          </a:prstGeom>
          <a:solidFill>
            <a:schemeClr val="accent1"/>
          </a:solidFill>
        </p:spPr>
        <p:txBody>
          <a:bodyPr lIns="0" tIns="1152000" rIns="540000"/>
          <a:lstStyle>
            <a:lvl1pPr marL="319088" indent="0">
              <a:lnSpc>
                <a:spcPct val="100000"/>
              </a:lnSpc>
              <a:tabLst>
                <a:tab pos="4219575" algn="l"/>
              </a:tabLst>
              <a:defRPr sz="3000">
                <a:solidFill>
                  <a:schemeClr val="bg1"/>
                </a:solidFill>
                <a:latin typeface="+mj-lt"/>
              </a:defRPr>
            </a:lvl1pPr>
            <a:lvl2pPr>
              <a:defRPr sz="3000">
                <a:solidFill>
                  <a:schemeClr val="bg1"/>
                </a:solidFill>
                <a:latin typeface="+mj-lt"/>
              </a:defRPr>
            </a:lvl2pPr>
            <a:lvl3pPr>
              <a:defRPr sz="3000">
                <a:solidFill>
                  <a:schemeClr val="bg1"/>
                </a:solidFill>
                <a:latin typeface="+mj-lt"/>
              </a:defRPr>
            </a:lvl3pPr>
            <a:lvl4pPr>
              <a:defRPr sz="3000">
                <a:solidFill>
                  <a:schemeClr val="bg1"/>
                </a:solidFill>
                <a:latin typeface="+mj-lt"/>
              </a:defRPr>
            </a:lvl4pPr>
            <a:lvl5pPr>
              <a:defRPr sz="3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Текст цитаты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87376" y="5275147"/>
            <a:ext cx="4009910" cy="89070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Автор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на градиенте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374136" y="1"/>
            <a:ext cx="8817864" cy="6858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0"/>
            <a:ext cx="5952721" cy="6858000"/>
          </a:xfrm>
          <a:prstGeom prst="rect">
            <a:avLst/>
          </a:prstGeom>
          <a:gradFill>
            <a:gsLst>
              <a:gs pos="95000">
                <a:schemeClr val="accent2">
                  <a:alpha val="70000"/>
                </a:schemeClr>
              </a:gs>
              <a:gs pos="5000">
                <a:schemeClr val="accent6"/>
              </a:gs>
            </a:gsLst>
            <a:lin ang="18900000" scaled="1"/>
          </a:gradFill>
        </p:spPr>
        <p:txBody>
          <a:bodyPr lIns="36000" tIns="972000" rIns="540000"/>
          <a:lstStyle>
            <a:lvl1pPr marL="666750" indent="0">
              <a:lnSpc>
                <a:spcPct val="100000"/>
              </a:lnSpc>
              <a:tabLst>
                <a:tab pos="4219575" algn="l"/>
              </a:tabLst>
              <a:defRPr sz="3000">
                <a:solidFill>
                  <a:schemeClr val="bg1"/>
                </a:solidFill>
                <a:latin typeface="+mj-lt"/>
              </a:defRPr>
            </a:lvl1pPr>
            <a:lvl2pPr>
              <a:defRPr sz="3000">
                <a:solidFill>
                  <a:schemeClr val="bg1"/>
                </a:solidFill>
                <a:latin typeface="+mj-lt"/>
              </a:defRPr>
            </a:lvl2pPr>
            <a:lvl3pPr>
              <a:defRPr sz="3000">
                <a:solidFill>
                  <a:schemeClr val="bg1"/>
                </a:solidFill>
                <a:latin typeface="+mj-lt"/>
              </a:defRPr>
            </a:lvl3pPr>
            <a:lvl4pPr>
              <a:defRPr sz="3000">
                <a:solidFill>
                  <a:schemeClr val="bg1"/>
                </a:solidFill>
                <a:latin typeface="+mj-lt"/>
              </a:defRPr>
            </a:lvl4pPr>
            <a:lvl5pPr>
              <a:defRPr sz="3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Текст цитаты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87376" y="5275147"/>
            <a:ext cx="4009910" cy="89070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Автор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ртрета с Б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8751896" y="1268413"/>
            <a:ext cx="2744779" cy="4897437"/>
          </a:xfrm>
          <a:prstGeom prst="rect">
            <a:avLst/>
          </a:prstGeom>
          <a:solidFill>
            <a:schemeClr val="accent1"/>
          </a:solidFill>
        </p:spPr>
        <p:txBody>
          <a:bodyPr lIns="180000" tIns="216000" rIns="18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none" spc="100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Имя</a:t>
            </a:r>
            <a:endParaRPr lang="en-US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8751895" y="2563738"/>
            <a:ext cx="2534843" cy="3372465"/>
          </a:xfrm>
          <a:prstGeom prst="rect">
            <a:avLst/>
          </a:prstGeom>
        </p:spPr>
        <p:txBody>
          <a:bodyPr lIns="180000"/>
          <a:lstStyle>
            <a:lvl1pPr marL="0" indent="0">
              <a:spcBef>
                <a:spcPts val="600"/>
              </a:spcBef>
              <a:buFont typeface="Wingdings" charset="2"/>
              <a:buNone/>
              <a:tabLst/>
              <a:defRPr lang="ru-RU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9" hasCustomPrompt="1"/>
          </p:nvPr>
        </p:nvSpPr>
        <p:spPr>
          <a:xfrm>
            <a:off x="6333294" y="1266316"/>
            <a:ext cx="2418602" cy="48995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3113927" y="1272612"/>
            <a:ext cx="2730501" cy="4897209"/>
          </a:xfrm>
          <a:prstGeom prst="rect">
            <a:avLst/>
          </a:prstGeom>
          <a:solidFill>
            <a:schemeClr val="accent1"/>
          </a:solidFill>
        </p:spPr>
        <p:txBody>
          <a:bodyPr lIns="180000" tIns="216000" rIns="18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none" spc="100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Имя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113926" y="2567937"/>
            <a:ext cx="2534843" cy="3372465"/>
          </a:xfrm>
          <a:prstGeom prst="rect">
            <a:avLst/>
          </a:prstGeom>
        </p:spPr>
        <p:txBody>
          <a:bodyPr lIns="180000"/>
          <a:lstStyle>
            <a:lvl1pPr marL="0" indent="0">
              <a:spcBef>
                <a:spcPts val="600"/>
              </a:spcBef>
              <a:buFont typeface="Wingdings" charset="2"/>
              <a:buNone/>
              <a:tabLst/>
              <a:defRPr lang="ru-RU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2" hasCustomPrompt="1"/>
          </p:nvPr>
        </p:nvSpPr>
        <p:spPr>
          <a:xfrm>
            <a:off x="695325" y="1268413"/>
            <a:ext cx="2418602" cy="48995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 картинки на плаш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8751896" y="1268413"/>
            <a:ext cx="2744779" cy="4897209"/>
          </a:xfrm>
          <a:prstGeom prst="rect">
            <a:avLst/>
          </a:prstGeom>
          <a:solidFill>
            <a:schemeClr val="accent6"/>
          </a:solidFill>
        </p:spPr>
        <p:txBody>
          <a:bodyPr tIns="126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all" spc="100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8751896" y="3168230"/>
            <a:ext cx="2452424" cy="2767973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9" hasCustomPrompt="1"/>
          </p:nvPr>
        </p:nvSpPr>
        <p:spPr>
          <a:xfrm>
            <a:off x="6333294" y="1266316"/>
            <a:ext cx="2418602" cy="48995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3113927" y="1272612"/>
            <a:ext cx="2730501" cy="4897209"/>
          </a:xfrm>
          <a:prstGeom prst="rect">
            <a:avLst/>
          </a:prstGeom>
          <a:solidFill>
            <a:schemeClr val="accent1"/>
          </a:solidFill>
        </p:spPr>
        <p:txBody>
          <a:bodyPr tIns="126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all" spc="100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113927" y="3172429"/>
            <a:ext cx="2452424" cy="2767973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2" hasCustomPrompt="1"/>
          </p:nvPr>
        </p:nvSpPr>
        <p:spPr>
          <a:xfrm>
            <a:off x="695325" y="1268413"/>
            <a:ext cx="2418602" cy="48995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3399141" y="1536077"/>
            <a:ext cx="746838" cy="757345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9080796" y="1536077"/>
            <a:ext cx="746838" cy="757345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 +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95325" y="1268412"/>
            <a:ext cx="10801348" cy="19479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182563" indent="0">
              <a:tabLst/>
              <a:defRPr lang="en-US" sz="24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5" y="3612156"/>
            <a:ext cx="10909298" cy="2553695"/>
          </a:xfrm>
          <a:prstGeom prst="rect">
            <a:avLst/>
          </a:prstGeom>
        </p:spPr>
        <p:txBody>
          <a:bodyPr numCol="2" spcCol="720000"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 + цита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08999" y="-1"/>
            <a:ext cx="3683001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32000" rIns="720000" rtlCol="0" anchor="t"/>
          <a:lstStyle>
            <a:lvl1pPr marL="227013" indent="0">
              <a:lnSpc>
                <a:spcPct val="100000"/>
              </a:lnSpc>
              <a:spcBef>
                <a:spcPts val="600"/>
              </a:spcBef>
              <a:tabLst/>
              <a:defRPr lang="en-US" sz="20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5" y="1268413"/>
            <a:ext cx="7596505" cy="814843"/>
          </a:xfrm>
          <a:prstGeom prst="rect">
            <a:avLst/>
          </a:prstGeom>
        </p:spPr>
        <p:txBody>
          <a:bodyPr numCol="1" spcCol="360000"/>
          <a:lstStyle>
            <a:lvl1pPr>
              <a:lnSpc>
                <a:spcPct val="100000"/>
              </a:lnSpc>
              <a:spcBef>
                <a:spcPts val="600"/>
              </a:spcBef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8799522" y="1268413"/>
            <a:ext cx="812478" cy="814843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87375" y="2265363"/>
            <a:ext cx="7596188" cy="3900487"/>
          </a:xfrm>
          <a:prstGeom prst="rect">
            <a:avLst/>
          </a:prstGeom>
        </p:spPr>
        <p:txBody>
          <a:bodyPr/>
          <a:lstStyle>
            <a:lvl1pPr marL="177800" indent="-177800">
              <a:spcBef>
                <a:spcPts val="400"/>
              </a:spcBef>
              <a:buFont typeface="Wingdings" charset="2"/>
              <a:buChar char="§"/>
              <a:tabLst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 текст + цита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76" hasCustomPrompt="1"/>
          </p:nvPr>
        </p:nvSpPr>
        <p:spPr>
          <a:xfrm>
            <a:off x="751681" y="2083256"/>
            <a:ext cx="2187519" cy="21848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08999" y="-1"/>
            <a:ext cx="3683001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32000" rIns="720000" rtlCol="0" anchor="t"/>
          <a:lstStyle>
            <a:lvl1pPr marL="227013" indent="0">
              <a:lnSpc>
                <a:spcPct val="100000"/>
              </a:lnSpc>
              <a:spcBef>
                <a:spcPts val="600"/>
              </a:spcBef>
              <a:tabLst/>
              <a:defRPr lang="en-US" sz="20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5" y="1268413"/>
            <a:ext cx="7762341" cy="814843"/>
          </a:xfrm>
          <a:prstGeom prst="rect">
            <a:avLst/>
          </a:prstGeom>
        </p:spPr>
        <p:txBody>
          <a:bodyPr numCol="1" spcCol="360000"/>
          <a:lstStyle>
            <a:lvl1pPr>
              <a:lnSpc>
                <a:spcPct val="100000"/>
              </a:lnSpc>
              <a:spcBef>
                <a:spcPts val="600"/>
              </a:spcBef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8799522" y="1268413"/>
            <a:ext cx="812478" cy="814843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1089024" y="3456220"/>
            <a:ext cx="1850175" cy="270963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1089024" y="2527532"/>
            <a:ext cx="1850175" cy="9286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587375" y="2422189"/>
            <a:ext cx="501650" cy="153409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77" hasCustomPrompt="1"/>
          </p:nvPr>
        </p:nvSpPr>
        <p:spPr>
          <a:xfrm>
            <a:off x="3459056" y="2083256"/>
            <a:ext cx="2187519" cy="21848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3796399" y="3456220"/>
            <a:ext cx="1850175" cy="270963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79"/>
          </p:nvPr>
        </p:nvSpPr>
        <p:spPr>
          <a:xfrm>
            <a:off x="3796399" y="2527532"/>
            <a:ext cx="1850175" cy="9286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80" hasCustomPrompt="1"/>
          </p:nvPr>
        </p:nvSpPr>
        <p:spPr>
          <a:xfrm>
            <a:off x="3294750" y="2422189"/>
            <a:ext cx="501650" cy="153409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81" hasCustomPrompt="1"/>
          </p:nvPr>
        </p:nvSpPr>
        <p:spPr>
          <a:xfrm>
            <a:off x="6162198" y="2083256"/>
            <a:ext cx="2187519" cy="21848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6499541" y="3456220"/>
            <a:ext cx="1850175" cy="270963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6499541" y="2527532"/>
            <a:ext cx="1850175" cy="9286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84" hasCustomPrompt="1"/>
          </p:nvPr>
        </p:nvSpPr>
        <p:spPr>
          <a:xfrm>
            <a:off x="5997892" y="2422189"/>
            <a:ext cx="501650" cy="153409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трет + большая Б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1"/>
            <a:ext cx="368300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32000" rIns="720000" rtlCol="0" anchor="t"/>
          <a:lstStyle>
            <a:lvl1pPr marL="227013" indent="0">
              <a:lnSpc>
                <a:spcPct val="100000"/>
              </a:lnSpc>
              <a:spcBef>
                <a:spcPts val="600"/>
              </a:spcBef>
              <a:tabLst/>
              <a:defRPr lang="en-US" sz="20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ru-RU"/>
              <a:t> 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695325" y="692150"/>
            <a:ext cx="2628989" cy="1974138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портрет</a:t>
            </a:r>
            <a:endParaRPr lang="en-US"/>
          </a:p>
        </p:txBody>
      </p:sp>
      <p:sp>
        <p:nvSpPr>
          <p:cNvPr id="1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587375" y="2836863"/>
            <a:ext cx="2736850" cy="1504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Имя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587375" y="4661449"/>
            <a:ext cx="2736850" cy="15044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должность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3837062" y="1268413"/>
            <a:ext cx="7659613" cy="4897437"/>
          </a:xfrm>
          <a:prstGeom prst="rect">
            <a:avLst/>
          </a:prstGeom>
        </p:spPr>
        <p:txBody>
          <a:bodyPr numCol="3" spcCol="360000"/>
          <a:lstStyle>
            <a:lvl1pPr marL="7938" indent="0"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  <a:p>
            <a:pPr lvl="1"/>
            <a:r>
              <a:rPr lang="ru-RU"/>
              <a:t>текст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и 2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" y="0"/>
            <a:ext cx="12192000" cy="864000"/>
          </a:xfrm>
          <a:prstGeom prst="rect">
            <a:avLst/>
          </a:prstGeom>
          <a:solidFill>
            <a:srgbClr val="E0E7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864001"/>
            <a:ext cx="12192000" cy="59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389050" y="1268413"/>
            <a:ext cx="10107625" cy="133092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89050" y="3051669"/>
            <a:ext cx="10107625" cy="133092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89050" y="4834924"/>
            <a:ext cx="10107625" cy="133092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О с вымп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-261245" y="2224984"/>
            <a:ext cx="4897436" cy="2984296"/>
          </a:xfrm>
          <a:prstGeom prst="homePlate">
            <a:avLst>
              <a:gd name="adj" fmla="val 15347"/>
            </a:avLst>
          </a:prstGeom>
          <a:solidFill>
            <a:schemeClr val="accent1"/>
          </a:solidFill>
        </p:spPr>
        <p:txBody>
          <a:bodyPr vert="vert270" anchor="ctr"/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5529991" y="-15815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tx2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103426" y="1963313"/>
            <a:ext cx="3484719" cy="1582907"/>
          </a:xfrm>
          <a:prstGeom prst="rect">
            <a:avLst/>
          </a:prstGeom>
        </p:spPr>
        <p:txBody>
          <a:bodyPr lIns="0" rIns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5529991" y="246148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5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103426" y="4582944"/>
            <a:ext cx="3484719" cy="1582907"/>
          </a:xfrm>
          <a:prstGeom prst="rect">
            <a:avLst/>
          </a:prstGeom>
        </p:spPr>
        <p:txBody>
          <a:bodyPr lIns="0" rIns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9438519" y="-15815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6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011954" y="1963312"/>
            <a:ext cx="3484719" cy="1582907"/>
          </a:xfrm>
          <a:prstGeom prst="rect">
            <a:avLst/>
          </a:prstGeom>
        </p:spPr>
        <p:txBody>
          <a:bodyPr lIns="0" rIns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9438519" y="246148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4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011954" y="4582943"/>
            <a:ext cx="3484719" cy="1582907"/>
          </a:xfrm>
          <a:prstGeom prst="rect">
            <a:avLst/>
          </a:prstGeom>
        </p:spPr>
        <p:txBody>
          <a:bodyPr lIns="0" rIns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819048" y="1268413"/>
            <a:ext cx="2736850" cy="1974138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портрет</a:t>
            </a:r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819048" y="3384135"/>
            <a:ext cx="2736850" cy="11355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Имя</a:t>
            </a:r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819048" y="4661450"/>
            <a:ext cx="2736850" cy="94459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должность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заика 2 текст-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12191992" cy="6788727"/>
          </a:xfrm>
          <a:prstGeom prst="rect">
            <a:avLst/>
          </a:prstGeom>
          <a:solidFill>
            <a:srgbClr val="EE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rgbClr val="E0E8EB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95660" y="1268413"/>
            <a:ext cx="2700340" cy="2426934"/>
          </a:xfrm>
          <a:prstGeom prst="rect">
            <a:avLst/>
          </a:prstGeom>
          <a:solidFill>
            <a:schemeClr val="tx2"/>
          </a:solidFill>
        </p:spPr>
        <p:txBody>
          <a:bodyPr tIns="180000"/>
          <a:lstStyle>
            <a:lvl1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  <a:endParaRPr lang="en-US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568332" y="2058853"/>
            <a:ext cx="2340143" cy="1323042"/>
          </a:xfrm>
          <a:prstGeom prst="rect">
            <a:avLst/>
          </a:prstGeom>
        </p:spPr>
        <p:txBody>
          <a:bodyPr/>
          <a:lstStyle>
            <a:lvl1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3395659" y="3695347"/>
            <a:ext cx="2700340" cy="247050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3695347"/>
            <a:ext cx="2700338" cy="2470503"/>
          </a:xfrm>
          <a:prstGeom prst="rect">
            <a:avLst/>
          </a:prstGeom>
          <a:solidFill>
            <a:schemeClr val="accent4"/>
          </a:solidFill>
        </p:spPr>
        <p:txBody>
          <a:bodyPr tIns="180000"/>
          <a:lstStyle>
            <a:lvl1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867997" y="4486318"/>
            <a:ext cx="2340141" cy="1346499"/>
          </a:xfrm>
          <a:prstGeom prst="rect">
            <a:avLst/>
          </a:prstGeom>
        </p:spPr>
        <p:txBody>
          <a:bodyPr/>
          <a:lstStyle>
            <a:lvl1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695324" y="1268413"/>
            <a:ext cx="2700338" cy="242693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796321" y="1268413"/>
            <a:ext cx="2700340" cy="2426934"/>
          </a:xfrm>
          <a:prstGeom prst="rect">
            <a:avLst/>
          </a:prstGeom>
          <a:solidFill>
            <a:schemeClr val="accent5"/>
          </a:solidFill>
        </p:spPr>
        <p:txBody>
          <a:bodyPr tIns="180000"/>
          <a:lstStyle>
            <a:lvl1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988052" y="2058853"/>
            <a:ext cx="2340142" cy="1323042"/>
          </a:xfrm>
          <a:prstGeom prst="rect">
            <a:avLst/>
          </a:prstGeom>
        </p:spPr>
        <p:txBody>
          <a:bodyPr/>
          <a:lstStyle>
            <a:lvl1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2" hasCustomPrompt="1"/>
          </p:nvPr>
        </p:nvSpPr>
        <p:spPr>
          <a:xfrm>
            <a:off x="8796320" y="3695347"/>
            <a:ext cx="2700340" cy="247050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095993" y="3695347"/>
            <a:ext cx="2700340" cy="2470503"/>
          </a:xfrm>
          <a:prstGeom prst="rect">
            <a:avLst/>
          </a:prstGeom>
          <a:solidFill>
            <a:schemeClr val="accent1"/>
          </a:solidFill>
        </p:spPr>
        <p:txBody>
          <a:bodyPr tIns="180000"/>
          <a:lstStyle>
            <a:lvl1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  <a:endParaRPr lang="en-US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287723" y="4486318"/>
            <a:ext cx="2340143" cy="1346499"/>
          </a:xfrm>
          <a:prstGeom prst="rect">
            <a:avLst/>
          </a:prstGeom>
        </p:spPr>
        <p:txBody>
          <a:bodyPr/>
          <a:lstStyle>
            <a:lvl1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6095992" y="1267882"/>
            <a:ext cx="2700340" cy="243613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22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олонки текст-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4015784"/>
            <a:ext cx="2659543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695325" y="1268413"/>
            <a:ext cx="2551594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587375" y="4881330"/>
            <a:ext cx="2659543" cy="1284520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36933" y="4015784"/>
            <a:ext cx="2659543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3445243" y="1268413"/>
            <a:ext cx="2551594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36933" y="4881330"/>
            <a:ext cx="2659543" cy="1284520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086492" y="4015784"/>
            <a:ext cx="2659543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46" name="Picture Placeholder 19"/>
          <p:cNvSpPr>
            <a:spLocks noGrp="1"/>
          </p:cNvSpPr>
          <p:nvPr>
            <p:ph type="pic" sz="quarter" idx="28" hasCustomPrompt="1"/>
          </p:nvPr>
        </p:nvSpPr>
        <p:spPr>
          <a:xfrm>
            <a:off x="6195161" y="1268413"/>
            <a:ext cx="2551594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6086492" y="4881330"/>
            <a:ext cx="2659543" cy="1284520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8837130" y="4023876"/>
            <a:ext cx="2659543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50" name="Picture Placeholder 19"/>
          <p:cNvSpPr>
            <a:spLocks noGrp="1"/>
          </p:cNvSpPr>
          <p:nvPr>
            <p:ph type="pic" sz="quarter" idx="31" hasCustomPrompt="1"/>
          </p:nvPr>
        </p:nvSpPr>
        <p:spPr>
          <a:xfrm>
            <a:off x="8945080" y="1276505"/>
            <a:ext cx="2551594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8837130" y="4889422"/>
            <a:ext cx="2659543" cy="1284520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19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 текст-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4015784"/>
            <a:ext cx="3479261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695325" y="1268413"/>
            <a:ext cx="3371312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587375" y="4881329"/>
            <a:ext cx="3479261" cy="1284521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302394" y="4015784"/>
            <a:ext cx="3479261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4410344" y="1268413"/>
            <a:ext cx="3371312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4302394" y="4881329"/>
            <a:ext cx="3479261" cy="1284521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8017414" y="4015784"/>
            <a:ext cx="3479261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46" name="Picture Placeholder 19"/>
          <p:cNvSpPr>
            <a:spLocks noGrp="1"/>
          </p:cNvSpPr>
          <p:nvPr>
            <p:ph type="pic" sz="quarter" idx="28" hasCustomPrompt="1"/>
          </p:nvPr>
        </p:nvSpPr>
        <p:spPr>
          <a:xfrm>
            <a:off x="8125364" y="1268413"/>
            <a:ext cx="3371312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8017414" y="4881329"/>
            <a:ext cx="3479261" cy="1284521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1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олонки текст на плаш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88590" y="1268412"/>
            <a:ext cx="2579115" cy="4897437"/>
          </a:xfrm>
          <a:prstGeom prst="rect">
            <a:avLst/>
          </a:prstGeom>
          <a:solidFill>
            <a:schemeClr val="accent1"/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695326" y="3011764"/>
            <a:ext cx="2327766" cy="2909455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440278" y="1268412"/>
            <a:ext cx="2570418" cy="4897437"/>
          </a:xfrm>
          <a:prstGeom prst="rect">
            <a:avLst/>
          </a:prstGeom>
          <a:solidFill>
            <a:schemeClr val="accent6"/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3437477" y="3011764"/>
            <a:ext cx="2446507" cy="2909455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6183287" y="1268412"/>
            <a:ext cx="2570398" cy="4897437"/>
          </a:xfrm>
          <a:prstGeom prst="rect">
            <a:avLst/>
          </a:prstGeom>
          <a:solidFill>
            <a:schemeClr val="accent5"/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6186016" y="3011764"/>
            <a:ext cx="2409105" cy="2909455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8922210" y="1268412"/>
            <a:ext cx="2574466" cy="4897437"/>
          </a:xfrm>
          <a:prstGeom prst="rect">
            <a:avLst/>
          </a:prstGeom>
          <a:solidFill>
            <a:schemeClr val="accent4"/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53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8925120" y="3011764"/>
            <a:ext cx="2409102" cy="2909455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051094" y="1431932"/>
            <a:ext cx="661640" cy="655393"/>
          </a:xfrm>
          <a:prstGeom prst="rect">
            <a:avLst/>
          </a:prstGeom>
        </p:spPr>
        <p:txBody>
          <a:bodyPr anchor="ctr"/>
          <a:lstStyle>
            <a:lvl1pPr algn="ctr"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794631" y="1431932"/>
            <a:ext cx="695390" cy="655393"/>
          </a:xfrm>
          <a:prstGeom prst="rect">
            <a:avLst/>
          </a:prstGeom>
        </p:spPr>
        <p:txBody>
          <a:bodyPr anchor="ctr"/>
          <a:lstStyle>
            <a:lvl1pPr algn="ctr"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6539048" y="1431932"/>
            <a:ext cx="684759" cy="655393"/>
          </a:xfrm>
          <a:prstGeom prst="rect">
            <a:avLst/>
          </a:prstGeom>
        </p:spPr>
        <p:txBody>
          <a:bodyPr anchor="ctr"/>
          <a:lstStyle>
            <a:lvl1pPr algn="ctr"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9284377" y="1431932"/>
            <a:ext cx="684759" cy="655393"/>
          </a:xfrm>
          <a:prstGeom prst="rect">
            <a:avLst/>
          </a:prstGeom>
        </p:spPr>
        <p:txBody>
          <a:bodyPr anchor="ctr"/>
          <a:lstStyle>
            <a:lvl1pPr algn="ctr"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цифра + карто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95325" y="3616477"/>
            <a:ext cx="2306637" cy="2549373"/>
          </a:xfrm>
          <a:prstGeom prst="rect">
            <a:avLst/>
          </a:prstGeom>
          <a:solidFill>
            <a:schemeClr val="accent2"/>
          </a:solidFill>
        </p:spPr>
        <p:txBody>
          <a:bodyPr tIns="827999" rIns="180000"/>
          <a:lstStyle>
            <a:lvl1pPr marL="889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tabLst/>
              <a:defRPr lang="en-US" sz="18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88900" indent="0">
              <a:spcBef>
                <a:spcPts val="0"/>
              </a:spcBef>
              <a:buFont typeface="Wingdings" charset="2"/>
              <a:buNone/>
              <a:tabLst/>
              <a:defRPr lang="en-US" sz="48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Текст</a:t>
            </a:r>
          </a:p>
          <a:p>
            <a:pPr lvl="1"/>
            <a:r>
              <a:rPr lang="ru-RU"/>
              <a:t>000</a:t>
            </a:r>
          </a:p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587375" y="2777987"/>
            <a:ext cx="4986235" cy="35447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587375" y="1268413"/>
            <a:ext cx="4986235" cy="144466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138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000</a:t>
            </a:r>
            <a:endParaRPr lang="en-US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3266973" y="3616477"/>
            <a:ext cx="2306637" cy="2549373"/>
          </a:xfrm>
          <a:prstGeom prst="rect">
            <a:avLst/>
          </a:prstGeom>
          <a:solidFill>
            <a:schemeClr val="accent2"/>
          </a:solidFill>
        </p:spPr>
        <p:txBody>
          <a:bodyPr tIns="827999" rIns="180000"/>
          <a:lstStyle>
            <a:lvl1pPr marL="889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tabLst/>
              <a:defRPr lang="en-US" sz="18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88900" indent="0">
              <a:spcBef>
                <a:spcPts val="0"/>
              </a:spcBef>
              <a:buFont typeface="Wingdings" charset="2"/>
              <a:buNone/>
              <a:tabLst/>
              <a:defRPr lang="en-US" sz="48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Текст</a:t>
            </a:r>
          </a:p>
          <a:p>
            <a:pPr lvl="1"/>
            <a:r>
              <a:rPr lang="ru-RU"/>
              <a:t>000</a:t>
            </a:r>
          </a:p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868522" y="3716619"/>
            <a:ext cx="578982" cy="580667"/>
          </a:xfrm>
          <a:prstGeom prst="rect">
            <a:avLst/>
          </a:prstGeom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438359" y="3716619"/>
            <a:ext cx="578982" cy="580667"/>
          </a:xfrm>
          <a:prstGeom prst="rect">
            <a:avLst/>
          </a:prstGeom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колонки текст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96197" y="1268413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>
              <a:defRPr lang="en-US" sz="2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468536" y="1270660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>
              <a:defRPr lang="en-US" sz="22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6216346" y="1270660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>
              <a:defRPr lang="en-US"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8975628" y="1268413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>
              <a:defRPr lang="en-US" sz="2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8" hasCustomPrompt="1"/>
          </p:nvPr>
        </p:nvSpPr>
        <p:spPr>
          <a:xfrm>
            <a:off x="695325" y="4002898"/>
            <a:ext cx="2521120" cy="2162952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300"/>
              </a:spcBef>
              <a:buFont typeface="Wingdings" charset="2"/>
              <a:buChar char="§"/>
              <a:tabLst/>
              <a:defRPr sz="1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49" hasCustomPrompt="1"/>
          </p:nvPr>
        </p:nvSpPr>
        <p:spPr>
          <a:xfrm>
            <a:off x="3468462" y="4002898"/>
            <a:ext cx="2521120" cy="2162952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300"/>
              </a:spcBef>
              <a:buFont typeface="Wingdings" charset="2"/>
              <a:buChar char="§"/>
              <a:tabLst/>
              <a:defRPr sz="1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50" hasCustomPrompt="1"/>
          </p:nvPr>
        </p:nvSpPr>
        <p:spPr>
          <a:xfrm>
            <a:off x="6215477" y="4002898"/>
            <a:ext cx="2521120" cy="2162952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300"/>
              </a:spcBef>
              <a:buFont typeface="Wingdings" charset="2"/>
              <a:buChar char="§"/>
              <a:tabLst/>
              <a:defRPr sz="1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51" hasCustomPrompt="1"/>
          </p:nvPr>
        </p:nvSpPr>
        <p:spPr>
          <a:xfrm>
            <a:off x="8975554" y="4002898"/>
            <a:ext cx="2521120" cy="2162952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300"/>
              </a:spcBef>
              <a:buFont typeface="Wingdings" charset="2"/>
              <a:buChar char="§"/>
              <a:tabLst/>
              <a:defRPr sz="1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2127025"/>
            <a:ext cx="1602164" cy="1588431"/>
          </a:xfrm>
          <a:prstGeom prst="diamond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992518" y="2436245"/>
            <a:ext cx="1007778" cy="10107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72" hasCustomPrompt="1"/>
          </p:nvPr>
        </p:nvSpPr>
        <p:spPr>
          <a:xfrm>
            <a:off x="3465814" y="2127025"/>
            <a:ext cx="1602164" cy="1588431"/>
          </a:xfrm>
          <a:prstGeom prst="diamond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73" hasCustomPrompt="1"/>
          </p:nvPr>
        </p:nvSpPr>
        <p:spPr>
          <a:xfrm>
            <a:off x="6236303" y="2127025"/>
            <a:ext cx="1602164" cy="1588431"/>
          </a:xfrm>
          <a:prstGeom prst="diamond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74" hasCustomPrompt="1"/>
          </p:nvPr>
        </p:nvSpPr>
        <p:spPr>
          <a:xfrm>
            <a:off x="8975554" y="2127025"/>
            <a:ext cx="1602164" cy="1588431"/>
          </a:xfrm>
          <a:prstGeom prst="diamond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3763007" y="2436245"/>
            <a:ext cx="1007778" cy="10107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76" hasCustomPrompt="1"/>
          </p:nvPr>
        </p:nvSpPr>
        <p:spPr>
          <a:xfrm>
            <a:off x="6533496" y="2436245"/>
            <a:ext cx="1007778" cy="10107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7" hasCustomPrompt="1"/>
          </p:nvPr>
        </p:nvSpPr>
        <p:spPr>
          <a:xfrm>
            <a:off x="9272747" y="2436245"/>
            <a:ext cx="1007778" cy="10107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 hasCustomPrompt="1"/>
          </p:nvPr>
        </p:nvSpPr>
        <p:spPr>
          <a:xfrm>
            <a:off x="695325" y="1268413"/>
            <a:ext cx="10801349" cy="48974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Диаграмма</a:t>
            </a:r>
            <a:endParaRPr lang="en-US"/>
          </a:p>
        </p:txBody>
      </p:sp>
      <p:sp>
        <p:nvSpPr>
          <p:cNvPr id="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уктур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3712573" cy="4897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7026133" y="3193836"/>
            <a:ext cx="1874838" cy="54451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4742345" y="1268413"/>
            <a:ext cx="1874838" cy="54451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9175110" y="1268413"/>
            <a:ext cx="1874838" cy="544512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4742345" y="4152300"/>
            <a:ext cx="1874838" cy="54451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9316664" y="4035449"/>
            <a:ext cx="1595246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9316664" y="4887262"/>
            <a:ext cx="1595246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9316664" y="5653644"/>
            <a:ext cx="1595246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164488" y="5653644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5164488" y="4904293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5164488" y="2815729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164488" y="2066378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9596412" y="2066378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2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9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0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1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2" name="Teardrop 11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dirty="0">
              <a:latin typeface="Calibri Ligh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31237" y="409839"/>
            <a:ext cx="396328" cy="307759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12901" y="6504161"/>
            <a:ext cx="1828025" cy="230833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Commerce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30276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и с аватарк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" y="0"/>
            <a:ext cx="12192000" cy="864000"/>
          </a:xfrm>
          <a:prstGeom prst="rect">
            <a:avLst/>
          </a:prstGeom>
          <a:solidFill>
            <a:srgbClr val="E0E7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864001"/>
            <a:ext cx="12192000" cy="59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837346" y="1268413"/>
            <a:ext cx="9659329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837346" y="2609394"/>
            <a:ext cx="9659329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837346" y="3950375"/>
            <a:ext cx="9659329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837346" y="5291356"/>
            <a:ext cx="9659329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324" y="1268413"/>
            <a:ext cx="874800" cy="87449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95324" y="2609394"/>
            <a:ext cx="874800" cy="87449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95324" y="3950375"/>
            <a:ext cx="874800" cy="87449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95324" y="5291356"/>
            <a:ext cx="874800" cy="87449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1545" y="2195658"/>
            <a:ext cx="12192000" cy="2125087"/>
          </a:xfrm>
          <a:prstGeom prst="rect">
            <a:avLst/>
          </a:prstGeom>
        </p:spPr>
        <p:txBody>
          <a:bodyPr lIns="45720" tIns="22860" rIns="45720" bIns="2286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  <p:sp>
        <p:nvSpPr>
          <p:cNvPr id="9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0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3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4" name="Teardrop 13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dirty="0">
              <a:latin typeface="Calibri Ligh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531237" y="409839"/>
            <a:ext cx="396328" cy="307759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12902" y="6417211"/>
            <a:ext cx="1828025" cy="230833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Commerce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463465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74701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C15A7-84C8-453D-9B31-45764F6C23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9E3BA-FF50-47E7-8823-E918C90858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466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8686D-226B-4827-A892-027A50E573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2B275-E458-4350-A245-CAA2B181A6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2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74221" y="0"/>
            <a:ext cx="10522453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874800" cy="8744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атор с вымп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5780203" y="-47780"/>
            <a:ext cx="631590" cy="3263979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2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464008" y="1963313"/>
            <a:ext cx="3263975" cy="158290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5780201" y="2571853"/>
            <a:ext cx="631590" cy="3263975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5</a:t>
            </a:r>
            <a:endParaRPr lang="en-US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464008" y="4582944"/>
            <a:ext cx="3263975" cy="158290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9548895" y="-47781"/>
            <a:ext cx="631590" cy="3263979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3</a:t>
            </a:r>
            <a:endParaRPr lang="en-US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232700" y="1963312"/>
            <a:ext cx="3263975" cy="158290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9548893" y="2571852"/>
            <a:ext cx="631590" cy="3263975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6</a:t>
            </a:r>
            <a:endParaRPr lang="en-US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232700" y="4582943"/>
            <a:ext cx="3263975" cy="158290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5400000">
            <a:off x="2011520" y="-47779"/>
            <a:ext cx="631590" cy="3263979"/>
          </a:xfrm>
          <a:prstGeom prst="homePlate">
            <a:avLst>
              <a:gd name="adj" fmla="val 45750"/>
            </a:avLst>
          </a:prstGeom>
          <a:solidFill>
            <a:schemeClr val="accent1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1</a:t>
            </a:r>
            <a:endParaRPr lang="en-US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695325" y="1963314"/>
            <a:ext cx="3263975" cy="158290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2011518" y="2571854"/>
            <a:ext cx="631590" cy="3263975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4</a:t>
            </a:r>
            <a:endParaRPr lang="en-US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95325" y="4582945"/>
            <a:ext cx="3263975" cy="158290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квадр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47486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367821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18967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366666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546856" y="2030099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018967" y="2030099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547486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43" hasCustomPrompt="1"/>
          </p:nvPr>
        </p:nvSpPr>
        <p:spPr>
          <a:xfrm>
            <a:off x="695325" y="3026790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7018967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45" hasCustomPrompt="1"/>
          </p:nvPr>
        </p:nvSpPr>
        <p:spPr>
          <a:xfrm>
            <a:off x="6096000" y="3026790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546856" y="3690223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018967" y="3690223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547486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49" hasCustomPrompt="1"/>
          </p:nvPr>
        </p:nvSpPr>
        <p:spPr>
          <a:xfrm>
            <a:off x="695325" y="4685759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018967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4685759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546856" y="5349192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7018967" y="5349192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ромб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rgbClr val="EEF0F3"/>
          </a:solidFill>
          <a:ln w="12700" cap="flat">
            <a:noFill/>
            <a:miter lim="400000"/>
          </a:ln>
          <a:effectLst>
            <a:outerShdw blurRad="25400" dist="25400" dir="5400000" rotWithShape="0">
              <a:schemeClr val="bg2">
                <a:lumMod val="90000"/>
                <a:alpha val="6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1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136032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64191" y="136032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54" hasCustomPrompt="1"/>
          </p:nvPr>
        </p:nvSpPr>
        <p:spPr>
          <a:xfrm>
            <a:off x="587375" y="302628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55" hasCustomPrompt="1"/>
          </p:nvPr>
        </p:nvSpPr>
        <p:spPr>
          <a:xfrm>
            <a:off x="6064191" y="302628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57" hasCustomPrompt="1"/>
          </p:nvPr>
        </p:nvSpPr>
        <p:spPr>
          <a:xfrm>
            <a:off x="587375" y="469224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58" hasCustomPrompt="1"/>
          </p:nvPr>
        </p:nvSpPr>
        <p:spPr>
          <a:xfrm>
            <a:off x="6064191" y="469224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47486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18967" y="1268413"/>
            <a:ext cx="4477708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546856" y="2030099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018967" y="2030099"/>
            <a:ext cx="4478656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547486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7018967" y="2928537"/>
            <a:ext cx="4477708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546856" y="3690223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018967" y="3690223"/>
            <a:ext cx="4478656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547486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018967" y="4587506"/>
            <a:ext cx="4477708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546856" y="5349192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7018967" y="5349192"/>
            <a:ext cx="4478656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69215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785999"/>
            <a:ext cx="12192000" cy="1250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1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723" r:id="rId3"/>
    <p:sldLayoutId id="2147483728" r:id="rId4"/>
    <p:sldLayoutId id="2147483730" r:id="rId5"/>
    <p:sldLayoutId id="2147483731" r:id="rId6"/>
    <p:sldLayoutId id="2147483735" r:id="rId7"/>
    <p:sldLayoutId id="2147483690" r:id="rId8"/>
    <p:sldLayoutId id="2147483691" r:id="rId9"/>
    <p:sldLayoutId id="2147483692" r:id="rId10"/>
    <p:sldLayoutId id="2147483653" r:id="rId11"/>
    <p:sldLayoutId id="2147483729" r:id="rId12"/>
    <p:sldLayoutId id="2147483724" r:id="rId13"/>
    <p:sldLayoutId id="2147483725" r:id="rId14"/>
    <p:sldLayoutId id="2147483719" r:id="rId15"/>
    <p:sldLayoutId id="2147483720" r:id="rId16"/>
    <p:sldLayoutId id="2147483721" r:id="rId17"/>
    <p:sldLayoutId id="2147483722" r:id="rId18"/>
    <p:sldLayoutId id="2147483713" r:id="rId19"/>
    <p:sldLayoutId id="2147483709" r:id="rId20"/>
    <p:sldLayoutId id="2147483710" r:id="rId21"/>
    <p:sldLayoutId id="2147483705" r:id="rId22"/>
    <p:sldLayoutId id="2147483706" r:id="rId23"/>
    <p:sldLayoutId id="2147483711" r:id="rId24"/>
    <p:sldLayoutId id="2147483712" r:id="rId25"/>
    <p:sldLayoutId id="2147483707" r:id="rId26"/>
    <p:sldLayoutId id="2147483736" r:id="rId27"/>
    <p:sldLayoutId id="2147483737" r:id="rId28"/>
    <p:sldLayoutId id="2147483714" r:id="rId29"/>
    <p:sldLayoutId id="2147483703" r:id="rId30"/>
    <p:sldLayoutId id="2147483702" r:id="rId31"/>
    <p:sldLayoutId id="2147483693" r:id="rId32"/>
    <p:sldLayoutId id="2147483694" r:id="rId33"/>
    <p:sldLayoutId id="2147483732" r:id="rId34"/>
    <p:sldLayoutId id="2147483699" r:id="rId35"/>
    <p:sldLayoutId id="2147483700" r:id="rId36"/>
    <p:sldLayoutId id="2147483701" r:id="rId37"/>
    <p:sldLayoutId id="2147483738" r:id="rId38"/>
    <p:sldLayoutId id="2147483733" r:id="rId39"/>
    <p:sldLayoutId id="2147483734" r:id="rId40"/>
    <p:sldLayoutId id="2147483718" r:id="rId41"/>
    <p:sldLayoutId id="2147483696" r:id="rId42"/>
    <p:sldLayoutId id="2147483717" r:id="rId43"/>
    <p:sldLayoutId id="2147483697" r:id="rId44"/>
    <p:sldLayoutId id="2147483716" r:id="rId45"/>
    <p:sldLayoutId id="2147483698" r:id="rId46"/>
    <p:sldLayoutId id="2147483704" r:id="rId47"/>
    <p:sldLayoutId id="2147483715" r:id="rId48"/>
    <p:sldLayoutId id="2147483740" r:id="rId49"/>
    <p:sldLayoutId id="2147483741" r:id="rId50"/>
    <p:sldLayoutId id="2147483773" r:id="rId51"/>
    <p:sldLayoutId id="2147483761" r:id="rId52"/>
    <p:sldLayoutId id="2147483774" r:id="rId5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0" i="0" kern="1200" cap="none" baseline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242" userDrawn="1">
          <p15:clr>
            <a:srgbClr val="F26B43"/>
          </p15:clr>
        </p15:guide>
        <p15:guide id="3" orient="horz" pos="436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  <p15:guide id="17" orient="horz" pos="799" userDrawn="1">
          <p15:clr>
            <a:srgbClr val="F26B43"/>
          </p15:clr>
        </p15:guide>
        <p15:guide id="18" pos="3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tel:8(800)555577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742CD5-E72F-6E49-814B-659578DA53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9"/>
          <a:stretch/>
        </p:blipFill>
        <p:spPr>
          <a:xfrm>
            <a:off x="0" y="0"/>
            <a:ext cx="12195106" cy="69233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64901"/>
            <a:ext cx="12192000" cy="798324"/>
          </a:xfrm>
        </p:spPr>
        <p:txBody>
          <a:bodyPr/>
          <a:lstStyle/>
          <a:p>
            <a:pPr algn="ctr"/>
            <a:r>
              <a:rPr lang="ru-RU" sz="4800" dirty="0"/>
              <a:t>Банковское сопровождение контрактов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3013267" y="3471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897467" y="340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Shape"/>
          <p:cNvSpPr/>
          <p:nvPr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3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603B8CDB-1B37-814E-B8F8-38B766BB9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"/>
          <a:stretch/>
        </p:blipFill>
        <p:spPr>
          <a:xfrm>
            <a:off x="0" y="0"/>
            <a:ext cx="12195106" cy="6923314"/>
          </a:xfrm>
          <a:prstGeom prst="rect">
            <a:avLst/>
          </a:prstGeom>
        </p:spPr>
      </p:pic>
      <p:sp>
        <p:nvSpPr>
          <p:cNvPr id="77" name="Заголовок 13"/>
          <p:cNvSpPr txBox="1">
            <a:spLocks/>
          </p:cNvSpPr>
          <p:nvPr/>
        </p:nvSpPr>
        <p:spPr>
          <a:xfrm>
            <a:off x="655864" y="452619"/>
            <a:ext cx="10909300" cy="87264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17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3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0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Банковское сопровождение контрактов –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Текст 1"/>
          <p:cNvSpPr txBox="1">
            <a:spLocks/>
          </p:cNvSpPr>
          <p:nvPr/>
        </p:nvSpPr>
        <p:spPr>
          <a:xfrm>
            <a:off x="748458" y="1808136"/>
            <a:ext cx="2579115" cy="3614764"/>
          </a:xfrm>
          <a:prstGeom prst="rect">
            <a:avLst/>
          </a:prstGeom>
          <a:solidFill>
            <a:srgbClr val="F2F2F2">
              <a:alpha val="32157"/>
            </a:srgbClr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lvl="0" algn="ctr"/>
            <a:endParaRPr lang="ru-RU" sz="2000" dirty="0">
              <a:solidFill>
                <a:srgbClr val="FFFFFF"/>
              </a:solidFill>
            </a:endParaRPr>
          </a:p>
          <a:p>
            <a:pPr marL="87313" lvl="0" algn="ctr"/>
            <a:r>
              <a:rPr lang="ru-RU" sz="2000" dirty="0">
                <a:solidFill>
                  <a:srgbClr val="FFFFFF"/>
                </a:solidFill>
              </a:rPr>
              <a:t>Контроль целевого использования денежных средств</a:t>
            </a:r>
          </a:p>
        </p:txBody>
      </p:sp>
      <p:sp>
        <p:nvSpPr>
          <p:cNvPr id="129" name="Текст 3"/>
          <p:cNvSpPr txBox="1">
            <a:spLocks/>
          </p:cNvSpPr>
          <p:nvPr/>
        </p:nvSpPr>
        <p:spPr>
          <a:xfrm>
            <a:off x="3500146" y="1808136"/>
            <a:ext cx="2570418" cy="3614764"/>
          </a:xfrm>
          <a:prstGeom prst="rect">
            <a:avLst/>
          </a:prstGeom>
          <a:solidFill>
            <a:srgbClr val="F2F2F2">
              <a:alpha val="32157"/>
            </a:srgbClr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lvl="0" algn="ctr"/>
            <a:endParaRPr lang="ru-RU" sz="2000" dirty="0"/>
          </a:p>
          <a:p>
            <a:pPr marL="87313" lvl="0" algn="ctr"/>
            <a:r>
              <a:rPr lang="ru-RU" sz="2000" dirty="0"/>
              <a:t>Контроль выполнения условий и сроков контрактов</a:t>
            </a:r>
          </a:p>
        </p:txBody>
      </p:sp>
      <p:sp>
        <p:nvSpPr>
          <p:cNvPr id="130" name="Текст 5"/>
          <p:cNvSpPr txBox="1">
            <a:spLocks/>
          </p:cNvSpPr>
          <p:nvPr/>
        </p:nvSpPr>
        <p:spPr>
          <a:xfrm>
            <a:off x="6243155" y="1808136"/>
            <a:ext cx="2570398" cy="3614764"/>
          </a:xfrm>
          <a:prstGeom prst="rect">
            <a:avLst/>
          </a:prstGeom>
          <a:solidFill>
            <a:srgbClr val="F2F2F2">
              <a:alpha val="32157"/>
            </a:srgbClr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0" algn="ctr"/>
            <a:endParaRPr lang="ru-RU" sz="2000" dirty="0"/>
          </a:p>
          <a:p>
            <a:pPr marL="92075" lvl="0" algn="ctr"/>
            <a:r>
              <a:rPr lang="ru-RU" sz="2000" dirty="0"/>
              <a:t>Мониторинг расчетов на отдельных банковских счетах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cs typeface="Calibri Light" charset="0"/>
            </a:endParaRPr>
          </a:p>
        </p:txBody>
      </p:sp>
      <p:sp>
        <p:nvSpPr>
          <p:cNvPr id="131" name="Текст 7"/>
          <p:cNvSpPr txBox="1">
            <a:spLocks/>
          </p:cNvSpPr>
          <p:nvPr/>
        </p:nvSpPr>
        <p:spPr>
          <a:xfrm>
            <a:off x="8982078" y="1808136"/>
            <a:ext cx="2574466" cy="3614764"/>
          </a:xfrm>
          <a:prstGeom prst="rect">
            <a:avLst/>
          </a:prstGeom>
          <a:solidFill>
            <a:srgbClr val="F2F2F2">
              <a:alpha val="32157"/>
            </a:srgbClr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0" algn="ctr"/>
            <a:endParaRPr lang="ru-RU" sz="2000" dirty="0"/>
          </a:p>
          <a:p>
            <a:pPr marL="92075" lvl="0" algn="ctr"/>
            <a:r>
              <a:rPr lang="ru-RU" sz="2000" dirty="0"/>
              <a:t>Информирование </a:t>
            </a:r>
            <a:r>
              <a:rPr lang="ru-RU" sz="2000" dirty="0" smtClean="0"/>
              <a:t>заказчика о результатах </a:t>
            </a:r>
            <a:r>
              <a:rPr lang="ru-RU" sz="2000" dirty="0"/>
              <a:t>контроля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cs typeface="Calibri Light" charset="0"/>
            </a:endParaRPr>
          </a:p>
        </p:txBody>
      </p:sp>
      <p:grpSp>
        <p:nvGrpSpPr>
          <p:cNvPr id="132" name="Группа 905"/>
          <p:cNvGrpSpPr/>
          <p:nvPr/>
        </p:nvGrpSpPr>
        <p:grpSpPr>
          <a:xfrm>
            <a:off x="1778617" y="2004235"/>
            <a:ext cx="496888" cy="496888"/>
            <a:chOff x="2708276" y="1946276"/>
            <a:chExt cx="496888" cy="496888"/>
          </a:xfrm>
          <a:solidFill>
            <a:srgbClr val="F2F2F2">
              <a:alpha val="32157"/>
            </a:srgbClr>
          </a:solidFill>
        </p:grpSpPr>
        <p:sp>
          <p:nvSpPr>
            <p:cNvPr id="133" name="Freeform 316"/>
            <p:cNvSpPr>
              <a:spLocks noEditPoints="1"/>
            </p:cNvSpPr>
            <p:nvPr/>
          </p:nvSpPr>
          <p:spPr bwMode="auto">
            <a:xfrm>
              <a:off x="2708276" y="1946276"/>
              <a:ext cx="496888" cy="496888"/>
            </a:xfrm>
            <a:custGeom>
              <a:avLst/>
              <a:gdLst>
                <a:gd name="T0" fmla="*/ 128 w 256"/>
                <a:gd name="T1" fmla="*/ 256 h 256"/>
                <a:gd name="T2" fmla="*/ 0 w 256"/>
                <a:gd name="T3" fmla="*/ 128 h 256"/>
                <a:gd name="T4" fmla="*/ 128 w 256"/>
                <a:gd name="T5" fmla="*/ 0 h 256"/>
                <a:gd name="T6" fmla="*/ 256 w 256"/>
                <a:gd name="T7" fmla="*/ 128 h 256"/>
                <a:gd name="T8" fmla="*/ 128 w 256"/>
                <a:gd name="T9" fmla="*/ 256 h 256"/>
                <a:gd name="T10" fmla="*/ 128 w 256"/>
                <a:gd name="T11" fmla="*/ 8 h 256"/>
                <a:gd name="T12" fmla="*/ 8 w 256"/>
                <a:gd name="T13" fmla="*/ 128 h 256"/>
                <a:gd name="T14" fmla="*/ 128 w 256"/>
                <a:gd name="T15" fmla="*/ 248 h 256"/>
                <a:gd name="T16" fmla="*/ 248 w 256"/>
                <a:gd name="T17" fmla="*/ 128 h 256"/>
                <a:gd name="T18" fmla="*/ 128 w 256"/>
                <a:gd name="T19" fmla="*/ 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8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8"/>
                    <a:pt x="199" y="256"/>
                    <a:pt x="128" y="256"/>
                  </a:cubicBezTo>
                  <a:close/>
                  <a:moveTo>
                    <a:pt x="128" y="8"/>
                  </a:moveTo>
                  <a:cubicBezTo>
                    <a:pt x="62" y="8"/>
                    <a:pt x="8" y="62"/>
                    <a:pt x="8" y="128"/>
                  </a:cubicBezTo>
                  <a:cubicBezTo>
                    <a:pt x="8" y="194"/>
                    <a:pt x="62" y="248"/>
                    <a:pt x="128" y="248"/>
                  </a:cubicBezTo>
                  <a:cubicBezTo>
                    <a:pt x="194" y="248"/>
                    <a:pt x="248" y="194"/>
                    <a:pt x="248" y="128"/>
                  </a:cubicBezTo>
                  <a:cubicBezTo>
                    <a:pt x="248" y="62"/>
                    <a:pt x="194" y="8"/>
                    <a:pt x="1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317"/>
            <p:cNvSpPr>
              <a:spLocks noEditPoints="1"/>
            </p:cNvSpPr>
            <p:nvPr/>
          </p:nvSpPr>
          <p:spPr bwMode="auto">
            <a:xfrm>
              <a:off x="2754313" y="1993901"/>
              <a:ext cx="403225" cy="403225"/>
            </a:xfrm>
            <a:custGeom>
              <a:avLst/>
              <a:gdLst>
                <a:gd name="T0" fmla="*/ 104 w 208"/>
                <a:gd name="T1" fmla="*/ 208 h 208"/>
                <a:gd name="T2" fmla="*/ 0 w 208"/>
                <a:gd name="T3" fmla="*/ 104 h 208"/>
                <a:gd name="T4" fmla="*/ 104 w 208"/>
                <a:gd name="T5" fmla="*/ 0 h 208"/>
                <a:gd name="T6" fmla="*/ 208 w 208"/>
                <a:gd name="T7" fmla="*/ 104 h 208"/>
                <a:gd name="T8" fmla="*/ 104 w 208"/>
                <a:gd name="T9" fmla="*/ 208 h 208"/>
                <a:gd name="T10" fmla="*/ 104 w 208"/>
                <a:gd name="T11" fmla="*/ 8 h 208"/>
                <a:gd name="T12" fmla="*/ 8 w 208"/>
                <a:gd name="T13" fmla="*/ 104 h 208"/>
                <a:gd name="T14" fmla="*/ 104 w 208"/>
                <a:gd name="T15" fmla="*/ 200 h 208"/>
                <a:gd name="T16" fmla="*/ 200 w 208"/>
                <a:gd name="T17" fmla="*/ 104 h 208"/>
                <a:gd name="T18" fmla="*/ 104 w 208"/>
                <a:gd name="T19" fmla="*/ 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8">
                  <a:moveTo>
                    <a:pt x="104" y="208"/>
                  </a:moveTo>
                  <a:cubicBezTo>
                    <a:pt x="47" y="208"/>
                    <a:pt x="0" y="161"/>
                    <a:pt x="0" y="104"/>
                  </a:cubicBezTo>
                  <a:cubicBezTo>
                    <a:pt x="0" y="46"/>
                    <a:pt x="47" y="0"/>
                    <a:pt x="104" y="0"/>
                  </a:cubicBezTo>
                  <a:cubicBezTo>
                    <a:pt x="161" y="0"/>
                    <a:pt x="208" y="46"/>
                    <a:pt x="208" y="104"/>
                  </a:cubicBezTo>
                  <a:cubicBezTo>
                    <a:pt x="208" y="161"/>
                    <a:pt x="161" y="208"/>
                    <a:pt x="104" y="208"/>
                  </a:cubicBezTo>
                  <a:close/>
                  <a:moveTo>
                    <a:pt x="104" y="8"/>
                  </a:moveTo>
                  <a:cubicBezTo>
                    <a:pt x="51" y="8"/>
                    <a:pt x="8" y="51"/>
                    <a:pt x="8" y="104"/>
                  </a:cubicBezTo>
                  <a:cubicBezTo>
                    <a:pt x="8" y="157"/>
                    <a:pt x="51" y="200"/>
                    <a:pt x="104" y="200"/>
                  </a:cubicBezTo>
                  <a:cubicBezTo>
                    <a:pt x="157" y="200"/>
                    <a:pt x="200" y="157"/>
                    <a:pt x="200" y="104"/>
                  </a:cubicBezTo>
                  <a:cubicBezTo>
                    <a:pt x="200" y="51"/>
                    <a:pt x="157" y="8"/>
                    <a:pt x="10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318"/>
            <p:cNvSpPr>
              <a:spLocks noEditPoints="1"/>
            </p:cNvSpPr>
            <p:nvPr/>
          </p:nvSpPr>
          <p:spPr bwMode="auto">
            <a:xfrm>
              <a:off x="2840038" y="2155826"/>
              <a:ext cx="155575" cy="155575"/>
            </a:xfrm>
            <a:custGeom>
              <a:avLst/>
              <a:gdLst>
                <a:gd name="T0" fmla="*/ 4 w 80"/>
                <a:gd name="T1" fmla="*/ 80 h 80"/>
                <a:gd name="T2" fmla="*/ 1 w 80"/>
                <a:gd name="T3" fmla="*/ 79 h 80"/>
                <a:gd name="T4" fmla="*/ 0 w 80"/>
                <a:gd name="T5" fmla="*/ 74 h 80"/>
                <a:gd name="T6" fmla="*/ 40 w 80"/>
                <a:gd name="T7" fmla="*/ 2 h 80"/>
                <a:gd name="T8" fmla="*/ 43 w 80"/>
                <a:gd name="T9" fmla="*/ 0 h 80"/>
                <a:gd name="T10" fmla="*/ 47 w 80"/>
                <a:gd name="T11" fmla="*/ 1 h 80"/>
                <a:gd name="T12" fmla="*/ 79 w 80"/>
                <a:gd name="T13" fmla="*/ 33 h 80"/>
                <a:gd name="T14" fmla="*/ 80 w 80"/>
                <a:gd name="T15" fmla="*/ 36 h 80"/>
                <a:gd name="T16" fmla="*/ 78 w 80"/>
                <a:gd name="T17" fmla="*/ 39 h 80"/>
                <a:gd name="T18" fmla="*/ 6 w 80"/>
                <a:gd name="T19" fmla="*/ 79 h 80"/>
                <a:gd name="T20" fmla="*/ 4 w 80"/>
                <a:gd name="T21" fmla="*/ 80 h 80"/>
                <a:gd name="T22" fmla="*/ 45 w 80"/>
                <a:gd name="T23" fmla="*/ 10 h 80"/>
                <a:gd name="T24" fmla="*/ 14 w 80"/>
                <a:gd name="T25" fmla="*/ 65 h 80"/>
                <a:gd name="T26" fmla="*/ 69 w 80"/>
                <a:gd name="T27" fmla="*/ 35 h 80"/>
                <a:gd name="T28" fmla="*/ 45 w 80"/>
                <a:gd name="T2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4" y="80"/>
                  </a:moveTo>
                  <a:cubicBezTo>
                    <a:pt x="3" y="80"/>
                    <a:pt x="2" y="79"/>
                    <a:pt x="1" y="79"/>
                  </a:cubicBezTo>
                  <a:cubicBezTo>
                    <a:pt x="0" y="77"/>
                    <a:pt x="0" y="75"/>
                    <a:pt x="0" y="7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1"/>
                    <a:pt x="42" y="0"/>
                    <a:pt x="43" y="0"/>
                  </a:cubicBezTo>
                  <a:cubicBezTo>
                    <a:pt x="45" y="0"/>
                    <a:pt x="46" y="0"/>
                    <a:pt x="47" y="1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4"/>
                    <a:pt x="80" y="35"/>
                    <a:pt x="80" y="36"/>
                  </a:cubicBezTo>
                  <a:cubicBezTo>
                    <a:pt x="80" y="37"/>
                    <a:pt x="79" y="39"/>
                    <a:pt x="78" y="3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80"/>
                    <a:pt x="5" y="80"/>
                    <a:pt x="4" y="80"/>
                  </a:cubicBezTo>
                  <a:close/>
                  <a:moveTo>
                    <a:pt x="45" y="10"/>
                  </a:moveTo>
                  <a:cubicBezTo>
                    <a:pt x="14" y="65"/>
                    <a:pt x="14" y="65"/>
                    <a:pt x="14" y="65"/>
                  </a:cubicBezTo>
                  <a:cubicBezTo>
                    <a:pt x="69" y="35"/>
                    <a:pt x="69" y="35"/>
                    <a:pt x="69" y="35"/>
                  </a:cubicBezTo>
                  <a:lnTo>
                    <a:pt x="4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319"/>
            <p:cNvSpPr>
              <a:spLocks/>
            </p:cNvSpPr>
            <p:nvPr/>
          </p:nvSpPr>
          <p:spPr bwMode="auto">
            <a:xfrm>
              <a:off x="2921001" y="2076451"/>
              <a:ext cx="152400" cy="153988"/>
            </a:xfrm>
            <a:custGeom>
              <a:avLst/>
              <a:gdLst>
                <a:gd name="T0" fmla="*/ 37 w 78"/>
                <a:gd name="T1" fmla="*/ 79 h 79"/>
                <a:gd name="T2" fmla="*/ 30 w 78"/>
                <a:gd name="T3" fmla="*/ 75 h 79"/>
                <a:gd name="T4" fmla="*/ 64 w 78"/>
                <a:gd name="T5" fmla="*/ 15 h 79"/>
                <a:gd name="T6" fmla="*/ 4 w 78"/>
                <a:gd name="T7" fmla="*/ 48 h 79"/>
                <a:gd name="T8" fmla="*/ 0 w 78"/>
                <a:gd name="T9" fmla="*/ 41 h 79"/>
                <a:gd name="T10" fmla="*/ 72 w 78"/>
                <a:gd name="T11" fmla="*/ 1 h 79"/>
                <a:gd name="T12" fmla="*/ 77 w 78"/>
                <a:gd name="T13" fmla="*/ 2 h 79"/>
                <a:gd name="T14" fmla="*/ 77 w 78"/>
                <a:gd name="T15" fmla="*/ 7 h 79"/>
                <a:gd name="T16" fmla="*/ 37 w 78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9">
                  <a:moveTo>
                    <a:pt x="37" y="79"/>
                  </a:moveTo>
                  <a:cubicBezTo>
                    <a:pt x="30" y="75"/>
                    <a:pt x="30" y="75"/>
                    <a:pt x="30" y="7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4" y="0"/>
                    <a:pt x="76" y="1"/>
                    <a:pt x="77" y="2"/>
                  </a:cubicBezTo>
                  <a:cubicBezTo>
                    <a:pt x="78" y="3"/>
                    <a:pt x="78" y="5"/>
                    <a:pt x="77" y="7"/>
                  </a:cubicBezTo>
                  <a:lnTo>
                    <a:pt x="37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Rectangle 320"/>
            <p:cNvSpPr>
              <a:spLocks noChangeArrowheads="1"/>
            </p:cNvSpPr>
            <p:nvPr/>
          </p:nvSpPr>
          <p:spPr bwMode="auto">
            <a:xfrm>
              <a:off x="3095626" y="2187576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Rectangle 321"/>
            <p:cNvSpPr>
              <a:spLocks noChangeArrowheads="1"/>
            </p:cNvSpPr>
            <p:nvPr/>
          </p:nvSpPr>
          <p:spPr bwMode="auto">
            <a:xfrm>
              <a:off x="2801938" y="2187576"/>
              <a:ext cx="142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Rectangle 322"/>
            <p:cNvSpPr>
              <a:spLocks noChangeArrowheads="1"/>
            </p:cNvSpPr>
            <p:nvPr/>
          </p:nvSpPr>
          <p:spPr bwMode="auto">
            <a:xfrm>
              <a:off x="2947988" y="2039939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Rectangle 323"/>
            <p:cNvSpPr>
              <a:spLocks noChangeArrowheads="1"/>
            </p:cNvSpPr>
            <p:nvPr/>
          </p:nvSpPr>
          <p:spPr bwMode="auto">
            <a:xfrm>
              <a:off x="2947988" y="2335214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324"/>
            <p:cNvSpPr>
              <a:spLocks/>
            </p:cNvSpPr>
            <p:nvPr/>
          </p:nvSpPr>
          <p:spPr bwMode="auto">
            <a:xfrm>
              <a:off x="2892426" y="2130426"/>
              <a:ext cx="173038" cy="173038"/>
            </a:xfrm>
            <a:custGeom>
              <a:avLst/>
              <a:gdLst>
                <a:gd name="T0" fmla="*/ 33 w 89"/>
                <a:gd name="T1" fmla="*/ 89 h 89"/>
                <a:gd name="T2" fmla="*/ 3 w 89"/>
                <a:gd name="T3" fmla="*/ 80 h 89"/>
                <a:gd name="T4" fmla="*/ 2 w 89"/>
                <a:gd name="T5" fmla="*/ 74 h 89"/>
                <a:gd name="T6" fmla="*/ 7 w 89"/>
                <a:gd name="T7" fmla="*/ 73 h 89"/>
                <a:gd name="T8" fmla="*/ 33 w 89"/>
                <a:gd name="T9" fmla="*/ 81 h 89"/>
                <a:gd name="T10" fmla="*/ 81 w 89"/>
                <a:gd name="T11" fmla="*/ 33 h 89"/>
                <a:gd name="T12" fmla="*/ 73 w 89"/>
                <a:gd name="T13" fmla="*/ 7 h 89"/>
                <a:gd name="T14" fmla="*/ 75 w 89"/>
                <a:gd name="T15" fmla="*/ 1 h 89"/>
                <a:gd name="T16" fmla="*/ 80 w 89"/>
                <a:gd name="T17" fmla="*/ 3 h 89"/>
                <a:gd name="T18" fmla="*/ 89 w 89"/>
                <a:gd name="T19" fmla="*/ 33 h 89"/>
                <a:gd name="T20" fmla="*/ 33 w 89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89">
                  <a:moveTo>
                    <a:pt x="33" y="89"/>
                  </a:moveTo>
                  <a:cubicBezTo>
                    <a:pt x="22" y="89"/>
                    <a:pt x="12" y="86"/>
                    <a:pt x="3" y="80"/>
                  </a:cubicBezTo>
                  <a:cubicBezTo>
                    <a:pt x="1" y="79"/>
                    <a:pt x="0" y="76"/>
                    <a:pt x="2" y="74"/>
                  </a:cubicBezTo>
                  <a:cubicBezTo>
                    <a:pt x="3" y="72"/>
                    <a:pt x="5" y="72"/>
                    <a:pt x="7" y="73"/>
                  </a:cubicBezTo>
                  <a:cubicBezTo>
                    <a:pt x="15" y="78"/>
                    <a:pt x="24" y="81"/>
                    <a:pt x="33" y="81"/>
                  </a:cubicBezTo>
                  <a:cubicBezTo>
                    <a:pt x="59" y="81"/>
                    <a:pt x="81" y="59"/>
                    <a:pt x="81" y="33"/>
                  </a:cubicBezTo>
                  <a:cubicBezTo>
                    <a:pt x="81" y="23"/>
                    <a:pt x="78" y="15"/>
                    <a:pt x="73" y="7"/>
                  </a:cubicBezTo>
                  <a:cubicBezTo>
                    <a:pt x="72" y="5"/>
                    <a:pt x="73" y="3"/>
                    <a:pt x="75" y="1"/>
                  </a:cubicBezTo>
                  <a:cubicBezTo>
                    <a:pt x="77" y="0"/>
                    <a:pt x="79" y="1"/>
                    <a:pt x="80" y="3"/>
                  </a:cubicBezTo>
                  <a:cubicBezTo>
                    <a:pt x="86" y="12"/>
                    <a:pt x="89" y="22"/>
                    <a:pt x="89" y="33"/>
                  </a:cubicBezTo>
                  <a:cubicBezTo>
                    <a:pt x="89" y="64"/>
                    <a:pt x="64" y="89"/>
                    <a:pt x="33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325"/>
            <p:cNvSpPr>
              <a:spLocks/>
            </p:cNvSpPr>
            <p:nvPr/>
          </p:nvSpPr>
          <p:spPr bwMode="auto">
            <a:xfrm>
              <a:off x="2847976" y="2085976"/>
              <a:ext cx="173038" cy="171450"/>
            </a:xfrm>
            <a:custGeom>
              <a:avLst/>
              <a:gdLst>
                <a:gd name="T0" fmla="*/ 12 w 89"/>
                <a:gd name="T1" fmla="*/ 88 h 88"/>
                <a:gd name="T2" fmla="*/ 9 w 89"/>
                <a:gd name="T3" fmla="*/ 86 h 88"/>
                <a:gd name="T4" fmla="*/ 0 w 89"/>
                <a:gd name="T5" fmla="*/ 56 h 88"/>
                <a:gd name="T6" fmla="*/ 56 w 89"/>
                <a:gd name="T7" fmla="*/ 0 h 88"/>
                <a:gd name="T8" fmla="*/ 86 w 89"/>
                <a:gd name="T9" fmla="*/ 8 h 88"/>
                <a:gd name="T10" fmla="*/ 87 w 89"/>
                <a:gd name="T11" fmla="*/ 14 h 88"/>
                <a:gd name="T12" fmla="*/ 82 w 89"/>
                <a:gd name="T13" fmla="*/ 15 h 88"/>
                <a:gd name="T14" fmla="*/ 56 w 89"/>
                <a:gd name="T15" fmla="*/ 8 h 88"/>
                <a:gd name="T16" fmla="*/ 8 w 89"/>
                <a:gd name="T17" fmla="*/ 56 h 88"/>
                <a:gd name="T18" fmla="*/ 16 w 89"/>
                <a:gd name="T19" fmla="*/ 82 h 88"/>
                <a:gd name="T20" fmla="*/ 14 w 89"/>
                <a:gd name="T21" fmla="*/ 87 h 88"/>
                <a:gd name="T22" fmla="*/ 12 w 89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88">
                  <a:moveTo>
                    <a:pt x="12" y="88"/>
                  </a:moveTo>
                  <a:cubicBezTo>
                    <a:pt x="11" y="88"/>
                    <a:pt x="10" y="87"/>
                    <a:pt x="9" y="86"/>
                  </a:cubicBezTo>
                  <a:cubicBezTo>
                    <a:pt x="3" y="77"/>
                    <a:pt x="0" y="6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67" y="0"/>
                    <a:pt x="77" y="3"/>
                    <a:pt x="86" y="8"/>
                  </a:cubicBezTo>
                  <a:cubicBezTo>
                    <a:pt x="88" y="10"/>
                    <a:pt x="89" y="12"/>
                    <a:pt x="87" y="14"/>
                  </a:cubicBezTo>
                  <a:cubicBezTo>
                    <a:pt x="86" y="16"/>
                    <a:pt x="84" y="16"/>
                    <a:pt x="82" y="15"/>
                  </a:cubicBezTo>
                  <a:cubicBezTo>
                    <a:pt x="74" y="10"/>
                    <a:pt x="65" y="8"/>
                    <a:pt x="56" y="8"/>
                  </a:cubicBezTo>
                  <a:cubicBezTo>
                    <a:pt x="30" y="8"/>
                    <a:pt x="8" y="29"/>
                    <a:pt x="8" y="56"/>
                  </a:cubicBezTo>
                  <a:cubicBezTo>
                    <a:pt x="8" y="65"/>
                    <a:pt x="11" y="74"/>
                    <a:pt x="16" y="82"/>
                  </a:cubicBezTo>
                  <a:cubicBezTo>
                    <a:pt x="17" y="83"/>
                    <a:pt x="16" y="86"/>
                    <a:pt x="14" y="87"/>
                  </a:cubicBezTo>
                  <a:cubicBezTo>
                    <a:pt x="14" y="87"/>
                    <a:pt x="13" y="88"/>
                    <a:pt x="12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Rectangle 326"/>
            <p:cNvSpPr>
              <a:spLocks noChangeArrowheads="1"/>
            </p:cNvSpPr>
            <p:nvPr/>
          </p:nvSpPr>
          <p:spPr bwMode="auto">
            <a:xfrm>
              <a:off x="2947988" y="1954214"/>
              <a:ext cx="1587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Rectangle 327"/>
            <p:cNvSpPr>
              <a:spLocks noChangeArrowheads="1"/>
            </p:cNvSpPr>
            <p:nvPr/>
          </p:nvSpPr>
          <p:spPr bwMode="auto">
            <a:xfrm>
              <a:off x="3149601" y="2187576"/>
              <a:ext cx="476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ectangle 328"/>
            <p:cNvSpPr>
              <a:spLocks noChangeArrowheads="1"/>
            </p:cNvSpPr>
            <p:nvPr/>
          </p:nvSpPr>
          <p:spPr bwMode="auto">
            <a:xfrm>
              <a:off x="2947988" y="2389189"/>
              <a:ext cx="1587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Rectangle 329"/>
            <p:cNvSpPr>
              <a:spLocks noChangeArrowheads="1"/>
            </p:cNvSpPr>
            <p:nvPr/>
          </p:nvSpPr>
          <p:spPr bwMode="auto">
            <a:xfrm>
              <a:off x="2716213" y="2187576"/>
              <a:ext cx="4603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7" name="Группа 906"/>
          <p:cNvGrpSpPr/>
          <p:nvPr/>
        </p:nvGrpSpPr>
        <p:grpSpPr>
          <a:xfrm>
            <a:off x="4588744" y="1981216"/>
            <a:ext cx="371475" cy="496888"/>
            <a:chOff x="3592513" y="1946276"/>
            <a:chExt cx="371475" cy="496888"/>
          </a:xfrm>
          <a:solidFill>
            <a:srgbClr val="F2F2F2">
              <a:alpha val="32157"/>
            </a:srgbClr>
          </a:solidFill>
        </p:grpSpPr>
        <p:sp>
          <p:nvSpPr>
            <p:cNvPr id="148" name="Freeform 330"/>
            <p:cNvSpPr>
              <a:spLocks noEditPoints="1"/>
            </p:cNvSpPr>
            <p:nvPr/>
          </p:nvSpPr>
          <p:spPr bwMode="auto">
            <a:xfrm>
              <a:off x="3716338" y="1946276"/>
              <a:ext cx="123825" cy="47625"/>
            </a:xfrm>
            <a:custGeom>
              <a:avLst/>
              <a:gdLst>
                <a:gd name="T0" fmla="*/ 52 w 64"/>
                <a:gd name="T1" fmla="*/ 24 h 24"/>
                <a:gd name="T2" fmla="*/ 12 w 64"/>
                <a:gd name="T3" fmla="*/ 24 h 24"/>
                <a:gd name="T4" fmla="*/ 0 w 64"/>
                <a:gd name="T5" fmla="*/ 12 h 24"/>
                <a:gd name="T6" fmla="*/ 12 w 64"/>
                <a:gd name="T7" fmla="*/ 0 h 24"/>
                <a:gd name="T8" fmla="*/ 52 w 64"/>
                <a:gd name="T9" fmla="*/ 0 h 24"/>
                <a:gd name="T10" fmla="*/ 64 w 64"/>
                <a:gd name="T11" fmla="*/ 12 h 24"/>
                <a:gd name="T12" fmla="*/ 52 w 64"/>
                <a:gd name="T13" fmla="*/ 24 h 24"/>
                <a:gd name="T14" fmla="*/ 12 w 64"/>
                <a:gd name="T15" fmla="*/ 8 h 24"/>
                <a:gd name="T16" fmla="*/ 8 w 64"/>
                <a:gd name="T17" fmla="*/ 12 h 24"/>
                <a:gd name="T18" fmla="*/ 12 w 64"/>
                <a:gd name="T19" fmla="*/ 16 h 24"/>
                <a:gd name="T20" fmla="*/ 52 w 64"/>
                <a:gd name="T21" fmla="*/ 16 h 24"/>
                <a:gd name="T22" fmla="*/ 56 w 64"/>
                <a:gd name="T23" fmla="*/ 12 h 24"/>
                <a:gd name="T24" fmla="*/ 52 w 64"/>
                <a:gd name="T25" fmla="*/ 8 h 24"/>
                <a:gd name="T26" fmla="*/ 12 w 64"/>
                <a:gd name="T2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4">
                  <a:moveTo>
                    <a:pt x="5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9" y="0"/>
                    <a:pt x="64" y="5"/>
                    <a:pt x="64" y="12"/>
                  </a:cubicBezTo>
                  <a:cubicBezTo>
                    <a:pt x="64" y="18"/>
                    <a:pt x="59" y="24"/>
                    <a:pt x="5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9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4" y="16"/>
                    <a:pt x="56" y="14"/>
                    <a:pt x="56" y="12"/>
                  </a:cubicBezTo>
                  <a:cubicBezTo>
                    <a:pt x="56" y="9"/>
                    <a:pt x="54" y="8"/>
                    <a:pt x="52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331"/>
            <p:cNvSpPr>
              <a:spLocks/>
            </p:cNvSpPr>
            <p:nvPr/>
          </p:nvSpPr>
          <p:spPr bwMode="auto">
            <a:xfrm>
              <a:off x="3592513" y="1985964"/>
              <a:ext cx="371475" cy="457200"/>
            </a:xfrm>
            <a:custGeom>
              <a:avLst/>
              <a:gdLst>
                <a:gd name="T0" fmla="*/ 96 w 192"/>
                <a:gd name="T1" fmla="*/ 236 h 236"/>
                <a:gd name="T2" fmla="*/ 0 w 192"/>
                <a:gd name="T3" fmla="*/ 140 h 236"/>
                <a:gd name="T4" fmla="*/ 76 w 192"/>
                <a:gd name="T5" fmla="*/ 44 h 236"/>
                <a:gd name="T6" fmla="*/ 76 w 192"/>
                <a:gd name="T7" fmla="*/ 0 h 236"/>
                <a:gd name="T8" fmla="*/ 84 w 192"/>
                <a:gd name="T9" fmla="*/ 0 h 236"/>
                <a:gd name="T10" fmla="*/ 84 w 192"/>
                <a:gd name="T11" fmla="*/ 48 h 236"/>
                <a:gd name="T12" fmla="*/ 81 w 192"/>
                <a:gd name="T13" fmla="*/ 52 h 236"/>
                <a:gd name="T14" fmla="*/ 8 w 192"/>
                <a:gd name="T15" fmla="*/ 140 h 236"/>
                <a:gd name="T16" fmla="*/ 96 w 192"/>
                <a:gd name="T17" fmla="*/ 228 h 236"/>
                <a:gd name="T18" fmla="*/ 184 w 192"/>
                <a:gd name="T19" fmla="*/ 140 h 236"/>
                <a:gd name="T20" fmla="*/ 111 w 192"/>
                <a:gd name="T21" fmla="*/ 52 h 236"/>
                <a:gd name="T22" fmla="*/ 108 w 192"/>
                <a:gd name="T23" fmla="*/ 48 h 236"/>
                <a:gd name="T24" fmla="*/ 108 w 192"/>
                <a:gd name="T25" fmla="*/ 0 h 236"/>
                <a:gd name="T26" fmla="*/ 116 w 192"/>
                <a:gd name="T27" fmla="*/ 0 h 236"/>
                <a:gd name="T28" fmla="*/ 116 w 192"/>
                <a:gd name="T29" fmla="*/ 44 h 236"/>
                <a:gd name="T30" fmla="*/ 192 w 192"/>
                <a:gd name="T31" fmla="*/ 140 h 236"/>
                <a:gd name="T32" fmla="*/ 96 w 192"/>
                <a:gd name="T33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36">
                  <a:moveTo>
                    <a:pt x="96" y="236"/>
                  </a:moveTo>
                  <a:cubicBezTo>
                    <a:pt x="43" y="236"/>
                    <a:pt x="0" y="193"/>
                    <a:pt x="0" y="140"/>
                  </a:cubicBezTo>
                  <a:cubicBezTo>
                    <a:pt x="0" y="94"/>
                    <a:pt x="32" y="54"/>
                    <a:pt x="76" y="4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50"/>
                    <a:pt x="83" y="51"/>
                    <a:pt x="81" y="52"/>
                  </a:cubicBezTo>
                  <a:cubicBezTo>
                    <a:pt x="39" y="59"/>
                    <a:pt x="8" y="97"/>
                    <a:pt x="8" y="140"/>
                  </a:cubicBezTo>
                  <a:cubicBezTo>
                    <a:pt x="8" y="188"/>
                    <a:pt x="47" y="228"/>
                    <a:pt x="96" y="228"/>
                  </a:cubicBezTo>
                  <a:cubicBezTo>
                    <a:pt x="145" y="228"/>
                    <a:pt x="184" y="188"/>
                    <a:pt x="184" y="140"/>
                  </a:cubicBezTo>
                  <a:cubicBezTo>
                    <a:pt x="184" y="97"/>
                    <a:pt x="153" y="59"/>
                    <a:pt x="111" y="52"/>
                  </a:cubicBezTo>
                  <a:cubicBezTo>
                    <a:pt x="109" y="51"/>
                    <a:pt x="108" y="50"/>
                    <a:pt x="108" y="48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60" y="54"/>
                    <a:pt x="192" y="94"/>
                    <a:pt x="192" y="140"/>
                  </a:cubicBezTo>
                  <a:cubicBezTo>
                    <a:pt x="192" y="193"/>
                    <a:pt x="149" y="236"/>
                    <a:pt x="96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332"/>
            <p:cNvSpPr>
              <a:spLocks noEditPoints="1"/>
            </p:cNvSpPr>
            <p:nvPr/>
          </p:nvSpPr>
          <p:spPr bwMode="auto">
            <a:xfrm>
              <a:off x="3654426" y="2133601"/>
              <a:ext cx="247650" cy="247650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64 h 128"/>
                <a:gd name="T8" fmla="*/ 64 w 128"/>
                <a:gd name="T9" fmla="*/ 128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64 w 128"/>
                <a:gd name="T19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8"/>
                    <a:pt x="29" y="0"/>
                    <a:pt x="64" y="0"/>
                  </a:cubicBezTo>
                  <a:cubicBezTo>
                    <a:pt x="99" y="0"/>
                    <a:pt x="128" y="28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  <a:moveTo>
                    <a:pt x="64" y="8"/>
                  </a:move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33"/>
                    <a:pt x="95" y="8"/>
                    <a:pt x="6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333"/>
            <p:cNvSpPr>
              <a:spLocks noEditPoints="1"/>
            </p:cNvSpPr>
            <p:nvPr/>
          </p:nvSpPr>
          <p:spPr bwMode="auto">
            <a:xfrm>
              <a:off x="3724276" y="2133601"/>
              <a:ext cx="107950" cy="247650"/>
            </a:xfrm>
            <a:custGeom>
              <a:avLst/>
              <a:gdLst>
                <a:gd name="T0" fmla="*/ 28 w 56"/>
                <a:gd name="T1" fmla="*/ 128 h 128"/>
                <a:gd name="T2" fmla="*/ 0 w 56"/>
                <a:gd name="T3" fmla="*/ 64 h 128"/>
                <a:gd name="T4" fmla="*/ 28 w 56"/>
                <a:gd name="T5" fmla="*/ 0 h 128"/>
                <a:gd name="T6" fmla="*/ 56 w 56"/>
                <a:gd name="T7" fmla="*/ 64 h 128"/>
                <a:gd name="T8" fmla="*/ 28 w 56"/>
                <a:gd name="T9" fmla="*/ 128 h 128"/>
                <a:gd name="T10" fmla="*/ 28 w 56"/>
                <a:gd name="T11" fmla="*/ 8 h 128"/>
                <a:gd name="T12" fmla="*/ 8 w 56"/>
                <a:gd name="T13" fmla="*/ 64 h 128"/>
                <a:gd name="T14" fmla="*/ 28 w 56"/>
                <a:gd name="T15" fmla="*/ 120 h 128"/>
                <a:gd name="T16" fmla="*/ 48 w 56"/>
                <a:gd name="T17" fmla="*/ 64 h 128"/>
                <a:gd name="T18" fmla="*/ 28 w 56"/>
                <a:gd name="T19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128">
                  <a:moveTo>
                    <a:pt x="28" y="128"/>
                  </a:moveTo>
                  <a:cubicBezTo>
                    <a:pt x="12" y="128"/>
                    <a:pt x="0" y="100"/>
                    <a:pt x="0" y="64"/>
                  </a:cubicBezTo>
                  <a:cubicBezTo>
                    <a:pt x="0" y="27"/>
                    <a:pt x="12" y="0"/>
                    <a:pt x="28" y="0"/>
                  </a:cubicBezTo>
                  <a:cubicBezTo>
                    <a:pt x="44" y="0"/>
                    <a:pt x="56" y="27"/>
                    <a:pt x="56" y="64"/>
                  </a:cubicBezTo>
                  <a:cubicBezTo>
                    <a:pt x="56" y="100"/>
                    <a:pt x="44" y="128"/>
                    <a:pt x="28" y="128"/>
                  </a:cubicBezTo>
                  <a:close/>
                  <a:moveTo>
                    <a:pt x="28" y="8"/>
                  </a:moveTo>
                  <a:cubicBezTo>
                    <a:pt x="19" y="8"/>
                    <a:pt x="8" y="31"/>
                    <a:pt x="8" y="64"/>
                  </a:cubicBezTo>
                  <a:cubicBezTo>
                    <a:pt x="8" y="97"/>
                    <a:pt x="19" y="120"/>
                    <a:pt x="28" y="120"/>
                  </a:cubicBezTo>
                  <a:cubicBezTo>
                    <a:pt x="37" y="120"/>
                    <a:pt x="48" y="97"/>
                    <a:pt x="48" y="64"/>
                  </a:cubicBezTo>
                  <a:cubicBezTo>
                    <a:pt x="48" y="31"/>
                    <a:pt x="37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334"/>
            <p:cNvSpPr>
              <a:spLocks noEditPoints="1"/>
            </p:cNvSpPr>
            <p:nvPr/>
          </p:nvSpPr>
          <p:spPr bwMode="auto">
            <a:xfrm>
              <a:off x="3654426" y="2203451"/>
              <a:ext cx="247650" cy="107950"/>
            </a:xfrm>
            <a:custGeom>
              <a:avLst/>
              <a:gdLst>
                <a:gd name="T0" fmla="*/ 64 w 128"/>
                <a:gd name="T1" fmla="*/ 56 h 56"/>
                <a:gd name="T2" fmla="*/ 0 w 128"/>
                <a:gd name="T3" fmla="*/ 28 h 56"/>
                <a:gd name="T4" fmla="*/ 64 w 128"/>
                <a:gd name="T5" fmla="*/ 0 h 56"/>
                <a:gd name="T6" fmla="*/ 128 w 128"/>
                <a:gd name="T7" fmla="*/ 28 h 56"/>
                <a:gd name="T8" fmla="*/ 64 w 128"/>
                <a:gd name="T9" fmla="*/ 56 h 56"/>
                <a:gd name="T10" fmla="*/ 64 w 128"/>
                <a:gd name="T11" fmla="*/ 8 h 56"/>
                <a:gd name="T12" fmla="*/ 8 w 128"/>
                <a:gd name="T13" fmla="*/ 28 h 56"/>
                <a:gd name="T14" fmla="*/ 64 w 128"/>
                <a:gd name="T15" fmla="*/ 48 h 56"/>
                <a:gd name="T16" fmla="*/ 120 w 128"/>
                <a:gd name="T17" fmla="*/ 28 h 56"/>
                <a:gd name="T18" fmla="*/ 64 w 128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56">
                  <a:moveTo>
                    <a:pt x="64" y="56"/>
                  </a:moveTo>
                  <a:cubicBezTo>
                    <a:pt x="28" y="56"/>
                    <a:pt x="0" y="44"/>
                    <a:pt x="0" y="28"/>
                  </a:cubicBezTo>
                  <a:cubicBezTo>
                    <a:pt x="0" y="12"/>
                    <a:pt x="28" y="0"/>
                    <a:pt x="64" y="0"/>
                  </a:cubicBezTo>
                  <a:cubicBezTo>
                    <a:pt x="100" y="0"/>
                    <a:pt x="128" y="12"/>
                    <a:pt x="128" y="28"/>
                  </a:cubicBezTo>
                  <a:cubicBezTo>
                    <a:pt x="128" y="44"/>
                    <a:pt x="100" y="56"/>
                    <a:pt x="64" y="56"/>
                  </a:cubicBezTo>
                  <a:close/>
                  <a:moveTo>
                    <a:pt x="64" y="8"/>
                  </a:moveTo>
                  <a:cubicBezTo>
                    <a:pt x="31" y="8"/>
                    <a:pt x="8" y="18"/>
                    <a:pt x="8" y="28"/>
                  </a:cubicBezTo>
                  <a:cubicBezTo>
                    <a:pt x="8" y="37"/>
                    <a:pt x="31" y="48"/>
                    <a:pt x="64" y="48"/>
                  </a:cubicBezTo>
                  <a:cubicBezTo>
                    <a:pt x="97" y="48"/>
                    <a:pt x="120" y="37"/>
                    <a:pt x="120" y="28"/>
                  </a:cubicBezTo>
                  <a:cubicBezTo>
                    <a:pt x="120" y="18"/>
                    <a:pt x="97" y="8"/>
                    <a:pt x="6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tangle 335"/>
            <p:cNvSpPr>
              <a:spLocks noChangeArrowheads="1"/>
            </p:cNvSpPr>
            <p:nvPr/>
          </p:nvSpPr>
          <p:spPr bwMode="auto">
            <a:xfrm>
              <a:off x="3708401" y="2008189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Rectangle 336"/>
            <p:cNvSpPr>
              <a:spLocks noChangeArrowheads="1"/>
            </p:cNvSpPr>
            <p:nvPr/>
          </p:nvSpPr>
          <p:spPr bwMode="auto">
            <a:xfrm>
              <a:off x="3708401" y="2039939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ectangle 337"/>
            <p:cNvSpPr>
              <a:spLocks noChangeArrowheads="1"/>
            </p:cNvSpPr>
            <p:nvPr/>
          </p:nvSpPr>
          <p:spPr bwMode="auto">
            <a:xfrm>
              <a:off x="3832226" y="2008189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Rectangle 338"/>
            <p:cNvSpPr>
              <a:spLocks noChangeArrowheads="1"/>
            </p:cNvSpPr>
            <p:nvPr/>
          </p:nvSpPr>
          <p:spPr bwMode="auto">
            <a:xfrm>
              <a:off x="3832226" y="2039939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339"/>
            <p:cNvSpPr>
              <a:spLocks noEditPoints="1"/>
            </p:cNvSpPr>
            <p:nvPr/>
          </p:nvSpPr>
          <p:spPr bwMode="auto">
            <a:xfrm>
              <a:off x="3622676" y="2101851"/>
              <a:ext cx="311150" cy="311150"/>
            </a:xfrm>
            <a:custGeom>
              <a:avLst/>
              <a:gdLst>
                <a:gd name="T0" fmla="*/ 80 w 160"/>
                <a:gd name="T1" fmla="*/ 160 h 160"/>
                <a:gd name="T2" fmla="*/ 0 w 160"/>
                <a:gd name="T3" fmla="*/ 80 h 160"/>
                <a:gd name="T4" fmla="*/ 80 w 160"/>
                <a:gd name="T5" fmla="*/ 0 h 160"/>
                <a:gd name="T6" fmla="*/ 160 w 160"/>
                <a:gd name="T7" fmla="*/ 80 h 160"/>
                <a:gd name="T8" fmla="*/ 80 w 160"/>
                <a:gd name="T9" fmla="*/ 160 h 160"/>
                <a:gd name="T10" fmla="*/ 80 w 160"/>
                <a:gd name="T11" fmla="*/ 8 h 160"/>
                <a:gd name="T12" fmla="*/ 8 w 160"/>
                <a:gd name="T13" fmla="*/ 80 h 160"/>
                <a:gd name="T14" fmla="*/ 80 w 160"/>
                <a:gd name="T15" fmla="*/ 152 h 160"/>
                <a:gd name="T16" fmla="*/ 152 w 160"/>
                <a:gd name="T17" fmla="*/ 80 h 160"/>
                <a:gd name="T18" fmla="*/ 80 w 160"/>
                <a:gd name="T19" fmla="*/ 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60">
                  <a:moveTo>
                    <a:pt x="80" y="160"/>
                  </a:move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124"/>
                    <a:pt x="124" y="160"/>
                    <a:pt x="80" y="160"/>
                  </a:cubicBezTo>
                  <a:close/>
                  <a:moveTo>
                    <a:pt x="80" y="8"/>
                  </a:moveTo>
                  <a:cubicBezTo>
                    <a:pt x="40" y="8"/>
                    <a:pt x="8" y="40"/>
                    <a:pt x="8" y="80"/>
                  </a:cubicBezTo>
                  <a:cubicBezTo>
                    <a:pt x="8" y="119"/>
                    <a:pt x="40" y="152"/>
                    <a:pt x="80" y="152"/>
                  </a:cubicBezTo>
                  <a:cubicBezTo>
                    <a:pt x="120" y="152"/>
                    <a:pt x="152" y="119"/>
                    <a:pt x="152" y="80"/>
                  </a:cubicBezTo>
                  <a:cubicBezTo>
                    <a:pt x="152" y="40"/>
                    <a:pt x="120" y="8"/>
                    <a:pt x="8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8" name="Группа 923"/>
          <p:cNvGrpSpPr/>
          <p:nvPr/>
        </p:nvGrpSpPr>
        <p:grpSpPr>
          <a:xfrm>
            <a:off x="7278253" y="2020904"/>
            <a:ext cx="465138" cy="495300"/>
            <a:chOff x="4367213" y="2770189"/>
            <a:chExt cx="465138" cy="495300"/>
          </a:xfrm>
          <a:solidFill>
            <a:srgbClr val="F2F2F2">
              <a:alpha val="32157"/>
            </a:srgbClr>
          </a:solidFill>
        </p:grpSpPr>
        <p:sp>
          <p:nvSpPr>
            <p:cNvPr id="159" name="Freeform 441"/>
            <p:cNvSpPr>
              <a:spLocks/>
            </p:cNvSpPr>
            <p:nvPr/>
          </p:nvSpPr>
          <p:spPr bwMode="auto">
            <a:xfrm>
              <a:off x="4367213" y="2808289"/>
              <a:ext cx="465138" cy="457200"/>
            </a:xfrm>
            <a:custGeom>
              <a:avLst/>
              <a:gdLst>
                <a:gd name="T0" fmla="*/ 120 w 240"/>
                <a:gd name="T1" fmla="*/ 236 h 236"/>
                <a:gd name="T2" fmla="*/ 0 w 240"/>
                <a:gd name="T3" fmla="*/ 116 h 236"/>
                <a:gd name="T4" fmla="*/ 87 w 240"/>
                <a:gd name="T5" fmla="*/ 0 h 236"/>
                <a:gd name="T6" fmla="*/ 89 w 240"/>
                <a:gd name="T7" fmla="*/ 8 h 236"/>
                <a:gd name="T8" fmla="*/ 8 w 240"/>
                <a:gd name="T9" fmla="*/ 116 h 236"/>
                <a:gd name="T10" fmla="*/ 120 w 240"/>
                <a:gd name="T11" fmla="*/ 228 h 236"/>
                <a:gd name="T12" fmla="*/ 232 w 240"/>
                <a:gd name="T13" fmla="*/ 116 h 236"/>
                <a:gd name="T14" fmla="*/ 151 w 240"/>
                <a:gd name="T15" fmla="*/ 8 h 236"/>
                <a:gd name="T16" fmla="*/ 153 w 240"/>
                <a:gd name="T17" fmla="*/ 0 h 236"/>
                <a:gd name="T18" fmla="*/ 240 w 240"/>
                <a:gd name="T19" fmla="*/ 116 h 236"/>
                <a:gd name="T20" fmla="*/ 120 w 240"/>
                <a:gd name="T2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236">
                  <a:moveTo>
                    <a:pt x="120" y="236"/>
                  </a:moveTo>
                  <a:cubicBezTo>
                    <a:pt x="54" y="236"/>
                    <a:pt x="0" y="182"/>
                    <a:pt x="0" y="116"/>
                  </a:cubicBezTo>
                  <a:cubicBezTo>
                    <a:pt x="0" y="62"/>
                    <a:pt x="36" y="15"/>
                    <a:pt x="87" y="0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41" y="22"/>
                    <a:pt x="8" y="66"/>
                    <a:pt x="8" y="116"/>
                  </a:cubicBezTo>
                  <a:cubicBezTo>
                    <a:pt x="8" y="177"/>
                    <a:pt x="58" y="228"/>
                    <a:pt x="120" y="228"/>
                  </a:cubicBezTo>
                  <a:cubicBezTo>
                    <a:pt x="182" y="228"/>
                    <a:pt x="232" y="177"/>
                    <a:pt x="232" y="116"/>
                  </a:cubicBezTo>
                  <a:cubicBezTo>
                    <a:pt x="232" y="66"/>
                    <a:pt x="199" y="22"/>
                    <a:pt x="151" y="8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204" y="15"/>
                    <a:pt x="240" y="62"/>
                    <a:pt x="240" y="116"/>
                  </a:cubicBezTo>
                  <a:cubicBezTo>
                    <a:pt x="240" y="182"/>
                    <a:pt x="186" y="236"/>
                    <a:pt x="120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0" name="Группа 908"/>
            <p:cNvGrpSpPr/>
            <p:nvPr/>
          </p:nvGrpSpPr>
          <p:grpSpPr>
            <a:xfrm>
              <a:off x="4375151" y="2770189"/>
              <a:ext cx="449262" cy="457200"/>
              <a:chOff x="4375151" y="2770189"/>
              <a:chExt cx="449262" cy="457200"/>
            </a:xfrm>
            <a:grpFill/>
          </p:grpSpPr>
          <p:sp>
            <p:nvSpPr>
              <p:cNvPr id="161" name="Rectangle 439"/>
              <p:cNvSpPr>
                <a:spLocks noChangeArrowheads="1"/>
              </p:cNvSpPr>
              <p:nvPr/>
            </p:nvSpPr>
            <p:spPr bwMode="auto">
              <a:xfrm>
                <a:off x="4622801" y="3025776"/>
                <a:ext cx="93663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440"/>
              <p:cNvSpPr>
                <a:spLocks/>
              </p:cNvSpPr>
              <p:nvPr/>
            </p:nvSpPr>
            <p:spPr bwMode="auto">
              <a:xfrm>
                <a:off x="4552951" y="2770189"/>
                <a:ext cx="93663" cy="76200"/>
              </a:xfrm>
              <a:custGeom>
                <a:avLst/>
                <a:gdLst>
                  <a:gd name="T0" fmla="*/ 36 w 48"/>
                  <a:gd name="T1" fmla="*/ 40 h 40"/>
                  <a:gd name="T2" fmla="*/ 28 w 48"/>
                  <a:gd name="T3" fmla="*/ 40 h 40"/>
                  <a:gd name="T4" fmla="*/ 28 w 48"/>
                  <a:gd name="T5" fmla="*/ 24 h 40"/>
                  <a:gd name="T6" fmla="*/ 32 w 48"/>
                  <a:gd name="T7" fmla="*/ 20 h 40"/>
                  <a:gd name="T8" fmla="*/ 40 w 48"/>
                  <a:gd name="T9" fmla="*/ 20 h 40"/>
                  <a:gd name="T10" fmla="*/ 40 w 48"/>
                  <a:gd name="T11" fmla="*/ 8 h 40"/>
                  <a:gd name="T12" fmla="*/ 8 w 48"/>
                  <a:gd name="T13" fmla="*/ 8 h 40"/>
                  <a:gd name="T14" fmla="*/ 8 w 48"/>
                  <a:gd name="T15" fmla="*/ 20 h 40"/>
                  <a:gd name="T16" fmla="*/ 16 w 48"/>
                  <a:gd name="T17" fmla="*/ 20 h 40"/>
                  <a:gd name="T18" fmla="*/ 20 w 48"/>
                  <a:gd name="T19" fmla="*/ 24 h 40"/>
                  <a:gd name="T20" fmla="*/ 20 w 48"/>
                  <a:gd name="T21" fmla="*/ 40 h 40"/>
                  <a:gd name="T22" fmla="*/ 12 w 48"/>
                  <a:gd name="T23" fmla="*/ 40 h 40"/>
                  <a:gd name="T24" fmla="*/ 12 w 48"/>
                  <a:gd name="T25" fmla="*/ 28 h 40"/>
                  <a:gd name="T26" fmla="*/ 4 w 48"/>
                  <a:gd name="T27" fmla="*/ 28 h 40"/>
                  <a:gd name="T28" fmla="*/ 0 w 48"/>
                  <a:gd name="T29" fmla="*/ 24 h 40"/>
                  <a:gd name="T30" fmla="*/ 0 w 48"/>
                  <a:gd name="T31" fmla="*/ 4 h 40"/>
                  <a:gd name="T32" fmla="*/ 4 w 48"/>
                  <a:gd name="T33" fmla="*/ 0 h 40"/>
                  <a:gd name="T34" fmla="*/ 44 w 48"/>
                  <a:gd name="T35" fmla="*/ 0 h 40"/>
                  <a:gd name="T36" fmla="*/ 48 w 48"/>
                  <a:gd name="T37" fmla="*/ 4 h 40"/>
                  <a:gd name="T38" fmla="*/ 48 w 48"/>
                  <a:gd name="T39" fmla="*/ 24 h 40"/>
                  <a:gd name="T40" fmla="*/ 44 w 48"/>
                  <a:gd name="T41" fmla="*/ 28 h 40"/>
                  <a:gd name="T42" fmla="*/ 36 w 48"/>
                  <a:gd name="T43" fmla="*/ 28 h 40"/>
                  <a:gd name="T44" fmla="*/ 36 w 48"/>
                  <a:gd name="T4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40">
                    <a:moveTo>
                      <a:pt x="36" y="40"/>
                    </a:move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1"/>
                      <a:pt x="30" y="20"/>
                      <a:pt x="32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0"/>
                      <a:pt x="20" y="21"/>
                      <a:pt x="20" y="24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2" y="28"/>
                      <a:pt x="0" y="26"/>
                      <a:pt x="0" y="2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6" y="0"/>
                      <a:pt x="48" y="1"/>
                      <a:pt x="48" y="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6" y="28"/>
                      <a:pt x="44" y="28"/>
                    </a:cubicBezTo>
                    <a:cubicBezTo>
                      <a:pt x="36" y="28"/>
                      <a:pt x="36" y="28"/>
                      <a:pt x="36" y="28"/>
                    </a:cubicBezTo>
                    <a:lnTo>
                      <a:pt x="36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442"/>
              <p:cNvSpPr>
                <a:spLocks noEditPoints="1"/>
              </p:cNvSpPr>
              <p:nvPr/>
            </p:nvSpPr>
            <p:spPr bwMode="auto">
              <a:xfrm>
                <a:off x="4406901" y="2840039"/>
                <a:ext cx="387350" cy="387350"/>
              </a:xfrm>
              <a:custGeom>
                <a:avLst/>
                <a:gdLst>
                  <a:gd name="T0" fmla="*/ 100 w 200"/>
                  <a:gd name="T1" fmla="*/ 200 h 200"/>
                  <a:gd name="T2" fmla="*/ 0 w 200"/>
                  <a:gd name="T3" fmla="*/ 100 h 200"/>
                  <a:gd name="T4" fmla="*/ 100 w 200"/>
                  <a:gd name="T5" fmla="*/ 0 h 200"/>
                  <a:gd name="T6" fmla="*/ 200 w 200"/>
                  <a:gd name="T7" fmla="*/ 100 h 200"/>
                  <a:gd name="T8" fmla="*/ 100 w 200"/>
                  <a:gd name="T9" fmla="*/ 200 h 200"/>
                  <a:gd name="T10" fmla="*/ 100 w 200"/>
                  <a:gd name="T11" fmla="*/ 8 h 200"/>
                  <a:gd name="T12" fmla="*/ 8 w 200"/>
                  <a:gd name="T13" fmla="*/ 100 h 200"/>
                  <a:gd name="T14" fmla="*/ 100 w 200"/>
                  <a:gd name="T15" fmla="*/ 192 h 200"/>
                  <a:gd name="T16" fmla="*/ 192 w 200"/>
                  <a:gd name="T17" fmla="*/ 100 h 200"/>
                  <a:gd name="T18" fmla="*/ 100 w 200"/>
                  <a:gd name="T19" fmla="*/ 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200">
                    <a:moveTo>
                      <a:pt x="100" y="200"/>
                    </a:moveTo>
                    <a:cubicBezTo>
                      <a:pt x="45" y="200"/>
                      <a:pt x="0" y="155"/>
                      <a:pt x="0" y="100"/>
                    </a:cubicBezTo>
                    <a:cubicBezTo>
                      <a:pt x="0" y="45"/>
                      <a:pt x="45" y="0"/>
                      <a:pt x="100" y="0"/>
                    </a:cubicBezTo>
                    <a:cubicBezTo>
                      <a:pt x="155" y="0"/>
                      <a:pt x="200" y="45"/>
                      <a:pt x="200" y="100"/>
                    </a:cubicBezTo>
                    <a:cubicBezTo>
                      <a:pt x="200" y="155"/>
                      <a:pt x="155" y="200"/>
                      <a:pt x="100" y="200"/>
                    </a:cubicBezTo>
                    <a:close/>
                    <a:moveTo>
                      <a:pt x="100" y="8"/>
                    </a:moveTo>
                    <a:cubicBezTo>
                      <a:pt x="49" y="8"/>
                      <a:pt x="8" y="49"/>
                      <a:pt x="8" y="100"/>
                    </a:cubicBezTo>
                    <a:cubicBezTo>
                      <a:pt x="8" y="150"/>
                      <a:pt x="49" y="192"/>
                      <a:pt x="100" y="192"/>
                    </a:cubicBezTo>
                    <a:cubicBezTo>
                      <a:pt x="151" y="192"/>
                      <a:pt x="192" y="150"/>
                      <a:pt x="192" y="100"/>
                    </a:cubicBezTo>
                    <a:cubicBezTo>
                      <a:pt x="192" y="49"/>
                      <a:pt x="151" y="8"/>
                      <a:pt x="10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443"/>
              <p:cNvSpPr>
                <a:spLocks/>
              </p:cNvSpPr>
              <p:nvPr/>
            </p:nvSpPr>
            <p:spPr bwMode="auto">
              <a:xfrm>
                <a:off x="4749801" y="2841626"/>
                <a:ext cx="34925" cy="34925"/>
              </a:xfrm>
              <a:custGeom>
                <a:avLst/>
                <a:gdLst>
                  <a:gd name="T0" fmla="*/ 7 w 22"/>
                  <a:gd name="T1" fmla="*/ 22 h 22"/>
                  <a:gd name="T2" fmla="*/ 0 w 22"/>
                  <a:gd name="T3" fmla="*/ 14 h 22"/>
                  <a:gd name="T4" fmla="*/ 14 w 22"/>
                  <a:gd name="T5" fmla="*/ 0 h 22"/>
                  <a:gd name="T6" fmla="*/ 22 w 22"/>
                  <a:gd name="T7" fmla="*/ 7 h 22"/>
                  <a:gd name="T8" fmla="*/ 7 w 2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7" y="22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2" y="7"/>
                    </a:lnTo>
                    <a:lnTo>
                      <a:pt x="7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444"/>
              <p:cNvSpPr>
                <a:spLocks noEditPoints="1"/>
              </p:cNvSpPr>
              <p:nvPr/>
            </p:nvSpPr>
            <p:spPr bwMode="auto">
              <a:xfrm>
                <a:off x="4754563" y="2798764"/>
                <a:ext cx="69850" cy="71438"/>
              </a:xfrm>
              <a:custGeom>
                <a:avLst/>
                <a:gdLst>
                  <a:gd name="T0" fmla="*/ 20 w 36"/>
                  <a:gd name="T1" fmla="*/ 37 h 37"/>
                  <a:gd name="T2" fmla="*/ 17 w 36"/>
                  <a:gd name="T3" fmla="*/ 36 h 37"/>
                  <a:gd name="T4" fmla="*/ 1 w 36"/>
                  <a:gd name="T5" fmla="*/ 20 h 37"/>
                  <a:gd name="T6" fmla="*/ 1 w 36"/>
                  <a:gd name="T7" fmla="*/ 14 h 37"/>
                  <a:gd name="T8" fmla="*/ 13 w 36"/>
                  <a:gd name="T9" fmla="*/ 2 h 37"/>
                  <a:gd name="T10" fmla="*/ 19 w 36"/>
                  <a:gd name="T11" fmla="*/ 2 h 37"/>
                  <a:gd name="T12" fmla="*/ 35 w 36"/>
                  <a:gd name="T13" fmla="*/ 18 h 37"/>
                  <a:gd name="T14" fmla="*/ 35 w 36"/>
                  <a:gd name="T15" fmla="*/ 24 h 37"/>
                  <a:gd name="T16" fmla="*/ 23 w 36"/>
                  <a:gd name="T17" fmla="*/ 36 h 37"/>
                  <a:gd name="T18" fmla="*/ 20 w 36"/>
                  <a:gd name="T19" fmla="*/ 37 h 37"/>
                  <a:gd name="T20" fmla="*/ 10 w 36"/>
                  <a:gd name="T21" fmla="*/ 17 h 37"/>
                  <a:gd name="T22" fmla="*/ 20 w 36"/>
                  <a:gd name="T23" fmla="*/ 27 h 37"/>
                  <a:gd name="T24" fmla="*/ 26 w 36"/>
                  <a:gd name="T25" fmla="*/ 21 h 37"/>
                  <a:gd name="T26" fmla="*/ 16 w 36"/>
                  <a:gd name="T27" fmla="*/ 10 h 37"/>
                  <a:gd name="T28" fmla="*/ 10 w 36"/>
                  <a:gd name="T29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7">
                    <a:moveTo>
                      <a:pt x="20" y="37"/>
                    </a:moveTo>
                    <a:cubicBezTo>
                      <a:pt x="19" y="37"/>
                      <a:pt x="18" y="36"/>
                      <a:pt x="17" y="36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18"/>
                      <a:pt x="0" y="15"/>
                      <a:pt x="1" y="1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0"/>
                      <a:pt x="17" y="0"/>
                      <a:pt x="19" y="2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6" y="19"/>
                      <a:pt x="36" y="22"/>
                      <a:pt x="35" y="24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1" y="37"/>
                      <a:pt x="20" y="37"/>
                    </a:cubicBezTo>
                    <a:close/>
                    <a:moveTo>
                      <a:pt x="10" y="17"/>
                    </a:moveTo>
                    <a:cubicBezTo>
                      <a:pt x="20" y="27"/>
                      <a:pt x="20" y="27"/>
                      <a:pt x="20" y="27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16" y="10"/>
                      <a:pt x="16" y="10"/>
                      <a:pt x="16" y="10"/>
                    </a:cubicBezTo>
                    <a:lnTo>
                      <a:pt x="1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445"/>
              <p:cNvSpPr>
                <a:spLocks/>
              </p:cNvSpPr>
              <p:nvPr/>
            </p:nvSpPr>
            <p:spPr bwMode="auto">
              <a:xfrm>
                <a:off x="4416426" y="2841626"/>
                <a:ext cx="34925" cy="34925"/>
              </a:xfrm>
              <a:custGeom>
                <a:avLst/>
                <a:gdLst>
                  <a:gd name="T0" fmla="*/ 14 w 22"/>
                  <a:gd name="T1" fmla="*/ 22 h 22"/>
                  <a:gd name="T2" fmla="*/ 0 w 22"/>
                  <a:gd name="T3" fmla="*/ 7 h 22"/>
                  <a:gd name="T4" fmla="*/ 7 w 22"/>
                  <a:gd name="T5" fmla="*/ 0 h 22"/>
                  <a:gd name="T6" fmla="*/ 22 w 22"/>
                  <a:gd name="T7" fmla="*/ 14 h 22"/>
                  <a:gd name="T8" fmla="*/ 14 w 2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14" y="22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22" y="14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446"/>
              <p:cNvSpPr>
                <a:spLocks noEditPoints="1"/>
              </p:cNvSpPr>
              <p:nvPr/>
            </p:nvSpPr>
            <p:spPr bwMode="auto">
              <a:xfrm>
                <a:off x="4375151" y="2798764"/>
                <a:ext cx="69850" cy="71438"/>
              </a:xfrm>
              <a:custGeom>
                <a:avLst/>
                <a:gdLst>
                  <a:gd name="T0" fmla="*/ 16 w 36"/>
                  <a:gd name="T1" fmla="*/ 37 h 37"/>
                  <a:gd name="T2" fmla="*/ 13 w 36"/>
                  <a:gd name="T3" fmla="*/ 36 h 37"/>
                  <a:gd name="T4" fmla="*/ 1 w 36"/>
                  <a:gd name="T5" fmla="*/ 24 h 37"/>
                  <a:gd name="T6" fmla="*/ 1 w 36"/>
                  <a:gd name="T7" fmla="*/ 18 h 37"/>
                  <a:gd name="T8" fmla="*/ 17 w 36"/>
                  <a:gd name="T9" fmla="*/ 2 h 37"/>
                  <a:gd name="T10" fmla="*/ 23 w 36"/>
                  <a:gd name="T11" fmla="*/ 2 h 37"/>
                  <a:gd name="T12" fmla="*/ 35 w 36"/>
                  <a:gd name="T13" fmla="*/ 14 h 37"/>
                  <a:gd name="T14" fmla="*/ 35 w 36"/>
                  <a:gd name="T15" fmla="*/ 20 h 37"/>
                  <a:gd name="T16" fmla="*/ 19 w 36"/>
                  <a:gd name="T17" fmla="*/ 36 h 37"/>
                  <a:gd name="T18" fmla="*/ 16 w 36"/>
                  <a:gd name="T19" fmla="*/ 37 h 37"/>
                  <a:gd name="T20" fmla="*/ 10 w 36"/>
                  <a:gd name="T21" fmla="*/ 21 h 37"/>
                  <a:gd name="T22" fmla="*/ 16 w 36"/>
                  <a:gd name="T23" fmla="*/ 27 h 37"/>
                  <a:gd name="T24" fmla="*/ 26 w 36"/>
                  <a:gd name="T25" fmla="*/ 17 h 37"/>
                  <a:gd name="T26" fmla="*/ 20 w 36"/>
                  <a:gd name="T27" fmla="*/ 10 h 37"/>
                  <a:gd name="T28" fmla="*/ 10 w 36"/>
                  <a:gd name="T29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7">
                    <a:moveTo>
                      <a:pt x="16" y="37"/>
                    </a:moveTo>
                    <a:cubicBezTo>
                      <a:pt x="15" y="37"/>
                      <a:pt x="14" y="36"/>
                      <a:pt x="13" y="36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2"/>
                      <a:pt x="0" y="19"/>
                      <a:pt x="1" y="18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9" y="0"/>
                      <a:pt x="21" y="0"/>
                      <a:pt x="23" y="2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5"/>
                      <a:pt x="36" y="18"/>
                      <a:pt x="35" y="20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8" y="36"/>
                      <a:pt x="17" y="37"/>
                      <a:pt x="16" y="37"/>
                    </a:cubicBezTo>
                    <a:close/>
                    <a:moveTo>
                      <a:pt x="10" y="21"/>
                    </a:moveTo>
                    <a:cubicBezTo>
                      <a:pt x="16" y="27"/>
                      <a:pt x="16" y="27"/>
                      <a:pt x="16" y="2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0" y="10"/>
                      <a:pt x="20" y="10"/>
                      <a:pt x="20" y="10"/>
                    </a:cubicBezTo>
                    <a:lnTo>
                      <a:pt x="1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447"/>
              <p:cNvSpPr>
                <a:spLocks noEditPoints="1"/>
              </p:cNvSpPr>
              <p:nvPr/>
            </p:nvSpPr>
            <p:spPr bwMode="auto">
              <a:xfrm>
                <a:off x="4568826" y="3001964"/>
                <a:ext cx="61913" cy="61913"/>
              </a:xfrm>
              <a:custGeom>
                <a:avLst/>
                <a:gdLst>
                  <a:gd name="T0" fmla="*/ 16 w 32"/>
                  <a:gd name="T1" fmla="*/ 32 h 32"/>
                  <a:gd name="T2" fmla="*/ 0 w 32"/>
                  <a:gd name="T3" fmla="*/ 16 h 32"/>
                  <a:gd name="T4" fmla="*/ 16 w 32"/>
                  <a:gd name="T5" fmla="*/ 0 h 32"/>
                  <a:gd name="T6" fmla="*/ 32 w 32"/>
                  <a:gd name="T7" fmla="*/ 16 h 32"/>
                  <a:gd name="T8" fmla="*/ 16 w 32"/>
                  <a:gd name="T9" fmla="*/ 32 h 32"/>
                  <a:gd name="T10" fmla="*/ 16 w 32"/>
                  <a:gd name="T11" fmla="*/ 8 h 32"/>
                  <a:gd name="T12" fmla="*/ 8 w 32"/>
                  <a:gd name="T13" fmla="*/ 16 h 32"/>
                  <a:gd name="T14" fmla="*/ 16 w 32"/>
                  <a:gd name="T15" fmla="*/ 24 h 32"/>
                  <a:gd name="T16" fmla="*/ 24 w 32"/>
                  <a:gd name="T17" fmla="*/ 16 h 32"/>
                  <a:gd name="T18" fmla="*/ 16 w 32"/>
                  <a:gd name="T1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close/>
                    <a:moveTo>
                      <a:pt x="16" y="8"/>
                    </a:moveTo>
                    <a:cubicBezTo>
                      <a:pt x="12" y="8"/>
                      <a:pt x="8" y="11"/>
                      <a:pt x="8" y="16"/>
                    </a:cubicBezTo>
                    <a:cubicBezTo>
                      <a:pt x="8" y="20"/>
                      <a:pt x="12" y="24"/>
                      <a:pt x="16" y="24"/>
                    </a:cubicBezTo>
                    <a:cubicBezTo>
                      <a:pt x="20" y="24"/>
                      <a:pt x="24" y="20"/>
                      <a:pt x="24" y="16"/>
                    </a:cubicBezTo>
                    <a:cubicBezTo>
                      <a:pt x="24" y="11"/>
                      <a:pt x="20" y="8"/>
                      <a:pt x="1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Rectangle 448"/>
              <p:cNvSpPr>
                <a:spLocks noChangeArrowheads="1"/>
              </p:cNvSpPr>
              <p:nvPr/>
            </p:nvSpPr>
            <p:spPr bwMode="auto">
              <a:xfrm>
                <a:off x="4746626" y="302577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Rectangle 449"/>
              <p:cNvSpPr>
                <a:spLocks noChangeArrowheads="1"/>
              </p:cNvSpPr>
              <p:nvPr/>
            </p:nvSpPr>
            <p:spPr bwMode="auto">
              <a:xfrm>
                <a:off x="4437063" y="302577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Rectangle 450"/>
              <p:cNvSpPr>
                <a:spLocks noChangeArrowheads="1"/>
              </p:cNvSpPr>
              <p:nvPr/>
            </p:nvSpPr>
            <p:spPr bwMode="auto">
              <a:xfrm>
                <a:off x="4483101" y="2916239"/>
                <a:ext cx="1587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Rectangle 451"/>
              <p:cNvSpPr>
                <a:spLocks noChangeArrowheads="1"/>
              </p:cNvSpPr>
              <p:nvPr/>
            </p:nvSpPr>
            <p:spPr bwMode="auto">
              <a:xfrm>
                <a:off x="4700588" y="313372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Rectangle 452"/>
              <p:cNvSpPr>
                <a:spLocks noChangeArrowheads="1"/>
              </p:cNvSpPr>
              <p:nvPr/>
            </p:nvSpPr>
            <p:spPr bwMode="auto">
              <a:xfrm>
                <a:off x="4700588" y="2916239"/>
                <a:ext cx="1587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Rectangle 453"/>
              <p:cNvSpPr>
                <a:spLocks noChangeArrowheads="1"/>
              </p:cNvSpPr>
              <p:nvPr/>
            </p:nvSpPr>
            <p:spPr bwMode="auto">
              <a:xfrm>
                <a:off x="4483101" y="313372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Rectangle 454"/>
              <p:cNvSpPr>
                <a:spLocks noChangeArrowheads="1"/>
              </p:cNvSpPr>
              <p:nvPr/>
            </p:nvSpPr>
            <p:spPr bwMode="auto">
              <a:xfrm>
                <a:off x="4592638" y="3181351"/>
                <a:ext cx="14288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Rectangle 455"/>
              <p:cNvSpPr>
                <a:spLocks noChangeArrowheads="1"/>
              </p:cNvSpPr>
              <p:nvPr/>
            </p:nvSpPr>
            <p:spPr bwMode="auto">
              <a:xfrm>
                <a:off x="4592638" y="2870201"/>
                <a:ext cx="142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77" name="Группа 907"/>
          <p:cNvGrpSpPr/>
          <p:nvPr/>
        </p:nvGrpSpPr>
        <p:grpSpPr>
          <a:xfrm>
            <a:off x="10028438" y="2034397"/>
            <a:ext cx="496888" cy="496888"/>
            <a:chOff x="4351338" y="1946276"/>
            <a:chExt cx="496888" cy="496888"/>
          </a:xfrm>
          <a:solidFill>
            <a:srgbClr val="F2F2F2">
              <a:alpha val="32157"/>
            </a:srgbClr>
          </a:solidFill>
        </p:grpSpPr>
        <p:sp>
          <p:nvSpPr>
            <p:cNvPr id="178" name="Freeform 421"/>
            <p:cNvSpPr>
              <a:spLocks noEditPoints="1"/>
            </p:cNvSpPr>
            <p:nvPr/>
          </p:nvSpPr>
          <p:spPr bwMode="auto">
            <a:xfrm>
              <a:off x="4662488" y="2211389"/>
              <a:ext cx="185738" cy="231775"/>
            </a:xfrm>
            <a:custGeom>
              <a:avLst/>
              <a:gdLst>
                <a:gd name="T0" fmla="*/ 48 w 96"/>
                <a:gd name="T1" fmla="*/ 120 h 120"/>
                <a:gd name="T2" fmla="*/ 45 w 96"/>
                <a:gd name="T3" fmla="*/ 119 h 120"/>
                <a:gd name="T4" fmla="*/ 0 w 96"/>
                <a:gd name="T5" fmla="*/ 48 h 120"/>
                <a:gd name="T6" fmla="*/ 48 w 96"/>
                <a:gd name="T7" fmla="*/ 0 h 120"/>
                <a:gd name="T8" fmla="*/ 96 w 96"/>
                <a:gd name="T9" fmla="*/ 48 h 120"/>
                <a:gd name="T10" fmla="*/ 51 w 96"/>
                <a:gd name="T11" fmla="*/ 119 h 120"/>
                <a:gd name="T12" fmla="*/ 48 w 96"/>
                <a:gd name="T13" fmla="*/ 120 h 120"/>
                <a:gd name="T14" fmla="*/ 48 w 96"/>
                <a:gd name="T15" fmla="*/ 8 h 120"/>
                <a:gd name="T16" fmla="*/ 8 w 96"/>
                <a:gd name="T17" fmla="*/ 48 h 120"/>
                <a:gd name="T18" fmla="*/ 48 w 96"/>
                <a:gd name="T19" fmla="*/ 110 h 120"/>
                <a:gd name="T20" fmla="*/ 88 w 96"/>
                <a:gd name="T21" fmla="*/ 48 h 120"/>
                <a:gd name="T22" fmla="*/ 48 w 96"/>
                <a:gd name="T23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120">
                  <a:moveTo>
                    <a:pt x="48" y="120"/>
                  </a:moveTo>
                  <a:cubicBezTo>
                    <a:pt x="47" y="120"/>
                    <a:pt x="46" y="119"/>
                    <a:pt x="45" y="119"/>
                  </a:cubicBezTo>
                  <a:cubicBezTo>
                    <a:pt x="44" y="117"/>
                    <a:pt x="0" y="81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74" y="0"/>
                    <a:pt x="96" y="21"/>
                    <a:pt x="96" y="48"/>
                  </a:cubicBezTo>
                  <a:cubicBezTo>
                    <a:pt x="96" y="81"/>
                    <a:pt x="52" y="117"/>
                    <a:pt x="51" y="119"/>
                  </a:cubicBezTo>
                  <a:cubicBezTo>
                    <a:pt x="50" y="119"/>
                    <a:pt x="49" y="120"/>
                    <a:pt x="48" y="120"/>
                  </a:cubicBezTo>
                  <a:close/>
                  <a:moveTo>
                    <a:pt x="48" y="8"/>
                  </a:moveTo>
                  <a:cubicBezTo>
                    <a:pt x="26" y="8"/>
                    <a:pt x="8" y="26"/>
                    <a:pt x="8" y="48"/>
                  </a:cubicBezTo>
                  <a:cubicBezTo>
                    <a:pt x="8" y="73"/>
                    <a:pt x="39" y="102"/>
                    <a:pt x="48" y="110"/>
                  </a:cubicBezTo>
                  <a:cubicBezTo>
                    <a:pt x="57" y="102"/>
                    <a:pt x="88" y="73"/>
                    <a:pt x="88" y="48"/>
                  </a:cubicBezTo>
                  <a:cubicBezTo>
                    <a:pt x="88" y="26"/>
                    <a:pt x="70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eform 422"/>
            <p:cNvSpPr>
              <a:spLocks noEditPoints="1"/>
            </p:cNvSpPr>
            <p:nvPr/>
          </p:nvSpPr>
          <p:spPr bwMode="auto">
            <a:xfrm>
              <a:off x="4708526" y="2257426"/>
              <a:ext cx="93663" cy="93663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8 h 48"/>
                <a:gd name="T12" fmla="*/ 8 w 48"/>
                <a:gd name="T13" fmla="*/ 24 h 48"/>
                <a:gd name="T14" fmla="*/ 24 w 48"/>
                <a:gd name="T15" fmla="*/ 40 h 48"/>
                <a:gd name="T16" fmla="*/ 40 w 48"/>
                <a:gd name="T17" fmla="*/ 24 h 48"/>
                <a:gd name="T18" fmla="*/ 24 w 48"/>
                <a:gd name="T1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8"/>
                  </a:moveTo>
                  <a:cubicBezTo>
                    <a:pt x="15" y="8"/>
                    <a:pt x="8" y="15"/>
                    <a:pt x="8" y="24"/>
                  </a:cubicBezTo>
                  <a:cubicBezTo>
                    <a:pt x="8" y="33"/>
                    <a:pt x="15" y="40"/>
                    <a:pt x="24" y="40"/>
                  </a:cubicBezTo>
                  <a:cubicBezTo>
                    <a:pt x="33" y="40"/>
                    <a:pt x="40" y="33"/>
                    <a:pt x="40" y="24"/>
                  </a:cubicBezTo>
                  <a:cubicBezTo>
                    <a:pt x="40" y="15"/>
                    <a:pt x="33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423"/>
            <p:cNvSpPr>
              <a:spLocks noEditPoints="1"/>
            </p:cNvSpPr>
            <p:nvPr/>
          </p:nvSpPr>
          <p:spPr bwMode="auto">
            <a:xfrm>
              <a:off x="4351338" y="1946276"/>
              <a:ext cx="187325" cy="233363"/>
            </a:xfrm>
            <a:custGeom>
              <a:avLst/>
              <a:gdLst>
                <a:gd name="T0" fmla="*/ 48 w 96"/>
                <a:gd name="T1" fmla="*/ 120 h 120"/>
                <a:gd name="T2" fmla="*/ 45 w 96"/>
                <a:gd name="T3" fmla="*/ 119 h 120"/>
                <a:gd name="T4" fmla="*/ 0 w 96"/>
                <a:gd name="T5" fmla="*/ 48 h 120"/>
                <a:gd name="T6" fmla="*/ 48 w 96"/>
                <a:gd name="T7" fmla="*/ 0 h 120"/>
                <a:gd name="T8" fmla="*/ 96 w 96"/>
                <a:gd name="T9" fmla="*/ 48 h 120"/>
                <a:gd name="T10" fmla="*/ 51 w 96"/>
                <a:gd name="T11" fmla="*/ 119 h 120"/>
                <a:gd name="T12" fmla="*/ 48 w 96"/>
                <a:gd name="T13" fmla="*/ 120 h 120"/>
                <a:gd name="T14" fmla="*/ 48 w 96"/>
                <a:gd name="T15" fmla="*/ 8 h 120"/>
                <a:gd name="T16" fmla="*/ 8 w 96"/>
                <a:gd name="T17" fmla="*/ 48 h 120"/>
                <a:gd name="T18" fmla="*/ 48 w 96"/>
                <a:gd name="T19" fmla="*/ 110 h 120"/>
                <a:gd name="T20" fmla="*/ 88 w 96"/>
                <a:gd name="T21" fmla="*/ 48 h 120"/>
                <a:gd name="T22" fmla="*/ 48 w 96"/>
                <a:gd name="T23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120">
                  <a:moveTo>
                    <a:pt x="48" y="120"/>
                  </a:moveTo>
                  <a:cubicBezTo>
                    <a:pt x="47" y="120"/>
                    <a:pt x="46" y="119"/>
                    <a:pt x="45" y="119"/>
                  </a:cubicBezTo>
                  <a:cubicBezTo>
                    <a:pt x="44" y="117"/>
                    <a:pt x="0" y="81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74" y="0"/>
                    <a:pt x="96" y="21"/>
                    <a:pt x="96" y="48"/>
                  </a:cubicBezTo>
                  <a:cubicBezTo>
                    <a:pt x="96" y="81"/>
                    <a:pt x="52" y="117"/>
                    <a:pt x="51" y="119"/>
                  </a:cubicBezTo>
                  <a:cubicBezTo>
                    <a:pt x="50" y="119"/>
                    <a:pt x="49" y="120"/>
                    <a:pt x="48" y="120"/>
                  </a:cubicBezTo>
                  <a:close/>
                  <a:moveTo>
                    <a:pt x="48" y="8"/>
                  </a:moveTo>
                  <a:cubicBezTo>
                    <a:pt x="26" y="8"/>
                    <a:pt x="8" y="26"/>
                    <a:pt x="8" y="48"/>
                  </a:cubicBezTo>
                  <a:cubicBezTo>
                    <a:pt x="8" y="73"/>
                    <a:pt x="39" y="102"/>
                    <a:pt x="48" y="110"/>
                  </a:cubicBezTo>
                  <a:cubicBezTo>
                    <a:pt x="57" y="102"/>
                    <a:pt x="88" y="73"/>
                    <a:pt x="88" y="48"/>
                  </a:cubicBezTo>
                  <a:cubicBezTo>
                    <a:pt x="88" y="26"/>
                    <a:pt x="70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424"/>
            <p:cNvSpPr>
              <a:spLocks noEditPoints="1"/>
            </p:cNvSpPr>
            <p:nvPr/>
          </p:nvSpPr>
          <p:spPr bwMode="auto">
            <a:xfrm>
              <a:off x="4398963" y="1993901"/>
              <a:ext cx="92075" cy="92075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8 h 48"/>
                <a:gd name="T12" fmla="*/ 8 w 48"/>
                <a:gd name="T13" fmla="*/ 24 h 48"/>
                <a:gd name="T14" fmla="*/ 24 w 48"/>
                <a:gd name="T15" fmla="*/ 40 h 48"/>
                <a:gd name="T16" fmla="*/ 40 w 48"/>
                <a:gd name="T17" fmla="*/ 24 h 48"/>
                <a:gd name="T18" fmla="*/ 24 w 48"/>
                <a:gd name="T1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8"/>
                  </a:moveTo>
                  <a:cubicBezTo>
                    <a:pt x="15" y="8"/>
                    <a:pt x="8" y="15"/>
                    <a:pt x="8" y="24"/>
                  </a:cubicBezTo>
                  <a:cubicBezTo>
                    <a:pt x="8" y="33"/>
                    <a:pt x="15" y="40"/>
                    <a:pt x="24" y="40"/>
                  </a:cubicBezTo>
                  <a:cubicBezTo>
                    <a:pt x="33" y="40"/>
                    <a:pt x="40" y="33"/>
                    <a:pt x="40" y="24"/>
                  </a:cubicBezTo>
                  <a:cubicBezTo>
                    <a:pt x="40" y="15"/>
                    <a:pt x="33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425"/>
            <p:cNvSpPr>
              <a:spLocks/>
            </p:cNvSpPr>
            <p:nvPr/>
          </p:nvSpPr>
          <p:spPr bwMode="auto">
            <a:xfrm>
              <a:off x="4718051" y="2151064"/>
              <a:ext cx="73025" cy="44450"/>
            </a:xfrm>
            <a:custGeom>
              <a:avLst/>
              <a:gdLst>
                <a:gd name="T0" fmla="*/ 19 w 38"/>
                <a:gd name="T1" fmla="*/ 23 h 23"/>
                <a:gd name="T2" fmla="*/ 16 w 38"/>
                <a:gd name="T3" fmla="*/ 22 h 23"/>
                <a:gd name="T4" fmla="*/ 0 w 38"/>
                <a:gd name="T5" fmla="*/ 6 h 23"/>
                <a:gd name="T6" fmla="*/ 6 w 38"/>
                <a:gd name="T7" fmla="*/ 0 h 23"/>
                <a:gd name="T8" fmla="*/ 19 w 38"/>
                <a:gd name="T9" fmla="*/ 13 h 23"/>
                <a:gd name="T10" fmla="*/ 32 w 38"/>
                <a:gd name="T11" fmla="*/ 0 h 23"/>
                <a:gd name="T12" fmla="*/ 38 w 38"/>
                <a:gd name="T13" fmla="*/ 6 h 23"/>
                <a:gd name="T14" fmla="*/ 22 w 38"/>
                <a:gd name="T15" fmla="*/ 22 h 23"/>
                <a:gd name="T16" fmla="*/ 19 w 38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19" y="23"/>
                  </a:moveTo>
                  <a:cubicBezTo>
                    <a:pt x="18" y="23"/>
                    <a:pt x="17" y="22"/>
                    <a:pt x="16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2"/>
                    <a:pt x="20" y="23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426"/>
            <p:cNvSpPr>
              <a:spLocks/>
            </p:cNvSpPr>
            <p:nvPr/>
          </p:nvSpPr>
          <p:spPr bwMode="auto">
            <a:xfrm>
              <a:off x="4552951" y="2032001"/>
              <a:ext cx="209550" cy="155575"/>
            </a:xfrm>
            <a:custGeom>
              <a:avLst/>
              <a:gdLst>
                <a:gd name="T0" fmla="*/ 108 w 108"/>
                <a:gd name="T1" fmla="*/ 80 h 80"/>
                <a:gd name="T2" fmla="*/ 100 w 108"/>
                <a:gd name="T3" fmla="*/ 80 h 80"/>
                <a:gd name="T4" fmla="*/ 100 w 108"/>
                <a:gd name="T5" fmla="*/ 32 h 80"/>
                <a:gd name="T6" fmla="*/ 76 w 108"/>
                <a:gd name="T7" fmla="*/ 8 h 80"/>
                <a:gd name="T8" fmla="*/ 0 w 108"/>
                <a:gd name="T9" fmla="*/ 8 h 80"/>
                <a:gd name="T10" fmla="*/ 0 w 108"/>
                <a:gd name="T11" fmla="*/ 0 h 80"/>
                <a:gd name="T12" fmla="*/ 76 w 108"/>
                <a:gd name="T13" fmla="*/ 0 h 80"/>
                <a:gd name="T14" fmla="*/ 108 w 108"/>
                <a:gd name="T15" fmla="*/ 32 h 80"/>
                <a:gd name="T16" fmla="*/ 108 w 108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0">
                  <a:moveTo>
                    <a:pt x="108" y="80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18"/>
                    <a:pt x="89" y="8"/>
                    <a:pt x="76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4" y="0"/>
                    <a:pt x="108" y="14"/>
                    <a:pt x="108" y="32"/>
                  </a:cubicBezTo>
                  <a:lnTo>
                    <a:pt x="108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427"/>
            <p:cNvSpPr>
              <a:spLocks/>
            </p:cNvSpPr>
            <p:nvPr/>
          </p:nvSpPr>
          <p:spPr bwMode="auto">
            <a:xfrm>
              <a:off x="4408488" y="2193926"/>
              <a:ext cx="73025" cy="46038"/>
            </a:xfrm>
            <a:custGeom>
              <a:avLst/>
              <a:gdLst>
                <a:gd name="T0" fmla="*/ 32 w 38"/>
                <a:gd name="T1" fmla="*/ 24 h 24"/>
                <a:gd name="T2" fmla="*/ 19 w 38"/>
                <a:gd name="T3" fmla="*/ 10 h 24"/>
                <a:gd name="T4" fmla="*/ 6 w 38"/>
                <a:gd name="T5" fmla="*/ 24 h 24"/>
                <a:gd name="T6" fmla="*/ 0 w 38"/>
                <a:gd name="T7" fmla="*/ 18 h 24"/>
                <a:gd name="T8" fmla="*/ 16 w 38"/>
                <a:gd name="T9" fmla="*/ 2 h 24"/>
                <a:gd name="T10" fmla="*/ 22 w 38"/>
                <a:gd name="T11" fmla="*/ 2 h 24"/>
                <a:gd name="T12" fmla="*/ 38 w 38"/>
                <a:gd name="T13" fmla="*/ 18 h 24"/>
                <a:gd name="T14" fmla="*/ 32 w 38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4">
                  <a:moveTo>
                    <a:pt x="32" y="24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0"/>
                    <a:pt x="20" y="0"/>
                    <a:pt x="22" y="2"/>
                  </a:cubicBezTo>
                  <a:cubicBezTo>
                    <a:pt x="38" y="18"/>
                    <a:pt x="38" y="18"/>
                    <a:pt x="38" y="18"/>
                  </a:cubicBezTo>
                  <a:lnTo>
                    <a:pt x="3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Freeform 428"/>
            <p:cNvSpPr>
              <a:spLocks/>
            </p:cNvSpPr>
            <p:nvPr/>
          </p:nvSpPr>
          <p:spPr bwMode="auto">
            <a:xfrm>
              <a:off x="4437063" y="2203451"/>
              <a:ext cx="209550" cy="153988"/>
            </a:xfrm>
            <a:custGeom>
              <a:avLst/>
              <a:gdLst>
                <a:gd name="T0" fmla="*/ 108 w 108"/>
                <a:gd name="T1" fmla="*/ 80 h 80"/>
                <a:gd name="T2" fmla="*/ 32 w 108"/>
                <a:gd name="T3" fmla="*/ 80 h 80"/>
                <a:gd name="T4" fmla="*/ 0 w 108"/>
                <a:gd name="T5" fmla="*/ 48 h 80"/>
                <a:gd name="T6" fmla="*/ 0 w 108"/>
                <a:gd name="T7" fmla="*/ 0 h 80"/>
                <a:gd name="T8" fmla="*/ 8 w 108"/>
                <a:gd name="T9" fmla="*/ 0 h 80"/>
                <a:gd name="T10" fmla="*/ 8 w 108"/>
                <a:gd name="T11" fmla="*/ 48 h 80"/>
                <a:gd name="T12" fmla="*/ 32 w 108"/>
                <a:gd name="T13" fmla="*/ 72 h 80"/>
                <a:gd name="T14" fmla="*/ 108 w 108"/>
                <a:gd name="T15" fmla="*/ 72 h 80"/>
                <a:gd name="T16" fmla="*/ 108 w 108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0">
                  <a:moveTo>
                    <a:pt x="108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14" y="80"/>
                    <a:pt x="0" y="65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61"/>
                    <a:pt x="19" y="72"/>
                    <a:pt x="32" y="72"/>
                  </a:cubicBezTo>
                  <a:cubicBezTo>
                    <a:pt x="108" y="72"/>
                    <a:pt x="108" y="72"/>
                    <a:pt x="108" y="72"/>
                  </a:cubicBezTo>
                  <a:lnTo>
                    <a:pt x="108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Rectangle 429"/>
            <p:cNvSpPr>
              <a:spLocks noChangeArrowheads="1"/>
            </p:cNvSpPr>
            <p:nvPr/>
          </p:nvSpPr>
          <p:spPr bwMode="auto">
            <a:xfrm>
              <a:off x="4560888" y="2187576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Rectangle 430"/>
            <p:cNvSpPr>
              <a:spLocks noChangeArrowheads="1"/>
            </p:cNvSpPr>
            <p:nvPr/>
          </p:nvSpPr>
          <p:spPr bwMode="auto">
            <a:xfrm>
              <a:off x="4592638" y="2187576"/>
              <a:ext cx="142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Rectangle 431"/>
            <p:cNvSpPr>
              <a:spLocks noChangeArrowheads="1"/>
            </p:cNvSpPr>
            <p:nvPr/>
          </p:nvSpPr>
          <p:spPr bwMode="auto">
            <a:xfrm>
              <a:off x="4622801" y="2187576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4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ED7A963-3081-D549-AED5-C7C184F35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"/>
          <a:stretch/>
        </p:blipFill>
        <p:spPr>
          <a:xfrm>
            <a:off x="-216315" y="0"/>
            <a:ext cx="12195106" cy="6923314"/>
          </a:xfrm>
          <a:prstGeom prst="rect">
            <a:avLst/>
          </a:prstGeom>
        </p:spPr>
      </p:pic>
      <p:sp>
        <p:nvSpPr>
          <p:cNvPr id="4" name="Заголовок 13"/>
          <p:cNvSpPr txBox="1">
            <a:spLocks/>
          </p:cNvSpPr>
          <p:nvPr/>
        </p:nvSpPr>
        <p:spPr>
          <a:xfrm>
            <a:off x="655864" y="452619"/>
            <a:ext cx="10909300" cy="87264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17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3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0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Банковское сопровождение позволит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Заказчику: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Текст 3"/>
          <p:cNvSpPr txBox="1">
            <a:spLocks/>
          </p:cNvSpPr>
          <p:nvPr/>
        </p:nvSpPr>
        <p:spPr>
          <a:xfrm>
            <a:off x="-58414" y="3765506"/>
            <a:ext cx="3212598" cy="1827444"/>
          </a:xfrm>
          <a:prstGeom prst="rect">
            <a:avLst/>
          </a:prstGeom>
          <a:solidFill>
            <a:srgbClr val="F2F2F2">
              <a:alpha val="32157"/>
            </a:srgbClr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lvl="0"/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cs typeface="Calibri Light" charset="0"/>
            </a:endParaRPr>
          </a:p>
        </p:txBody>
      </p:sp>
      <p:sp>
        <p:nvSpPr>
          <p:cNvPr id="68" name="Текст 5"/>
          <p:cNvSpPr txBox="1">
            <a:spLocks/>
          </p:cNvSpPr>
          <p:nvPr/>
        </p:nvSpPr>
        <p:spPr>
          <a:xfrm>
            <a:off x="3270161" y="3765506"/>
            <a:ext cx="3212573" cy="1827444"/>
          </a:xfrm>
          <a:prstGeom prst="rect">
            <a:avLst/>
          </a:prstGeom>
          <a:solidFill>
            <a:srgbClr val="F2F2F2">
              <a:alpha val="32157"/>
            </a:srgbClr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0"/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cs typeface="Calibri Light" charset="0"/>
            </a:endParaRPr>
          </a:p>
        </p:txBody>
      </p:sp>
      <p:sp>
        <p:nvSpPr>
          <p:cNvPr id="70" name="Текст 1"/>
          <p:cNvSpPr txBox="1">
            <a:spLocks/>
          </p:cNvSpPr>
          <p:nvPr/>
        </p:nvSpPr>
        <p:spPr>
          <a:xfrm>
            <a:off x="-54845" y="1489037"/>
            <a:ext cx="3223468" cy="1827444"/>
          </a:xfrm>
          <a:prstGeom prst="rect">
            <a:avLst/>
          </a:prstGeom>
          <a:solidFill>
            <a:srgbClr val="F2F2F2">
              <a:alpha val="32157"/>
            </a:srgbClr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lvl="0" algn="ctr"/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cs typeface="Calibri Light" charset="0"/>
            </a:endParaRPr>
          </a:p>
          <a:p>
            <a:pPr marL="87313" lvl="0" algn="ctr"/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cs typeface="Calibri Light" charset="0"/>
            </a:endParaRPr>
          </a:p>
        </p:txBody>
      </p:sp>
      <p:sp>
        <p:nvSpPr>
          <p:cNvPr id="71" name="Текст 3"/>
          <p:cNvSpPr txBox="1">
            <a:spLocks/>
          </p:cNvSpPr>
          <p:nvPr/>
        </p:nvSpPr>
        <p:spPr>
          <a:xfrm>
            <a:off x="3313353" y="1493200"/>
            <a:ext cx="3342472" cy="1827444"/>
          </a:xfrm>
          <a:prstGeom prst="rect">
            <a:avLst/>
          </a:prstGeom>
          <a:solidFill>
            <a:srgbClr val="F2F2F2">
              <a:alpha val="32157"/>
            </a:srgbClr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/>
          </a:p>
        </p:txBody>
      </p:sp>
      <p:sp>
        <p:nvSpPr>
          <p:cNvPr id="72" name="Текст 5"/>
          <p:cNvSpPr txBox="1">
            <a:spLocks/>
          </p:cNvSpPr>
          <p:nvPr/>
        </p:nvSpPr>
        <p:spPr>
          <a:xfrm>
            <a:off x="6832383" y="1498109"/>
            <a:ext cx="3212573" cy="1827444"/>
          </a:xfrm>
          <a:prstGeom prst="rect">
            <a:avLst/>
          </a:prstGeom>
          <a:solidFill>
            <a:srgbClr val="F2F2F2">
              <a:alpha val="32157"/>
            </a:srgbClr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0" algn="ctr"/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cs typeface="Calibri Light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-40406" y="1726027"/>
            <a:ext cx="3194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FFFFFF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Обособить </a:t>
            </a:r>
            <a:r>
              <a:rPr lang="ru-RU" dirty="0" smtClean="0">
                <a:solidFill>
                  <a:srgbClr val="FFFFFF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поток </a:t>
            </a:r>
            <a:r>
              <a:rPr lang="ru-RU" dirty="0">
                <a:solidFill>
                  <a:srgbClr val="FFFFFF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на отдельных счетах для предотвращения использования средств на нецелевые нужды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216315" y="3862407"/>
            <a:ext cx="319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FFFFFF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Повысить эффективность и оперативность управления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17634" y="3937892"/>
            <a:ext cx="3194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FFFFFF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Получать информацию о ходе исполнения проекта без посещения </a:t>
            </a:r>
            <a:r>
              <a:rPr lang="ru-RU" dirty="0" smtClean="0">
                <a:solidFill>
                  <a:srgbClr val="FFFFFF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банка</a:t>
            </a:r>
            <a:endParaRPr lang="ru-RU" dirty="0">
              <a:solidFill>
                <a:srgbClr val="FFFFFF"/>
              </a:solidFill>
              <a:latin typeface="Calibri Light" panose="020F0302020204030204"/>
              <a:ea typeface="Calibri Light" charset="0"/>
              <a:cs typeface="Calibri Light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45121" y="1664095"/>
            <a:ext cx="31945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Ускорить сроки исполнения контракта, так как средства, направленные на оплату товаров, работ, услуг, не будут потрачены на иные цели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22551" y="1971277"/>
            <a:ext cx="3194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FFFFFF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Сэкономить на формировании экспертизы контроля внутри компании</a:t>
            </a:r>
            <a:endParaRPr lang="ru-RU" dirty="0">
              <a:solidFill>
                <a:srgbClr val="FFFFFF"/>
              </a:solidFill>
              <a:latin typeface="Calibri Light" panose="020F0302020204030204"/>
              <a:ea typeface="Calibri Light" charset="0"/>
              <a:cs typeface="Calibri Light" charset="0"/>
            </a:endParaRP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D2666BB2-E60E-C244-933F-A8E7988D4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052411"/>
              </p:ext>
            </p:extLst>
          </p:nvPr>
        </p:nvGraphicFramePr>
        <p:xfrm>
          <a:off x="6598711" y="3893542"/>
          <a:ext cx="5433121" cy="2456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8B8616A-FF41-C64C-AF4F-36F21B43D5B8}"/>
              </a:ext>
            </a:extLst>
          </p:cNvPr>
          <p:cNvSpPr/>
          <p:nvPr/>
        </p:nvSpPr>
        <p:spPr>
          <a:xfrm>
            <a:off x="6734856" y="3416775"/>
            <a:ext cx="4991813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Наши 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17060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391290F-3F8C-4F44-8356-01C0B3924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"/>
          <a:stretch/>
        </p:blipFill>
        <p:spPr>
          <a:xfrm>
            <a:off x="0" y="0"/>
            <a:ext cx="12195106" cy="6923314"/>
          </a:xfrm>
          <a:prstGeom prst="rect">
            <a:avLst/>
          </a:prstGeom>
        </p:spPr>
      </p:pic>
      <p:sp>
        <p:nvSpPr>
          <p:cNvPr id="5" name="Заголовок 13"/>
          <p:cNvSpPr txBox="1">
            <a:spLocks/>
          </p:cNvSpPr>
          <p:nvPr/>
        </p:nvSpPr>
        <p:spPr>
          <a:xfrm>
            <a:off x="655864" y="452619"/>
            <a:ext cx="10909300" cy="87264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17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3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0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Подключение БС</a:t>
            </a:r>
          </a:p>
        </p:txBody>
      </p:sp>
      <p:grpSp>
        <p:nvGrpSpPr>
          <p:cNvPr id="106" name="Группа 105"/>
          <p:cNvGrpSpPr/>
          <p:nvPr/>
        </p:nvGrpSpPr>
        <p:grpSpPr>
          <a:xfrm>
            <a:off x="561510" y="1562859"/>
            <a:ext cx="5051518" cy="4269028"/>
            <a:chOff x="3293110" y="1241655"/>
            <a:chExt cx="5051518" cy="4269028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C27C2E39-3372-BD46-A9BA-984A09850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0782" y="4723283"/>
              <a:ext cx="787400" cy="787400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BE19B017-2B6E-2540-8A49-D9A912044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5337" y="1325259"/>
              <a:ext cx="647700" cy="774700"/>
            </a:xfrm>
            <a:prstGeom prst="rect">
              <a:avLst/>
            </a:prstGeom>
          </p:spPr>
        </p:pic>
        <p:cxnSp>
          <p:nvCxnSpPr>
            <p:cNvPr id="110" name="Прямая со стрелкой 109"/>
            <p:cNvCxnSpPr/>
            <p:nvPr/>
          </p:nvCxnSpPr>
          <p:spPr>
            <a:xfrm flipV="1">
              <a:off x="4954689" y="2557852"/>
              <a:ext cx="2526766" cy="2253139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/>
            <p:cNvCxnSpPr/>
            <p:nvPr/>
          </p:nvCxnSpPr>
          <p:spPr>
            <a:xfrm flipH="1">
              <a:off x="4504423" y="1712610"/>
              <a:ext cx="258445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BE19B017-2B6E-2540-8A49-D9A912044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8676" y="1325260"/>
              <a:ext cx="647700" cy="774700"/>
            </a:xfrm>
            <a:prstGeom prst="rect">
              <a:avLst/>
            </a:prstGeom>
          </p:spPr>
        </p:pic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0928E839-2028-2B47-A10B-5EFD31B9283E}"/>
                </a:ext>
              </a:extLst>
            </p:cNvPr>
            <p:cNvSpPr/>
            <p:nvPr/>
          </p:nvSpPr>
          <p:spPr>
            <a:xfrm>
              <a:off x="3293110" y="2111348"/>
              <a:ext cx="13721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rgbClr val="FFFFFF"/>
                  </a:solidFill>
                  <a:ea typeface="Malgun Gothic" panose="020B0503020000020004" pitchFamily="34" charset="-127"/>
                  <a:cs typeface="Verdana" charset="0"/>
                </a:rPr>
                <a:t>Заказчик</a:t>
              </a:r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0928E839-2028-2B47-A10B-5EFD31B9283E}"/>
                </a:ext>
              </a:extLst>
            </p:cNvPr>
            <p:cNvSpPr/>
            <p:nvPr/>
          </p:nvSpPr>
          <p:spPr>
            <a:xfrm>
              <a:off x="6972475" y="2111348"/>
              <a:ext cx="13721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rgbClr val="FFFFFF"/>
                  </a:solidFill>
                  <a:ea typeface="Malgun Gothic" panose="020B0503020000020004" pitchFamily="34" charset="-127"/>
                  <a:cs typeface="Verdana" charset="0"/>
                </a:rPr>
                <a:t>Исполнитель</a:t>
              </a:r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5626608" y="1714846"/>
              <a:ext cx="450266" cy="40657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1</a:t>
              </a:r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3754054" y="2461952"/>
              <a:ext cx="450266" cy="40657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</a:t>
              </a:r>
              <a:endParaRPr lang="ru-RU" dirty="0"/>
            </a:p>
          </p:txBody>
        </p:sp>
        <p:cxnSp>
          <p:nvCxnSpPr>
            <p:cNvPr id="120" name="Прямая со стрелкой 119"/>
            <p:cNvCxnSpPr>
              <a:stCxn id="119" idx="4"/>
              <a:endCxn id="107" idx="0"/>
            </p:cNvCxnSpPr>
            <p:nvPr/>
          </p:nvCxnSpPr>
          <p:spPr>
            <a:xfrm flipH="1">
              <a:off x="3974482" y="2868525"/>
              <a:ext cx="4705" cy="185475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Овал 120"/>
            <p:cNvSpPr/>
            <p:nvPr/>
          </p:nvSpPr>
          <p:spPr>
            <a:xfrm>
              <a:off x="4504423" y="4941301"/>
              <a:ext cx="450266" cy="40657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3</a:t>
              </a:r>
              <a:endParaRPr lang="ru-RU" dirty="0"/>
            </a:p>
          </p:txBody>
        </p:sp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DBCD9966-33B1-9F48-B3B5-9B51348B4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8349" y="1241655"/>
              <a:ext cx="543608" cy="359483"/>
            </a:xfrm>
            <a:prstGeom prst="rect">
              <a:avLst/>
            </a:prstGeom>
          </p:spPr>
        </p:pic>
      </p:grp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BB54E468-1483-8443-8C69-059FE8D2B99B}"/>
              </a:ext>
            </a:extLst>
          </p:cNvPr>
          <p:cNvSpPr/>
          <p:nvPr/>
        </p:nvSpPr>
        <p:spPr>
          <a:xfrm>
            <a:off x="5936333" y="1562859"/>
            <a:ext cx="5634631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ru-RU" dirty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rPr>
              <a:t>Заключение контракта 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rPr>
              <a:t>Заказчиком с Исполнителем (контракт должен включать условие Банковское сопровождение)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rPr>
              <a:t>Заключение </a:t>
            </a:r>
            <a:r>
              <a:rPr lang="ru-RU" dirty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rPr>
              <a:t>Заказчиком договора с Банком на БС (определение параметров контроля, уровня кооперации, предоставление реестра контрагентов, необходимость согласования, необходимость в предоставлении отчетности и т.д.)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ru-RU" dirty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rPr>
              <a:t>Открытие счета Исполнителем и заключение дополнительного соглашения на Банковское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21829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2B275-E458-4350-A245-CAA2B181A6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D7A963-3081-D549-AED5-C7C184F35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"/>
          <a:stretch/>
        </p:blipFill>
        <p:spPr>
          <a:xfrm>
            <a:off x="0" y="0"/>
            <a:ext cx="12195106" cy="692331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68D8C23-5794-614C-864A-D12E4528AEEF}"/>
              </a:ext>
            </a:extLst>
          </p:cNvPr>
          <p:cNvSpPr txBox="1">
            <a:spLocks/>
          </p:cNvSpPr>
          <p:nvPr/>
        </p:nvSpPr>
        <p:spPr>
          <a:xfrm>
            <a:off x="1919470" y="2320759"/>
            <a:ext cx="8907241" cy="26955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/>
            </a:r>
            <a:br>
              <a:rPr lang="ru-RU" sz="2600" dirty="0"/>
            </a:br>
            <a:endParaRPr lang="ru-RU" sz="2600" dirty="0" smtClean="0"/>
          </a:p>
          <a:p>
            <a:pPr eaLnBrk="0" fontAlgn="base" hangingPunct="0">
              <a:spcAft>
                <a:spcPct val="0"/>
              </a:spcAft>
            </a:pPr>
            <a:endParaRPr lang="ru-RU" sz="2600" b="1" kern="0" dirty="0">
              <a:solidFill>
                <a:schemeClr val="bg1"/>
              </a:solidFill>
              <a:ea typeface="ヒラギノ角ゴ Pro W3" pitchFamily="-128" charset="-128"/>
              <a:sym typeface="Arial" pitchFamily="34" charset="0"/>
            </a:endParaRPr>
          </a:p>
          <a:p>
            <a:pPr eaLnBrk="0" fontAlgn="base" hangingPunct="0">
              <a:spcAft>
                <a:spcPct val="0"/>
              </a:spcAft>
            </a:pPr>
            <a:endParaRPr lang="ru-RU" sz="2600" b="1" kern="0" dirty="0" smtClean="0">
              <a:solidFill>
                <a:schemeClr val="bg1"/>
              </a:solidFill>
              <a:ea typeface="ヒラギノ角ゴ Pro W3" pitchFamily="-128" charset="-128"/>
              <a:sym typeface="Arial" pitchFamily="34" charset="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ru-RU" sz="2600" b="1" kern="0" dirty="0" smtClean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>Центр </a:t>
            </a:r>
            <a:r>
              <a:rPr lang="ru-RU" sz="26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>обслуживания корпоративных клиентов Сбербанка</a:t>
            </a:r>
            <a:br>
              <a:rPr lang="ru-RU" sz="26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</a:br>
            <a:r>
              <a:rPr lang="ru-RU" sz="2600" b="1" kern="0" dirty="0">
                <a:solidFill>
                  <a:srgbClr val="3A9E76"/>
                </a:solidFill>
                <a:ea typeface="ヒラギノ角ゴ Pro W3" pitchFamily="-128" charset="-128"/>
                <a:sym typeface="Arial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8 (800) 555-57-77</a:t>
            </a:r>
            <a:r>
              <a:rPr lang="ru-RU" sz="2600" b="1" kern="0" dirty="0">
                <a:solidFill>
                  <a:srgbClr val="3A9E76"/>
                </a:solidFill>
                <a:ea typeface="ヒラギノ角ゴ Pro W3" pitchFamily="-128" charset="-128"/>
                <a:sym typeface="Arial" pitchFamily="34" charset="0"/>
              </a:rPr>
              <a:t> </a:t>
            </a:r>
            <a:r>
              <a:rPr lang="ru-RU" sz="26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>или</a:t>
            </a:r>
            <a:r>
              <a:rPr lang="ru-RU" sz="2600" b="1" kern="0" dirty="0">
                <a:solidFill>
                  <a:srgbClr val="000000"/>
                </a:solidFill>
                <a:ea typeface="ヒラギノ角ゴ Pro W3" pitchFamily="-128" charset="-128"/>
                <a:sym typeface="Arial" pitchFamily="34" charset="0"/>
              </a:rPr>
              <a:t> </a:t>
            </a:r>
            <a:r>
              <a:rPr lang="ru-RU" sz="2600" b="1" kern="0" dirty="0">
                <a:solidFill>
                  <a:srgbClr val="3A9E76"/>
                </a:solidFill>
                <a:ea typeface="ヒラギノ角ゴ Pro W3" pitchFamily="-128" charset="-128"/>
                <a:sym typeface="Arial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0321</a:t>
            </a:r>
            <a:r>
              <a:rPr lang="ru-RU" sz="2600" b="1" kern="0" dirty="0" smtClean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>*</a:t>
            </a:r>
            <a:r>
              <a:rPr lang="ru-RU" sz="26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/>
            </a:r>
            <a:br>
              <a:rPr lang="ru-RU" sz="26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</a:br>
            <a:r>
              <a:rPr lang="ru-RU" altLang="ru-RU" sz="26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/>
            </a:r>
            <a:br>
              <a:rPr lang="ru-RU" altLang="ru-RU" sz="26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</a:br>
            <a:r>
              <a:rPr lang="ru-RU" sz="2600" b="1" kern="0" dirty="0" smtClean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> </a:t>
            </a:r>
            <a:r>
              <a:rPr lang="en-US" sz="24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>VIP </a:t>
            </a:r>
            <a:r>
              <a:rPr lang="ru-RU" sz="24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>или </a:t>
            </a:r>
            <a:r>
              <a:rPr lang="ru-RU" altLang="ru-RU" sz="24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>Приоритетная поддержка </a:t>
            </a:r>
            <a:r>
              <a:rPr lang="ru-RU" altLang="ru-RU" sz="2400" b="1" kern="0" dirty="0" smtClean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>клиентов ККСБ </a:t>
            </a:r>
          </a:p>
          <a:p>
            <a:pPr eaLnBrk="0" fontAlgn="base" hangingPunct="0">
              <a:spcAft>
                <a:spcPct val="0"/>
              </a:spcAft>
            </a:pPr>
            <a:r>
              <a:rPr lang="ru-RU" altLang="ru-RU" sz="2400" b="1" kern="0" dirty="0" smtClean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>(</a:t>
            </a:r>
            <a:r>
              <a:rPr lang="ru-RU" altLang="ru-RU" sz="24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>Если у клиента доступна </a:t>
            </a:r>
            <a:r>
              <a:rPr lang="en-US" altLang="ru-RU" sz="24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>VIP</a:t>
            </a:r>
            <a:r>
              <a:rPr lang="ru-RU" altLang="ru-RU" sz="24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>/Приоритетная поддержка) </a:t>
            </a:r>
            <a:br>
              <a:rPr lang="ru-RU" altLang="ru-RU" sz="24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</a:br>
            <a:r>
              <a:rPr lang="ru-RU" altLang="ru-RU" sz="2600" b="1" u="sng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/>
            </a:r>
            <a:br>
              <a:rPr lang="ru-RU" altLang="ru-RU" sz="2600" b="1" u="sng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</a:br>
            <a:r>
              <a:rPr lang="ru-RU" sz="2600" b="1" kern="0" dirty="0">
                <a:solidFill>
                  <a:srgbClr val="000000"/>
                </a:solidFill>
                <a:ea typeface="ヒラギノ角ゴ Pro W3" pitchFamily="-128" charset="-128"/>
                <a:sym typeface="Arial" pitchFamily="34" charset="0"/>
              </a:rPr>
              <a:t/>
            </a:r>
            <a:br>
              <a:rPr lang="ru-RU" sz="2600" b="1" kern="0" dirty="0">
                <a:solidFill>
                  <a:srgbClr val="000000"/>
                </a:solidFill>
                <a:ea typeface="ヒラギノ角ゴ Pro W3" pitchFamily="-128" charset="-128"/>
                <a:sym typeface="Arial" pitchFamily="34" charset="0"/>
              </a:rPr>
            </a:br>
            <a:endParaRPr lang="ru-RU" sz="26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4CD3A3E-F368-2147-916F-600CE250E19C}"/>
              </a:ext>
            </a:extLst>
          </p:cNvPr>
          <p:cNvSpPr txBox="1">
            <a:spLocks/>
          </p:cNvSpPr>
          <p:nvPr/>
        </p:nvSpPr>
        <p:spPr>
          <a:xfrm>
            <a:off x="1040567" y="381844"/>
            <a:ext cx="10313233" cy="155707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i="0" kern="1200" cap="none" baseline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Консультационная поддержка Клиентов по услуге Банковское сопровождение контрактов</a:t>
            </a: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B7152378-F8E8-A04C-AF4C-E62703F09B1D}"/>
              </a:ext>
            </a:extLst>
          </p:cNvPr>
          <p:cNvSpPr/>
          <p:nvPr/>
        </p:nvSpPr>
        <p:spPr>
          <a:xfrm>
            <a:off x="4222877" y="6079322"/>
            <a:ext cx="3746246" cy="689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2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Б">
  <a:themeElements>
    <a:clrScheme name="шаблон СБ 1">
      <a:dk1>
        <a:srgbClr val="000000"/>
      </a:dk1>
      <a:lt1>
        <a:srgbClr val="FFFFFF"/>
      </a:lt1>
      <a:dk2>
        <a:srgbClr val="006F3C"/>
      </a:dk2>
      <a:lt2>
        <a:srgbClr val="999999"/>
      </a:lt2>
      <a:accent1>
        <a:srgbClr val="11A74C"/>
      </a:accent1>
      <a:accent2>
        <a:srgbClr val="7DC244"/>
      </a:accent2>
      <a:accent3>
        <a:srgbClr val="DC0F00"/>
      </a:accent3>
      <a:accent4>
        <a:srgbClr val="139884"/>
      </a:accent4>
      <a:accent5>
        <a:srgbClr val="EB7F2E"/>
      </a:accent5>
      <a:accent6>
        <a:srgbClr val="0C8CBB"/>
      </a:accent6>
      <a:hlink>
        <a:srgbClr val="71C7C4"/>
      </a:hlink>
      <a:folHlink>
        <a:srgbClr val="F6AC2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-СБ-16-9" id="{81A48CC6-F9D6-1F49-AB0F-B6AC6FBCBD53}" vid="{E0BF4E68-720D-CB45-9478-78D95A2769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шаблон-СБ-16-9</Template>
  <TotalTime>15054</TotalTime>
  <Words>208</Words>
  <Application>Microsoft Office PowerPoint</Application>
  <PresentationFormat>Широкоэкранный</PresentationFormat>
  <Paragraphs>39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Malgun Gothic</vt:lpstr>
      <vt:lpstr>Arial</vt:lpstr>
      <vt:lpstr>Calibri</vt:lpstr>
      <vt:lpstr>Calibri Light</vt:lpstr>
      <vt:lpstr>Gill Sans</vt:lpstr>
      <vt:lpstr>Lato Regular</vt:lpstr>
      <vt:lpstr>Verdana</vt:lpstr>
      <vt:lpstr>Wingdings</vt:lpstr>
      <vt:lpstr>ヒラギノ角ゴ Pro W3</vt:lpstr>
      <vt:lpstr>СБ</vt:lpstr>
      <vt:lpstr>Банковское сопровождение контрактов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и Performance  Management</dc:title>
  <dc:creator>Microsoft Office User</dc:creator>
  <cp:lastModifiedBy>admlr\control</cp:lastModifiedBy>
  <cp:revision>215</cp:revision>
  <dcterms:created xsi:type="dcterms:W3CDTF">2017-09-11T08:12:37Z</dcterms:created>
  <dcterms:modified xsi:type="dcterms:W3CDTF">2020-08-10T07:49:42Z</dcterms:modified>
</cp:coreProperties>
</file>