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73" r:id="rId1"/>
  </p:sldMasterIdLst>
  <p:notesMasterIdLst>
    <p:notesMasterId r:id="rId13"/>
  </p:notesMasterIdLst>
  <p:handoutMasterIdLst>
    <p:handoutMasterId r:id="rId14"/>
  </p:handoutMasterIdLst>
  <p:sldIdLst>
    <p:sldId id="445" r:id="rId2"/>
    <p:sldId id="483" r:id="rId3"/>
    <p:sldId id="476" r:id="rId4"/>
    <p:sldId id="485" r:id="rId5"/>
    <p:sldId id="487" r:id="rId6"/>
    <p:sldId id="488" r:id="rId7"/>
    <p:sldId id="492" r:id="rId8"/>
    <p:sldId id="489" r:id="rId9"/>
    <p:sldId id="493" r:id="rId10"/>
    <p:sldId id="495" r:id="rId11"/>
    <p:sldId id="472" r:id="rId12"/>
  </p:sldIdLst>
  <p:sldSz cx="10691813" cy="7559675"/>
  <p:notesSz cx="9926638" cy="6858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T Sans Narrow" panose="020B0604020202020204" charset="-52"/>
      <p:regular r:id="rId19"/>
      <p:bold r:id="rId20"/>
    </p:embeddedFont>
  </p:embeddedFontLst>
  <p:defaultTextStyle>
    <a:defPPr>
      <a:defRPr lang="ru-RU"/>
    </a:defPPr>
    <a:lvl1pPr marL="0" algn="l" defTabSz="1042345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172" algn="l" defTabSz="1042345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345" algn="l" defTabSz="1042345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3518" algn="l" defTabSz="1042345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4692" algn="l" defTabSz="1042345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5864" algn="l" defTabSz="1042345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7037" algn="l" defTabSz="1042345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48210" algn="l" defTabSz="1042345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69383" algn="l" defTabSz="1042345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CDE29D-2E0F-4475-A4FB-FC75154527EC}">
          <p14:sldIdLst>
            <p14:sldId id="445"/>
            <p14:sldId id="483"/>
            <p14:sldId id="476"/>
            <p14:sldId id="485"/>
            <p14:sldId id="487"/>
            <p14:sldId id="488"/>
            <p14:sldId id="492"/>
            <p14:sldId id="489"/>
            <p14:sldId id="493"/>
            <p14:sldId id="495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81" userDrawn="1">
          <p15:clr>
            <a:srgbClr val="A4A3A4"/>
          </p15:clr>
        </p15:guide>
        <p15:guide id="2" pos="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154" userDrawn="1">
          <p15:clr>
            <a:srgbClr val="A4A3A4"/>
          </p15:clr>
        </p15:guide>
        <p15:guide id="3" orient="horz" pos="3125" userDrawn="1">
          <p15:clr>
            <a:srgbClr val="A4A3A4"/>
          </p15:clr>
        </p15:guide>
        <p15:guide id="4" pos="4567" userDrawn="1">
          <p15:clr>
            <a:srgbClr val="A4A3A4"/>
          </p15:clr>
        </p15:guide>
        <p15:guide id="5" orient="horz" pos="1494" userDrawn="1">
          <p15:clr>
            <a:srgbClr val="A4A3A4"/>
          </p15:clr>
        </p15:guide>
        <p15:guide id="6" pos="2160" userDrawn="1">
          <p15:clr>
            <a:srgbClr val="A4A3A4"/>
          </p15:clr>
        </p15:guide>
        <p15:guide id="7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em Artem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40"/>
    <a:srgbClr val="E7F2EC"/>
    <a:srgbClr val="DEEEE4"/>
    <a:srgbClr val="E6F2EB"/>
    <a:srgbClr val="DFEDE5"/>
    <a:srgbClr val="EEF6F2"/>
    <a:srgbClr val="CEE4D8"/>
    <a:srgbClr val="FFF8E1"/>
    <a:srgbClr val="BEDCCC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8" autoAdjust="0"/>
    <p:restoredTop sz="91646" autoAdjust="0"/>
  </p:normalViewPr>
  <p:slideViewPr>
    <p:cSldViewPr>
      <p:cViewPr varScale="1">
        <p:scale>
          <a:sx n="105" d="100"/>
          <a:sy n="105" d="100"/>
        </p:scale>
        <p:origin x="1542" y="120"/>
      </p:cViewPr>
      <p:guideLst>
        <p:guide orient="horz" pos="581"/>
        <p:guide pos="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4014" y="-90"/>
      </p:cViewPr>
      <p:guideLst>
        <p:guide orient="horz" pos="2160"/>
        <p:guide pos="3154"/>
        <p:guide orient="horz" pos="3125"/>
        <p:guide pos="4567"/>
        <p:guide orient="horz" pos="1494"/>
        <p:guide pos="216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 Artem" userId="8c4d41ad2ef5b40a" providerId="LiveId" clId="{E283DD97-1240-42D1-B947-C35762688827}"/>
  </pc:docChgLst>
  <pc:docChgLst>
    <pc:chgData name="Artem Artem" userId="8c4d41ad2ef5b40a" providerId="LiveId" clId="{E834D802-72EA-4C9F-B518-AF022730E396}"/>
    <pc:docChg chg="undo custSel addSld delSld modSld sldOrd modSection">
      <pc:chgData name="Artem Artem" userId="8c4d41ad2ef5b40a" providerId="LiveId" clId="{E834D802-72EA-4C9F-B518-AF022730E396}" dt="2020-02-24T22:11:07.149" v="3532" actId="20577"/>
      <pc:docMkLst>
        <pc:docMk/>
      </pc:docMkLst>
      <pc:sldChg chg="modSp mod">
        <pc:chgData name="Artem Artem" userId="8c4d41ad2ef5b40a" providerId="LiveId" clId="{E834D802-72EA-4C9F-B518-AF022730E396}" dt="2020-02-24T16:42:54.587" v="347" actId="403"/>
        <pc:sldMkLst>
          <pc:docMk/>
          <pc:sldMk cId="3304533877" sldId="445"/>
        </pc:sldMkLst>
        <pc:spChg chg="mod">
          <ac:chgData name="Artem Artem" userId="8c4d41ad2ef5b40a" providerId="LiveId" clId="{E834D802-72EA-4C9F-B518-AF022730E396}" dt="2020-02-24T16:42:54.587" v="347" actId="403"/>
          <ac:spMkLst>
            <pc:docMk/>
            <pc:sldMk cId="3304533877" sldId="445"/>
            <ac:spMk id="2" creationId="{00000000-0000-0000-0000-000000000000}"/>
          </ac:spMkLst>
        </pc:spChg>
      </pc:sldChg>
      <pc:sldChg chg="del">
        <pc:chgData name="Artem Artem" userId="8c4d41ad2ef5b40a" providerId="LiveId" clId="{E834D802-72EA-4C9F-B518-AF022730E396}" dt="2020-02-24T17:56:03.442" v="961" actId="47"/>
        <pc:sldMkLst>
          <pc:docMk/>
          <pc:sldMk cId="1173143144" sldId="465"/>
        </pc:sldMkLst>
      </pc:sldChg>
      <pc:sldChg chg="addSp delSp modSp mod ord">
        <pc:chgData name="Artem Artem" userId="8c4d41ad2ef5b40a" providerId="LiveId" clId="{E834D802-72EA-4C9F-B518-AF022730E396}" dt="2020-02-24T20:16:02.995" v="2004" actId="20577"/>
        <pc:sldMkLst>
          <pc:docMk/>
          <pc:sldMk cId="1978886254" sldId="467"/>
        </pc:sldMkLst>
        <pc:spChg chg="add del">
          <ac:chgData name="Artem Artem" userId="8c4d41ad2ef5b40a" providerId="LiveId" clId="{E834D802-72EA-4C9F-B518-AF022730E396}" dt="2020-02-24T18:16:45.281" v="1140"/>
          <ac:spMkLst>
            <pc:docMk/>
            <pc:sldMk cId="1978886254" sldId="467"/>
            <ac:spMk id="6" creationId="{C7AF88EE-BFF4-4F9B-96B1-24D19D28B439}"/>
          </ac:spMkLst>
        </pc:spChg>
        <pc:spChg chg="add del mod">
          <ac:chgData name="Artem Artem" userId="8c4d41ad2ef5b40a" providerId="LiveId" clId="{E834D802-72EA-4C9F-B518-AF022730E396}" dt="2020-02-24T18:16:45.281" v="1140"/>
          <ac:spMkLst>
            <pc:docMk/>
            <pc:sldMk cId="1978886254" sldId="467"/>
            <ac:spMk id="7" creationId="{C5B78C2F-2D8F-460E-A458-B5C25F9845FB}"/>
          </ac:spMkLst>
        </pc:spChg>
        <pc:spChg chg="add del">
          <ac:chgData name="Artem Artem" userId="8c4d41ad2ef5b40a" providerId="LiveId" clId="{E834D802-72EA-4C9F-B518-AF022730E396}" dt="2020-02-24T18:16:45.281" v="1140"/>
          <ac:spMkLst>
            <pc:docMk/>
            <pc:sldMk cId="1978886254" sldId="467"/>
            <ac:spMk id="8" creationId="{C6EC28CB-D732-4A1E-9445-E559ACC42A22}"/>
          </ac:spMkLst>
        </pc:spChg>
        <pc:spChg chg="add">
          <ac:chgData name="Artem Artem" userId="8c4d41ad2ef5b40a" providerId="LiveId" clId="{E834D802-72EA-4C9F-B518-AF022730E396}" dt="2020-02-24T18:16:56.913" v="1142"/>
          <ac:spMkLst>
            <pc:docMk/>
            <pc:sldMk cId="1978886254" sldId="467"/>
            <ac:spMk id="9" creationId="{58B517DD-DFB4-4647-8383-9B7DABD7BC02}"/>
          </ac:spMkLst>
        </pc:spChg>
        <pc:spChg chg="add mod">
          <ac:chgData name="Artem Artem" userId="8c4d41ad2ef5b40a" providerId="LiveId" clId="{E834D802-72EA-4C9F-B518-AF022730E396}" dt="2020-02-24T20:16:02.995" v="2004" actId="20577"/>
          <ac:spMkLst>
            <pc:docMk/>
            <pc:sldMk cId="1978886254" sldId="467"/>
            <ac:spMk id="10" creationId="{7DDB979C-1C15-478E-B931-BF8373642F1B}"/>
          </ac:spMkLst>
        </pc:spChg>
        <pc:spChg chg="add mod">
          <ac:chgData name="Artem Artem" userId="8c4d41ad2ef5b40a" providerId="LiveId" clId="{E834D802-72EA-4C9F-B518-AF022730E396}" dt="2020-02-24T18:18:53.286" v="1230" actId="20577"/>
          <ac:spMkLst>
            <pc:docMk/>
            <pc:sldMk cId="1978886254" sldId="467"/>
            <ac:spMk id="11" creationId="{9306EF0D-87E8-414F-8545-2307C379A4B3}"/>
          </ac:spMkLst>
        </pc:spChg>
        <pc:spChg chg="del">
          <ac:chgData name="Artem Artem" userId="8c4d41ad2ef5b40a" providerId="LiveId" clId="{E834D802-72EA-4C9F-B518-AF022730E396}" dt="2020-02-24T18:16:56.663" v="1141" actId="478"/>
          <ac:spMkLst>
            <pc:docMk/>
            <pc:sldMk cId="1978886254" sldId="467"/>
            <ac:spMk id="12" creationId="{E809BE73-A1EA-48D8-AB36-39487D2A598F}"/>
          </ac:spMkLst>
        </pc:spChg>
        <pc:spChg chg="del">
          <ac:chgData name="Artem Artem" userId="8c4d41ad2ef5b40a" providerId="LiveId" clId="{E834D802-72EA-4C9F-B518-AF022730E396}" dt="2020-02-24T18:16:56.663" v="1141" actId="478"/>
          <ac:spMkLst>
            <pc:docMk/>
            <pc:sldMk cId="1978886254" sldId="467"/>
            <ac:spMk id="13" creationId="{05B5FDA4-2461-4B2B-9E9D-2B5EBE42EF14}"/>
          </ac:spMkLst>
        </pc:spChg>
        <pc:spChg chg="del">
          <ac:chgData name="Artem Artem" userId="8c4d41ad2ef5b40a" providerId="LiveId" clId="{E834D802-72EA-4C9F-B518-AF022730E396}" dt="2020-02-24T18:16:56.663" v="1141" actId="478"/>
          <ac:spMkLst>
            <pc:docMk/>
            <pc:sldMk cId="1978886254" sldId="467"/>
            <ac:spMk id="14" creationId="{FEC7CF21-9B14-4527-A11F-DB62066EB2D7}"/>
          </ac:spMkLst>
        </pc:spChg>
        <pc:graphicFrameChg chg="mod modGraphic">
          <ac:chgData name="Artem Artem" userId="8c4d41ad2ef5b40a" providerId="LiveId" clId="{E834D802-72EA-4C9F-B518-AF022730E396}" dt="2020-02-24T19:21:41.666" v="1347"/>
          <ac:graphicFrameMkLst>
            <pc:docMk/>
            <pc:sldMk cId="1978886254" sldId="467"/>
            <ac:graphicFrameMk id="2" creationId="{00000000-0000-0000-0000-000000000000}"/>
          </ac:graphicFrameMkLst>
        </pc:graphicFrameChg>
      </pc:sldChg>
      <pc:sldChg chg="modSp mod">
        <pc:chgData name="Artem Artem" userId="8c4d41ad2ef5b40a" providerId="LiveId" clId="{E834D802-72EA-4C9F-B518-AF022730E396}" dt="2020-02-24T20:15:55.539" v="1994" actId="20577"/>
        <pc:sldMkLst>
          <pc:docMk/>
          <pc:sldMk cId="3584826732" sldId="468"/>
        </pc:sldMkLst>
        <pc:spChg chg="mod">
          <ac:chgData name="Artem Artem" userId="8c4d41ad2ef5b40a" providerId="LiveId" clId="{E834D802-72EA-4C9F-B518-AF022730E396}" dt="2020-02-24T18:16:18.163" v="1127" actId="14100"/>
          <ac:spMkLst>
            <pc:docMk/>
            <pc:sldMk cId="3584826732" sldId="468"/>
            <ac:spMk id="6" creationId="{D69779DA-BD90-48DF-9F63-482AF934D483}"/>
          </ac:spMkLst>
        </pc:spChg>
        <pc:spChg chg="mod">
          <ac:chgData name="Artem Artem" userId="8c4d41ad2ef5b40a" providerId="LiveId" clId="{E834D802-72EA-4C9F-B518-AF022730E396}" dt="2020-02-24T20:15:55.539" v="1994" actId="20577"/>
          <ac:spMkLst>
            <pc:docMk/>
            <pc:sldMk cId="3584826732" sldId="468"/>
            <ac:spMk id="7" creationId="{93E2210A-FDE4-49FC-B553-AE93EAFDB3A4}"/>
          </ac:spMkLst>
        </pc:spChg>
        <pc:spChg chg="mod">
          <ac:chgData name="Artem Artem" userId="8c4d41ad2ef5b40a" providerId="LiveId" clId="{E834D802-72EA-4C9F-B518-AF022730E396}" dt="2020-02-24T18:16:18.163" v="1127" actId="14100"/>
          <ac:spMkLst>
            <pc:docMk/>
            <pc:sldMk cId="3584826732" sldId="468"/>
            <ac:spMk id="8" creationId="{9853177C-637C-4FAC-AFA3-54B22F85337E}"/>
          </ac:spMkLst>
        </pc:spChg>
        <pc:graphicFrameChg chg="mod modGraphic">
          <ac:chgData name="Artem Artem" userId="8c4d41ad2ef5b40a" providerId="LiveId" clId="{E834D802-72EA-4C9F-B518-AF022730E396}" dt="2020-02-24T18:15:52.530" v="1126" actId="1076"/>
          <ac:graphicFrameMkLst>
            <pc:docMk/>
            <pc:sldMk cId="3584826732" sldId="468"/>
            <ac:graphicFrameMk id="2" creationId="{00000000-0000-0000-0000-000000000000}"/>
          </ac:graphicFrameMkLst>
        </pc:graphicFrameChg>
      </pc:sldChg>
      <pc:sldChg chg="modSp del mod ord">
        <pc:chgData name="Artem Artem" userId="8c4d41ad2ef5b40a" providerId="LiveId" clId="{E834D802-72EA-4C9F-B518-AF022730E396}" dt="2020-02-24T18:15:44.684" v="1125" actId="47"/>
        <pc:sldMkLst>
          <pc:docMk/>
          <pc:sldMk cId="2228741014" sldId="469"/>
        </pc:sldMkLst>
        <pc:graphicFrameChg chg="modGraphic">
          <ac:chgData name="Artem Artem" userId="8c4d41ad2ef5b40a" providerId="LiveId" clId="{E834D802-72EA-4C9F-B518-AF022730E396}" dt="2020-02-24T18:05:23.644" v="1041" actId="6549"/>
          <ac:graphicFrameMkLst>
            <pc:docMk/>
            <pc:sldMk cId="2228741014" sldId="469"/>
            <ac:graphicFrameMk id="2" creationId="{00000000-0000-0000-0000-000000000000}"/>
          </ac:graphicFrameMkLst>
        </pc:graphicFrameChg>
      </pc:sldChg>
      <pc:sldChg chg="modSp mod">
        <pc:chgData name="Artem Artem" userId="8c4d41ad2ef5b40a" providerId="LiveId" clId="{E834D802-72EA-4C9F-B518-AF022730E396}" dt="2020-02-24T22:01:57.873" v="2886" actId="6549"/>
        <pc:sldMkLst>
          <pc:docMk/>
          <pc:sldMk cId="1433755507" sldId="472"/>
        </pc:sldMkLst>
        <pc:spChg chg="mod">
          <ac:chgData name="Artem Artem" userId="8c4d41ad2ef5b40a" providerId="LiveId" clId="{E834D802-72EA-4C9F-B518-AF022730E396}" dt="2020-02-24T20:23:39.390" v="2111" actId="6549"/>
          <ac:spMkLst>
            <pc:docMk/>
            <pc:sldMk cId="1433755507" sldId="472"/>
            <ac:spMk id="3" creationId="{8E9B40BC-BADC-4DB8-A125-1FA9C415D19A}"/>
          </ac:spMkLst>
        </pc:spChg>
        <pc:spChg chg="mod">
          <ac:chgData name="Artem Artem" userId="8c4d41ad2ef5b40a" providerId="LiveId" clId="{E834D802-72EA-4C9F-B518-AF022730E396}" dt="2020-02-24T22:01:57.873" v="2886" actId="6549"/>
          <ac:spMkLst>
            <pc:docMk/>
            <pc:sldMk cId="1433755507" sldId="472"/>
            <ac:spMk id="8" creationId="{9853177C-637C-4FAC-AFA3-54B22F85337E}"/>
          </ac:spMkLst>
        </pc:spChg>
      </pc:sldChg>
      <pc:sldChg chg="modSp mod">
        <pc:chgData name="Artem Artem" userId="8c4d41ad2ef5b40a" providerId="LiveId" clId="{E834D802-72EA-4C9F-B518-AF022730E396}" dt="2020-02-24T22:11:07.149" v="3532" actId="20577"/>
        <pc:sldMkLst>
          <pc:docMk/>
          <pc:sldMk cId="2957512338" sldId="473"/>
        </pc:sldMkLst>
        <pc:spChg chg="mod">
          <ac:chgData name="Artem Artem" userId="8c4d41ad2ef5b40a" providerId="LiveId" clId="{E834D802-72EA-4C9F-B518-AF022730E396}" dt="2020-02-24T21:53:58.993" v="2193" actId="255"/>
          <ac:spMkLst>
            <pc:docMk/>
            <pc:sldMk cId="2957512338" sldId="473"/>
            <ac:spMk id="7" creationId="{93E2210A-FDE4-49FC-B553-AE93EAFDB3A4}"/>
          </ac:spMkLst>
        </pc:spChg>
        <pc:spChg chg="mod">
          <ac:chgData name="Artem Artem" userId="8c4d41ad2ef5b40a" providerId="LiveId" clId="{E834D802-72EA-4C9F-B518-AF022730E396}" dt="2020-02-24T22:02:02.472" v="2889" actId="6549"/>
          <ac:spMkLst>
            <pc:docMk/>
            <pc:sldMk cId="2957512338" sldId="473"/>
            <ac:spMk id="8" creationId="{9853177C-637C-4FAC-AFA3-54B22F85337E}"/>
          </ac:spMkLst>
        </pc:spChg>
        <pc:graphicFrameChg chg="mod modGraphic">
          <ac:chgData name="Artem Artem" userId="8c4d41ad2ef5b40a" providerId="LiveId" clId="{E834D802-72EA-4C9F-B518-AF022730E396}" dt="2020-02-24T22:11:07.149" v="3532" actId="20577"/>
          <ac:graphicFrameMkLst>
            <pc:docMk/>
            <pc:sldMk cId="2957512338" sldId="473"/>
            <ac:graphicFrameMk id="2" creationId="{00000000-0000-0000-0000-000000000000}"/>
          </ac:graphicFrameMkLst>
        </pc:graphicFrameChg>
      </pc:sldChg>
      <pc:sldChg chg="modSp mod">
        <pc:chgData name="Artem Artem" userId="8c4d41ad2ef5b40a" providerId="LiveId" clId="{E834D802-72EA-4C9F-B518-AF022730E396}" dt="2020-02-24T22:10:46.638" v="3530" actId="207"/>
        <pc:sldMkLst>
          <pc:docMk/>
          <pc:sldMk cId="3081482004" sldId="474"/>
        </pc:sldMkLst>
        <pc:spChg chg="mod">
          <ac:chgData name="Artem Artem" userId="8c4d41ad2ef5b40a" providerId="LiveId" clId="{E834D802-72EA-4C9F-B518-AF022730E396}" dt="2020-02-24T22:04:36.248" v="2909"/>
          <ac:spMkLst>
            <pc:docMk/>
            <pc:sldMk cId="3081482004" sldId="474"/>
            <ac:spMk id="7" creationId="{93E2210A-FDE4-49FC-B553-AE93EAFDB3A4}"/>
          </ac:spMkLst>
        </pc:spChg>
        <pc:spChg chg="mod">
          <ac:chgData name="Artem Artem" userId="8c4d41ad2ef5b40a" providerId="LiveId" clId="{E834D802-72EA-4C9F-B518-AF022730E396}" dt="2020-02-24T22:02:07.045" v="2894" actId="6549"/>
          <ac:spMkLst>
            <pc:docMk/>
            <pc:sldMk cId="3081482004" sldId="474"/>
            <ac:spMk id="8" creationId="{9853177C-637C-4FAC-AFA3-54B22F85337E}"/>
          </ac:spMkLst>
        </pc:spChg>
        <pc:graphicFrameChg chg="mod modGraphic">
          <ac:chgData name="Artem Artem" userId="8c4d41ad2ef5b40a" providerId="LiveId" clId="{E834D802-72EA-4C9F-B518-AF022730E396}" dt="2020-02-24T22:10:46.638" v="3530" actId="207"/>
          <ac:graphicFrameMkLst>
            <pc:docMk/>
            <pc:sldMk cId="3081482004" sldId="474"/>
            <ac:graphicFrameMk id="2" creationId="{00000000-0000-0000-0000-000000000000}"/>
          </ac:graphicFrameMkLst>
        </pc:graphicFrameChg>
      </pc:sldChg>
      <pc:sldChg chg="del">
        <pc:chgData name="Artem Artem" userId="8c4d41ad2ef5b40a" providerId="LiveId" clId="{E834D802-72EA-4C9F-B518-AF022730E396}" dt="2020-02-24T21:52:53.462" v="2113" actId="47"/>
        <pc:sldMkLst>
          <pc:docMk/>
          <pc:sldMk cId="1853440672" sldId="475"/>
        </pc:sldMkLst>
      </pc:sldChg>
      <pc:sldChg chg="modSp mod ord">
        <pc:chgData name="Artem Artem" userId="8c4d41ad2ef5b40a" providerId="LiveId" clId="{E834D802-72EA-4C9F-B518-AF022730E396}" dt="2020-02-24T20:16:23.754" v="2015"/>
        <pc:sldMkLst>
          <pc:docMk/>
          <pc:sldMk cId="3625828882" sldId="476"/>
        </pc:sldMkLst>
        <pc:spChg chg="mod">
          <ac:chgData name="Artem Artem" userId="8c4d41ad2ef5b40a" providerId="LiveId" clId="{E834D802-72EA-4C9F-B518-AF022730E396}" dt="2020-02-24T20:15:44.852" v="1980" actId="20577"/>
          <ac:spMkLst>
            <pc:docMk/>
            <pc:sldMk cId="3625828882" sldId="476"/>
            <ac:spMk id="10" creationId="{3214BA31-BD4A-400A-B990-331E46BCB5B0}"/>
          </ac:spMkLst>
        </pc:spChg>
        <pc:spChg chg="mod">
          <ac:chgData name="Artem Artem" userId="8c4d41ad2ef5b40a" providerId="LiveId" clId="{E834D802-72EA-4C9F-B518-AF022730E396}" dt="2020-02-24T18:18:47.901" v="1228" actId="6549"/>
          <ac:spMkLst>
            <pc:docMk/>
            <pc:sldMk cId="3625828882" sldId="476"/>
            <ac:spMk id="11" creationId="{E78870BF-D24F-45CB-99DA-5A2CE7F1B623}"/>
          </ac:spMkLst>
        </pc:spChg>
        <pc:graphicFrameChg chg="mod">
          <ac:chgData name="Artem Artem" userId="8c4d41ad2ef5b40a" providerId="LiveId" clId="{E834D802-72EA-4C9F-B518-AF022730E396}" dt="2020-02-24T20:16:23.754" v="2015"/>
          <ac:graphicFrameMkLst>
            <pc:docMk/>
            <pc:sldMk cId="3625828882" sldId="476"/>
            <ac:graphicFrameMk id="2" creationId="{00000000-0000-0000-0000-000000000000}"/>
          </ac:graphicFrameMkLst>
        </pc:graphicFrameChg>
      </pc:sldChg>
      <pc:sldChg chg="del">
        <pc:chgData name="Artem Artem" userId="8c4d41ad2ef5b40a" providerId="LiveId" clId="{E834D802-72EA-4C9F-B518-AF022730E396}" dt="2020-02-24T16:48:22.958" v="351" actId="47"/>
        <pc:sldMkLst>
          <pc:docMk/>
          <pc:sldMk cId="1096279618" sldId="479"/>
        </pc:sldMkLst>
      </pc:sldChg>
      <pc:sldChg chg="add del">
        <pc:chgData name="Artem Artem" userId="8c4d41ad2ef5b40a" providerId="LiveId" clId="{E834D802-72EA-4C9F-B518-AF022730E396}" dt="2020-02-24T17:49:44.807" v="946" actId="47"/>
        <pc:sldMkLst>
          <pc:docMk/>
          <pc:sldMk cId="3252111668" sldId="480"/>
        </pc:sldMkLst>
      </pc:sldChg>
      <pc:sldChg chg="del">
        <pc:chgData name="Artem Artem" userId="8c4d41ad2ef5b40a" providerId="LiveId" clId="{E834D802-72EA-4C9F-B518-AF022730E396}" dt="2020-02-24T17:56:07.991" v="962" actId="47"/>
        <pc:sldMkLst>
          <pc:docMk/>
          <pc:sldMk cId="4081405737" sldId="481"/>
        </pc:sldMkLst>
      </pc:sldChg>
      <pc:sldChg chg="del">
        <pc:chgData name="Artem Artem" userId="8c4d41ad2ef5b40a" providerId="LiveId" clId="{E834D802-72EA-4C9F-B518-AF022730E396}" dt="2020-02-24T22:02:42.039" v="2895" actId="47"/>
        <pc:sldMkLst>
          <pc:docMk/>
          <pc:sldMk cId="2494799930" sldId="482"/>
        </pc:sldMkLst>
      </pc:sldChg>
      <pc:sldChg chg="addSp modSp add mod">
        <pc:chgData name="Artem Artem" userId="8c4d41ad2ef5b40a" providerId="LiveId" clId="{E834D802-72EA-4C9F-B518-AF022730E396}" dt="2020-02-24T17:58:22.803" v="1023" actId="20577"/>
        <pc:sldMkLst>
          <pc:docMk/>
          <pc:sldMk cId="4175547212" sldId="483"/>
        </pc:sldMkLst>
        <pc:spChg chg="mod">
          <ac:chgData name="Artem Artem" userId="8c4d41ad2ef5b40a" providerId="LiveId" clId="{E834D802-72EA-4C9F-B518-AF022730E396}" dt="2020-02-24T16:48:05.955" v="350" actId="6549"/>
          <ac:spMkLst>
            <pc:docMk/>
            <pc:sldMk cId="4175547212" sldId="483"/>
            <ac:spMk id="7" creationId="{93E2210A-FDE4-49FC-B553-AE93EAFDB3A4}"/>
          </ac:spMkLst>
        </pc:spChg>
        <pc:spChg chg="add">
          <ac:chgData name="Artem Artem" userId="8c4d41ad2ef5b40a" providerId="LiveId" clId="{E834D802-72EA-4C9F-B518-AF022730E396}" dt="2020-02-24T17:09:05.176" v="893"/>
          <ac:spMkLst>
            <pc:docMk/>
            <pc:sldMk cId="4175547212" sldId="483"/>
            <ac:spMk id="9" creationId="{7A9DF14A-3F41-4DC8-BEF2-569F0593922E}"/>
          </ac:spMkLst>
        </pc:spChg>
        <pc:spChg chg="mod">
          <ac:chgData name="Artem Artem" userId="8c4d41ad2ef5b40a" providerId="LiveId" clId="{E834D802-72EA-4C9F-B518-AF022730E396}" dt="2020-02-24T17:58:22.803" v="1023" actId="20577"/>
          <ac:spMkLst>
            <pc:docMk/>
            <pc:sldMk cId="4175547212" sldId="483"/>
            <ac:spMk id="16" creationId="{8E9B40BC-BADC-4DB8-A125-1FA9C415D19A}"/>
          </ac:spMkLst>
        </pc:spChg>
      </pc:sldChg>
      <pc:sldChg chg="addSp delSp modSp add mod">
        <pc:chgData name="Artem Artem" userId="8c4d41ad2ef5b40a" providerId="LiveId" clId="{E834D802-72EA-4C9F-B518-AF022730E396}" dt="2020-02-24T20:23:04.143" v="2025" actId="207"/>
        <pc:sldMkLst>
          <pc:docMk/>
          <pc:sldMk cId="1117600177" sldId="484"/>
        </pc:sldMkLst>
        <pc:spChg chg="mod">
          <ac:chgData name="Artem Artem" userId="8c4d41ad2ef5b40a" providerId="LiveId" clId="{E834D802-72EA-4C9F-B518-AF022730E396}" dt="2020-02-24T20:16:09.617" v="2005" actId="207"/>
          <ac:spMkLst>
            <pc:docMk/>
            <pc:sldMk cId="1117600177" sldId="484"/>
            <ac:spMk id="10" creationId="{7DDB979C-1C15-478E-B931-BF8373642F1B}"/>
          </ac:spMkLst>
        </pc:spChg>
        <pc:spChg chg="mod">
          <ac:chgData name="Artem Artem" userId="8c4d41ad2ef5b40a" providerId="LiveId" clId="{E834D802-72EA-4C9F-B518-AF022730E396}" dt="2020-02-24T20:16:34.121" v="2017" actId="6549"/>
          <ac:spMkLst>
            <pc:docMk/>
            <pc:sldMk cId="1117600177" sldId="484"/>
            <ac:spMk id="11" creationId="{9306EF0D-87E8-414F-8545-2307C379A4B3}"/>
          </ac:spMkLst>
        </pc:spChg>
        <pc:graphicFrameChg chg="add del mod modGraphic">
          <ac:chgData name="Artem Artem" userId="8c4d41ad2ef5b40a" providerId="LiveId" clId="{E834D802-72EA-4C9F-B518-AF022730E396}" dt="2020-02-24T20:23:04.143" v="2025" actId="207"/>
          <ac:graphicFrameMkLst>
            <pc:docMk/>
            <pc:sldMk cId="1117600177" sldId="484"/>
            <ac:graphicFrameMk id="2" creationId="{00000000-0000-0000-0000-000000000000}"/>
          </ac:graphicFrameMkLst>
        </pc:graphicFrameChg>
      </pc:sldChg>
    </pc:docChg>
  </pc:docChgLst>
  <pc:docChgLst>
    <pc:chgData name="Artem Artem" userId="8c4d41ad2ef5b40a" providerId="LiveId" clId="{7BAA7AE6-CEE7-47B3-B861-91197D027292}"/>
  </pc:docChgLst>
  <pc:docChgLst>
    <pc:chgData name="Artem Artem" userId="8c4d41ad2ef5b40a" providerId="LiveId" clId="{0B1B9C18-4636-44DE-B5E9-E03FB8327643}"/>
    <pc:docChg chg="undo redo custSel addSld delSld modSld sldOrd modSection">
      <pc:chgData name="Artem Artem" userId="8c4d41ad2ef5b40a" providerId="LiveId" clId="{0B1B9C18-4636-44DE-B5E9-E03FB8327643}" dt="2019-03-12T00:47:02.130" v="7202" actId="20577"/>
      <pc:docMkLst>
        <pc:docMk/>
      </pc:docMkLst>
      <pc:sldChg chg="modSp ord">
        <pc:chgData name="Artem Artem" userId="8c4d41ad2ef5b40a" providerId="LiveId" clId="{0B1B9C18-4636-44DE-B5E9-E03FB8327643}" dt="2019-03-12T00:47:02.130" v="7202" actId="20577"/>
        <pc:sldMkLst>
          <pc:docMk/>
          <pc:sldMk cId="3304533877" sldId="445"/>
        </pc:sldMkLst>
        <pc:spChg chg="mod">
          <ac:chgData name="Artem Artem" userId="8c4d41ad2ef5b40a" providerId="LiveId" clId="{0B1B9C18-4636-44DE-B5E9-E03FB8327643}" dt="2019-03-12T00:47:02.130" v="7202" actId="20577"/>
          <ac:spMkLst>
            <pc:docMk/>
            <pc:sldMk cId="3304533877" sldId="445"/>
            <ac:spMk id="2" creationId="{00000000-0000-0000-0000-000000000000}"/>
          </ac:spMkLst>
        </pc:spChg>
      </pc:sldChg>
      <pc:sldChg chg="addSp delSp modSp add mod ord">
        <pc:chgData name="Artem Artem" userId="8c4d41ad2ef5b40a" providerId="LiveId" clId="{0B1B9C18-4636-44DE-B5E9-E03FB8327643}" dt="2019-03-09T02:04:56.894" v="2704"/>
        <pc:sldMkLst>
          <pc:docMk/>
          <pc:sldMk cId="2124405086" sldId="447"/>
        </pc:sldMkLst>
        <pc:spChg chg="del">
          <ac:chgData name="Artem Artem" userId="8c4d41ad2ef5b40a" providerId="LiveId" clId="{0B1B9C18-4636-44DE-B5E9-E03FB8327643}" dt="2019-03-08T19:33:06.049" v="11" actId="478"/>
          <ac:spMkLst>
            <pc:docMk/>
            <pc:sldMk cId="2124405086" sldId="447"/>
            <ac:spMk id="6" creationId="{BDA50E77-3AF9-4173-8F62-BCAF686B9654}"/>
          </ac:spMkLst>
        </pc:spChg>
        <pc:spChg chg="del">
          <ac:chgData name="Artem Artem" userId="8c4d41ad2ef5b40a" providerId="LiveId" clId="{0B1B9C18-4636-44DE-B5E9-E03FB8327643}" dt="2019-03-08T19:33:06.049" v="11" actId="478"/>
          <ac:spMkLst>
            <pc:docMk/>
            <pc:sldMk cId="2124405086" sldId="447"/>
            <ac:spMk id="7" creationId="{BDA50E77-3AF9-4173-8F62-BCAF686B9654}"/>
          </ac:spMkLst>
        </pc:spChg>
        <pc:spChg chg="del">
          <ac:chgData name="Artem Artem" userId="8c4d41ad2ef5b40a" providerId="LiveId" clId="{0B1B9C18-4636-44DE-B5E9-E03FB8327643}" dt="2019-03-08T19:33:06.049" v="11" actId="478"/>
          <ac:spMkLst>
            <pc:docMk/>
            <pc:sldMk cId="2124405086" sldId="447"/>
            <ac:spMk id="9" creationId="{BDA50E77-3AF9-4173-8F62-BCAF686B9654}"/>
          </ac:spMkLst>
        </pc:spChg>
        <pc:spChg chg="mod">
          <ac:chgData name="Artem Artem" userId="8c4d41ad2ef5b40a" providerId="LiveId" clId="{0B1B9C18-4636-44DE-B5E9-E03FB8327643}" dt="2019-03-08T23:58:48.734" v="73" actId="14100"/>
          <ac:spMkLst>
            <pc:docMk/>
            <pc:sldMk cId="2124405086" sldId="447"/>
            <ac:spMk id="25" creationId="{E809BE73-A1EA-48D8-AB36-39487D2A598F}"/>
          </ac:spMkLst>
        </pc:spChg>
        <pc:spChg chg="mod">
          <ac:chgData name="Artem Artem" userId="8c4d41ad2ef5b40a" providerId="LiveId" clId="{0B1B9C18-4636-44DE-B5E9-E03FB8327643}" dt="2019-03-09T01:37:14.374" v="1976" actId="113"/>
          <ac:spMkLst>
            <pc:docMk/>
            <pc:sldMk cId="2124405086" sldId="447"/>
            <ac:spMk id="26" creationId="{05B5FDA4-2461-4B2B-9E9D-2B5EBE42EF14}"/>
          </ac:spMkLst>
        </pc:spChg>
        <pc:spChg chg="mod">
          <ac:chgData name="Artem Artem" userId="8c4d41ad2ef5b40a" providerId="LiveId" clId="{0B1B9C18-4636-44DE-B5E9-E03FB8327643}" dt="2019-03-09T00:01:47.149" v="207" actId="113"/>
          <ac:spMkLst>
            <pc:docMk/>
            <pc:sldMk cId="2124405086" sldId="447"/>
            <ac:spMk id="27" creationId="{FEC7CF21-9B14-4527-A11F-DB62066EB2D7}"/>
          </ac:spMkLst>
        </pc:spChg>
        <pc:spChg chg="del">
          <ac:chgData name="Artem Artem" userId="8c4d41ad2ef5b40a" providerId="LiveId" clId="{0B1B9C18-4636-44DE-B5E9-E03FB8327643}" dt="2019-03-09T00:01:28.476" v="203" actId="478"/>
          <ac:spMkLst>
            <pc:docMk/>
            <pc:sldMk cId="2124405086" sldId="447"/>
            <ac:spMk id="28" creationId="{502CE39F-556B-4092-88F6-A602C9FA1D5F}"/>
          </ac:spMkLst>
        </pc:spChg>
        <pc:spChg chg="add del mod">
          <ac:chgData name="Artem Artem" userId="8c4d41ad2ef5b40a" providerId="LiveId" clId="{0B1B9C18-4636-44DE-B5E9-E03FB8327643}" dt="2019-03-09T00:46:33.285" v="415" actId="478"/>
          <ac:spMkLst>
            <pc:docMk/>
            <pc:sldMk cId="2124405086" sldId="447"/>
            <ac:spMk id="34" creationId="{97E38D15-CA68-4BFF-A9C6-C4C3628F270A}"/>
          </ac:spMkLst>
        </pc:spChg>
        <pc:spChg chg="add del mod">
          <ac:chgData name="Artem Artem" userId="8c4d41ad2ef5b40a" providerId="LiveId" clId="{0B1B9C18-4636-44DE-B5E9-E03FB8327643}" dt="2019-03-09T00:46:33.285" v="415" actId="478"/>
          <ac:spMkLst>
            <pc:docMk/>
            <pc:sldMk cId="2124405086" sldId="447"/>
            <ac:spMk id="35" creationId="{04573BA4-7948-48DB-BBD2-1965D064B84A}"/>
          </ac:spMkLst>
        </pc:spChg>
        <pc:spChg chg="del">
          <ac:chgData name="Artem Artem" userId="8c4d41ad2ef5b40a" providerId="LiveId" clId="{0B1B9C18-4636-44DE-B5E9-E03FB8327643}" dt="2019-03-08T19:32:59.020" v="10" actId="478"/>
          <ac:spMkLst>
            <pc:docMk/>
            <pc:sldMk cId="2124405086" sldId="447"/>
            <ac:spMk id="36" creationId="{00000000-0000-0000-0000-000000000000}"/>
          </ac:spMkLst>
        </pc:spChg>
        <pc:spChg chg="add del mod">
          <ac:chgData name="Artem Artem" userId="8c4d41ad2ef5b40a" providerId="LiveId" clId="{0B1B9C18-4636-44DE-B5E9-E03FB8327643}" dt="2019-03-09T00:46:35.419" v="416" actId="478"/>
          <ac:spMkLst>
            <pc:docMk/>
            <pc:sldMk cId="2124405086" sldId="447"/>
            <ac:spMk id="37" creationId="{9D9ECDDB-C3AF-4EE2-9991-06A6663F1A8B}"/>
          </ac:spMkLst>
        </pc:spChg>
        <pc:spChg chg="add del mod">
          <ac:chgData name="Artem Artem" userId="8c4d41ad2ef5b40a" providerId="LiveId" clId="{0B1B9C18-4636-44DE-B5E9-E03FB8327643}" dt="2019-03-09T00:46:00.931" v="402" actId="478"/>
          <ac:spMkLst>
            <pc:docMk/>
            <pc:sldMk cId="2124405086" sldId="447"/>
            <ac:spMk id="38" creationId="{1706B3E3-4964-460E-8614-FB1E372D3BA6}"/>
          </ac:spMkLst>
        </pc:spChg>
        <pc:spChg chg="add del mod">
          <ac:chgData name="Artem Artem" userId="8c4d41ad2ef5b40a" providerId="LiveId" clId="{0B1B9C18-4636-44DE-B5E9-E03FB8327643}" dt="2019-03-09T00:46:00.931" v="402" actId="478"/>
          <ac:spMkLst>
            <pc:docMk/>
            <pc:sldMk cId="2124405086" sldId="447"/>
            <ac:spMk id="39" creationId="{30E0500B-EA9E-4C02-99D5-8DF601D9AFEC}"/>
          </ac:spMkLst>
        </pc:spChg>
        <pc:spChg chg="del">
          <ac:chgData name="Artem Artem" userId="8c4d41ad2ef5b40a" providerId="LiveId" clId="{0B1B9C18-4636-44DE-B5E9-E03FB8327643}" dt="2019-03-08T19:33:06.049" v="11" actId="478"/>
          <ac:spMkLst>
            <pc:docMk/>
            <pc:sldMk cId="2124405086" sldId="447"/>
            <ac:spMk id="40" creationId="{A04BE750-42A8-42F4-A3FD-457766680493}"/>
          </ac:spMkLst>
        </pc:spChg>
        <pc:spChg chg="del">
          <ac:chgData name="Artem Artem" userId="8c4d41ad2ef5b40a" providerId="LiveId" clId="{0B1B9C18-4636-44DE-B5E9-E03FB8327643}" dt="2019-03-08T19:33:06.049" v="11" actId="478"/>
          <ac:spMkLst>
            <pc:docMk/>
            <pc:sldMk cId="2124405086" sldId="447"/>
            <ac:spMk id="41" creationId="{A04BE750-42A8-42F4-A3FD-457766680493}"/>
          </ac:spMkLst>
        </pc:spChg>
        <pc:spChg chg="del">
          <ac:chgData name="Artem Artem" userId="8c4d41ad2ef5b40a" providerId="LiveId" clId="{0B1B9C18-4636-44DE-B5E9-E03FB8327643}" dt="2019-03-08T19:33:06.049" v="11" actId="478"/>
          <ac:spMkLst>
            <pc:docMk/>
            <pc:sldMk cId="2124405086" sldId="447"/>
            <ac:spMk id="42" creationId="{A04BE750-42A8-42F4-A3FD-457766680493}"/>
          </ac:spMkLst>
        </pc:spChg>
        <pc:spChg chg="del">
          <ac:chgData name="Artem Artem" userId="8c4d41ad2ef5b40a" providerId="LiveId" clId="{0B1B9C18-4636-44DE-B5E9-E03FB8327643}" dt="2019-03-08T19:33:06.049" v="11" actId="478"/>
          <ac:spMkLst>
            <pc:docMk/>
            <pc:sldMk cId="2124405086" sldId="447"/>
            <ac:spMk id="43" creationId="{BDA50E77-3AF9-4173-8F62-BCAF686B9654}"/>
          </ac:spMkLst>
        </pc:spChg>
        <pc:spChg chg="del">
          <ac:chgData name="Artem Artem" userId="8c4d41ad2ef5b40a" providerId="LiveId" clId="{0B1B9C18-4636-44DE-B5E9-E03FB8327643}" dt="2019-03-08T19:33:06.049" v="11" actId="478"/>
          <ac:spMkLst>
            <pc:docMk/>
            <pc:sldMk cId="2124405086" sldId="447"/>
            <ac:spMk id="44" creationId="{BDA50E77-3AF9-4173-8F62-BCAF686B9654}"/>
          </ac:spMkLst>
        </pc:spChg>
        <pc:spChg chg="del">
          <ac:chgData name="Artem Artem" userId="8c4d41ad2ef5b40a" providerId="LiveId" clId="{0B1B9C18-4636-44DE-B5E9-E03FB8327643}" dt="2019-03-08T19:33:06.049" v="11" actId="478"/>
          <ac:spMkLst>
            <pc:docMk/>
            <pc:sldMk cId="2124405086" sldId="447"/>
            <ac:spMk id="45" creationId="{BDA50E77-3AF9-4173-8F62-BCAF686B9654}"/>
          </ac:spMkLst>
        </pc:spChg>
        <pc:spChg chg="add del mod">
          <ac:chgData name="Artem Artem" userId="8c4d41ad2ef5b40a" providerId="LiveId" clId="{0B1B9C18-4636-44DE-B5E9-E03FB8327643}" dt="2019-03-09T00:46:02.944" v="403" actId="478"/>
          <ac:spMkLst>
            <pc:docMk/>
            <pc:sldMk cId="2124405086" sldId="447"/>
            <ac:spMk id="46" creationId="{7E8919D9-CD6F-47E1-9DD4-C00C28F5B3E1}"/>
          </ac:spMkLst>
        </pc:spChg>
        <pc:spChg chg="add del mod">
          <ac:chgData name="Artem Artem" userId="8c4d41ad2ef5b40a" providerId="LiveId" clId="{0B1B9C18-4636-44DE-B5E9-E03FB8327643}" dt="2019-03-09T00:45:21.042" v="389" actId="478"/>
          <ac:spMkLst>
            <pc:docMk/>
            <pc:sldMk cId="2124405086" sldId="447"/>
            <ac:spMk id="47" creationId="{FDD4AED4-03D6-47FB-BC91-01371B6D59FC}"/>
          </ac:spMkLst>
        </pc:spChg>
        <pc:spChg chg="add del mod">
          <ac:chgData name="Artem Artem" userId="8c4d41ad2ef5b40a" providerId="LiveId" clId="{0B1B9C18-4636-44DE-B5E9-E03FB8327643}" dt="2019-03-09T00:45:21.042" v="389" actId="478"/>
          <ac:spMkLst>
            <pc:docMk/>
            <pc:sldMk cId="2124405086" sldId="447"/>
            <ac:spMk id="48" creationId="{F86B5AC1-A2ED-41A4-B5AA-7B0A3927C4EC}"/>
          </ac:spMkLst>
        </pc:spChg>
        <pc:spChg chg="add del mod">
          <ac:chgData name="Artem Artem" userId="8c4d41ad2ef5b40a" providerId="LiveId" clId="{0B1B9C18-4636-44DE-B5E9-E03FB8327643}" dt="2019-03-09T00:45:23.435" v="390" actId="478"/>
          <ac:spMkLst>
            <pc:docMk/>
            <pc:sldMk cId="2124405086" sldId="447"/>
            <ac:spMk id="49" creationId="{17573212-67DD-495B-A65A-FE324EFDF076}"/>
          </ac:spMkLst>
        </pc:spChg>
        <pc:spChg chg="add del mod">
          <ac:chgData name="Artem Artem" userId="8c4d41ad2ef5b40a" providerId="LiveId" clId="{0B1B9C18-4636-44DE-B5E9-E03FB8327643}" dt="2019-03-09T00:15:09.452" v="293"/>
          <ac:spMkLst>
            <pc:docMk/>
            <pc:sldMk cId="2124405086" sldId="447"/>
            <ac:spMk id="50" creationId="{B155A7C3-9FB5-46BB-96DC-53ABE71A0B57}"/>
          </ac:spMkLst>
        </pc:spChg>
        <pc:spChg chg="add del mod">
          <ac:chgData name="Artem Artem" userId="8c4d41ad2ef5b40a" providerId="LiveId" clId="{0B1B9C18-4636-44DE-B5E9-E03FB8327643}" dt="2019-03-09T00:15:09.452" v="293"/>
          <ac:spMkLst>
            <pc:docMk/>
            <pc:sldMk cId="2124405086" sldId="447"/>
            <ac:spMk id="52" creationId="{C5730B7E-81E4-4333-93BD-E342CB5FF787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53" creationId="{9DE8C83B-6740-42DD-9B26-8AA12CEAD92B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55" creationId="{9E20C8D9-E0A4-4463-AEAD-B09851B433FE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56" creationId="{1D8FB261-5209-40BB-81AB-727889523664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58" creationId="{0A137A57-3D6E-4C1F-8EDE-D3C38B3EBB02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59" creationId="{19F942B2-5186-424A-923C-13087CC9F992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60" creationId="{9C76E264-01ED-48C2-84DA-A75629FC8CB7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61" creationId="{D0A9EED4-5FC8-4DAB-BEAF-0919BFD21FFC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62" creationId="{FD1ADD05-4B72-40C7-B423-F7BF2431D2EF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63" creationId="{20AE784F-FCA8-4985-91B7-0897992AEC61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64" creationId="{44B19972-28CB-44A1-A9D3-F41990F24BFC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65" creationId="{E2467943-D7D1-4557-A620-984A8B818BD1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66" creationId="{FC9128EC-C786-4885-AB1F-90D4E5B8C3F6}"/>
          </ac:spMkLst>
        </pc:spChg>
        <pc:spChg chg="add mod">
          <ac:chgData name="Artem Artem" userId="8c4d41ad2ef5b40a" providerId="LiveId" clId="{0B1B9C18-4636-44DE-B5E9-E03FB8327643}" dt="2019-03-09T01:44:57.618" v="2189" actId="1038"/>
          <ac:spMkLst>
            <pc:docMk/>
            <pc:sldMk cId="2124405086" sldId="447"/>
            <ac:spMk id="67" creationId="{27E50B1A-B44E-42B7-8F7C-9E5CB8713580}"/>
          </ac:spMkLst>
        </pc:spChg>
        <pc:spChg chg="add mod">
          <ac:chgData name="Artem Artem" userId="8c4d41ad2ef5b40a" providerId="LiveId" clId="{0B1B9C18-4636-44DE-B5E9-E03FB8327643}" dt="2019-03-09T01:52:07.434" v="2556" actId="14100"/>
          <ac:spMkLst>
            <pc:docMk/>
            <pc:sldMk cId="2124405086" sldId="447"/>
            <ac:spMk id="68" creationId="{DE8BBCEA-F63D-4E90-9C7B-4280353CEA31}"/>
          </ac:spMkLst>
        </pc:spChg>
        <pc:spChg chg="add mod">
          <ac:chgData name="Artem Artem" userId="8c4d41ad2ef5b40a" providerId="LiveId" clId="{0B1B9C18-4636-44DE-B5E9-E03FB8327643}" dt="2019-03-09T01:50:29.640" v="2531" actId="14100"/>
          <ac:spMkLst>
            <pc:docMk/>
            <pc:sldMk cId="2124405086" sldId="447"/>
            <ac:spMk id="69" creationId="{6C9F996F-7FBC-45DF-82D2-D734A94AFB79}"/>
          </ac:spMkLst>
        </pc:spChg>
        <pc:spChg chg="add mod">
          <ac:chgData name="Artem Artem" userId="8c4d41ad2ef5b40a" providerId="LiveId" clId="{0B1B9C18-4636-44DE-B5E9-E03FB8327643}" dt="2019-03-09T01:44:57.618" v="2189" actId="1038"/>
          <ac:spMkLst>
            <pc:docMk/>
            <pc:sldMk cId="2124405086" sldId="447"/>
            <ac:spMk id="81" creationId="{53F82214-1D4B-4EF8-AB37-F1DB8B6777AF}"/>
          </ac:spMkLst>
        </pc:spChg>
        <pc:spChg chg="add mod">
          <ac:chgData name="Artem Artem" userId="8c4d41ad2ef5b40a" providerId="LiveId" clId="{0B1B9C18-4636-44DE-B5E9-E03FB8327643}" dt="2019-03-09T01:50:33.382" v="2532" actId="14100"/>
          <ac:spMkLst>
            <pc:docMk/>
            <pc:sldMk cId="2124405086" sldId="447"/>
            <ac:spMk id="86" creationId="{E74CCA57-D1E5-489C-9808-21976A66FCD4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87" creationId="{AAC643BF-B4B8-46B6-B463-7A158BC41737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88" creationId="{A98D4A2F-DAA2-4A19-8F81-BCE5E9C1C9D0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89" creationId="{F7A7A843-6EC0-47DE-BD8E-4A8276C19056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98" creationId="{2A30DD8C-26A4-4BA7-81F1-8526ADDCE46B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99" creationId="{C4E68E54-1BA8-4C0A-873C-98B9928D9FCA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100" creationId="{FBA49638-785A-4E1A-AD58-1467C60BC77A}"/>
          </ac:spMkLst>
        </pc:spChg>
        <pc:spChg chg="add del">
          <ac:chgData name="Artem Artem" userId="8c4d41ad2ef5b40a" providerId="LiveId" clId="{0B1B9C18-4636-44DE-B5E9-E03FB8327643}" dt="2019-03-09T01:38:44.691" v="1992"/>
          <ac:spMkLst>
            <pc:docMk/>
            <pc:sldMk cId="2124405086" sldId="447"/>
            <ac:spMk id="101" creationId="{43380241-47E6-4B84-A1AE-FA09A8FD365F}"/>
          </ac:spMkLst>
        </pc:spChg>
        <pc:spChg chg="add del">
          <ac:chgData name="Artem Artem" userId="8c4d41ad2ef5b40a" providerId="LiveId" clId="{0B1B9C18-4636-44DE-B5E9-E03FB8327643}" dt="2019-03-09T01:38:44.691" v="1992"/>
          <ac:spMkLst>
            <pc:docMk/>
            <pc:sldMk cId="2124405086" sldId="447"/>
            <ac:spMk id="102" creationId="{F53453E6-6AF5-4FCB-9633-1A1F3B3730C9}"/>
          </ac:spMkLst>
        </pc:spChg>
        <pc:spChg chg="add del mod">
          <ac:chgData name="Artem Artem" userId="8c4d41ad2ef5b40a" providerId="LiveId" clId="{0B1B9C18-4636-44DE-B5E9-E03FB8327643}" dt="2019-03-09T01:38:44.691" v="1992"/>
          <ac:spMkLst>
            <pc:docMk/>
            <pc:sldMk cId="2124405086" sldId="447"/>
            <ac:spMk id="103" creationId="{D57F5B8E-824F-4EB6-8081-F8031E5D33D8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104" creationId="{328549C1-4BA9-49D3-A1DC-9EFDBB77373D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105" creationId="{DD68AC44-B707-41D4-BBD2-689940DFBFF7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106" creationId="{FCC79BE0-0630-4524-8986-A97867509EC2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107" creationId="{5857E4DB-688B-4F29-A8B0-9F638299FD9C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108" creationId="{297C07A1-F244-4592-9DBB-CEE39764936D}"/>
          </ac:spMkLst>
        </pc:spChg>
        <pc:spChg chg="add mod">
          <ac:chgData name="Artem Artem" userId="8c4d41ad2ef5b40a" providerId="LiveId" clId="{0B1B9C18-4636-44DE-B5E9-E03FB8327643}" dt="2019-03-09T01:54:19.253" v="2678" actId="1036"/>
          <ac:spMkLst>
            <pc:docMk/>
            <pc:sldMk cId="2124405086" sldId="447"/>
            <ac:spMk id="109" creationId="{DA333756-45C8-4EA5-BE15-3D4DCF70DB42}"/>
          </ac:spMkLst>
        </pc:spChg>
        <pc:spChg chg="add mod">
          <ac:chgData name="Artem Artem" userId="8c4d41ad2ef5b40a" providerId="LiveId" clId="{0B1B9C18-4636-44DE-B5E9-E03FB8327643}" dt="2019-03-09T01:53:17.678" v="2667" actId="207"/>
          <ac:spMkLst>
            <pc:docMk/>
            <pc:sldMk cId="2124405086" sldId="447"/>
            <ac:spMk id="115" creationId="{CE491FA4-1812-4323-8799-4E63C41B8AF5}"/>
          </ac:spMkLst>
        </pc:spChg>
        <pc:spChg chg="add mod">
          <ac:chgData name="Artem Artem" userId="8c4d41ad2ef5b40a" providerId="LiveId" clId="{0B1B9C18-4636-44DE-B5E9-E03FB8327643}" dt="2019-03-09T01:53:32.850" v="2670" actId="207"/>
          <ac:spMkLst>
            <pc:docMk/>
            <pc:sldMk cId="2124405086" sldId="447"/>
            <ac:spMk id="121" creationId="{E0B8DFA7-A458-4848-947B-A5480B8F2FB8}"/>
          </ac:spMkLst>
        </pc:spChg>
        <pc:spChg chg="add mod">
          <ac:chgData name="Artem Artem" userId="8c4d41ad2ef5b40a" providerId="LiveId" clId="{0B1B9C18-4636-44DE-B5E9-E03FB8327643}" dt="2019-03-09T01:53:44.806" v="2674" actId="207"/>
          <ac:spMkLst>
            <pc:docMk/>
            <pc:sldMk cId="2124405086" sldId="447"/>
            <ac:spMk id="123" creationId="{E02066E5-F5B4-4B07-84F2-03103009F4ED}"/>
          </ac:spMkLst>
        </pc:spChg>
        <pc:spChg chg="add mod">
          <ac:chgData name="Artem Artem" userId="8c4d41ad2ef5b40a" providerId="LiveId" clId="{0B1B9C18-4636-44DE-B5E9-E03FB8327643}" dt="2019-03-09T01:59:35.159" v="2690" actId="6549"/>
          <ac:spMkLst>
            <pc:docMk/>
            <pc:sldMk cId="2124405086" sldId="447"/>
            <ac:spMk id="124" creationId="{25405AAC-14CC-4BAE-84F0-8B9FC3D009E3}"/>
          </ac:spMkLst>
        </pc:spChg>
        <pc:spChg chg="del">
          <ac:chgData name="Artem Artem" userId="8c4d41ad2ef5b40a" providerId="LiveId" clId="{0B1B9C18-4636-44DE-B5E9-E03FB8327643}" dt="2019-03-08T19:33:07.997" v="12" actId="478"/>
          <ac:spMkLst>
            <pc:docMk/>
            <pc:sldMk cId="2124405086" sldId="447"/>
            <ac:spMk id="131" creationId="{00000000-0000-0000-0000-000000000000}"/>
          </ac:spMkLst>
        </pc:spChg>
        <pc:graphicFrameChg chg="add del mod">
          <ac:chgData name="Artem Artem" userId="8c4d41ad2ef5b40a" providerId="LiveId" clId="{0B1B9C18-4636-44DE-B5E9-E03FB8327643}" dt="2019-03-08T23:17:23.185" v="15" actId="478"/>
          <ac:graphicFrameMkLst>
            <pc:docMk/>
            <pc:sldMk cId="2124405086" sldId="447"/>
            <ac:graphicFrameMk id="4" creationId="{B66DE8F0-4ED5-4A0D-B95C-AFD6E307B8E5}"/>
          </ac:graphicFrameMkLst>
        </pc:graphicFrameChg>
        <pc:graphicFrameChg chg="add mod">
          <ac:chgData name="Artem Artem" userId="8c4d41ad2ef5b40a" providerId="LiveId" clId="{0B1B9C18-4636-44DE-B5E9-E03FB8327643}" dt="2019-03-09T02:04:56.894" v="2704"/>
          <ac:graphicFrameMkLst>
            <pc:docMk/>
            <pc:sldMk cId="2124405086" sldId="447"/>
            <ac:graphicFrameMk id="15" creationId="{DE7D7CF0-4A2D-4C5D-B4BE-380EBFE36845}"/>
          </ac:graphicFrameMkLst>
        </pc:graphicFrameChg>
        <pc:cxnChg chg="del mod">
          <ac:chgData name="Artem Artem" userId="8c4d41ad2ef5b40a" providerId="LiveId" clId="{0B1B9C18-4636-44DE-B5E9-E03FB8327643}" dt="2019-03-08T19:33:06.049" v="11" actId="478"/>
          <ac:cxnSpMkLst>
            <pc:docMk/>
            <pc:sldMk cId="2124405086" sldId="447"/>
            <ac:cxnSpMk id="11" creationId="{00000000-0000-0000-0000-000000000000}"/>
          </ac:cxnSpMkLst>
        </pc:cxnChg>
        <pc:cxnChg chg="del mod">
          <ac:chgData name="Artem Artem" userId="8c4d41ad2ef5b40a" providerId="LiveId" clId="{0B1B9C18-4636-44DE-B5E9-E03FB8327643}" dt="2019-03-08T19:33:06.049" v="11" actId="478"/>
          <ac:cxnSpMkLst>
            <pc:docMk/>
            <pc:sldMk cId="2124405086" sldId="447"/>
            <ac:cxnSpMk id="14" creationId="{00000000-0000-0000-0000-000000000000}"/>
          </ac:cxnSpMkLst>
        </pc:cxnChg>
        <pc:cxnChg chg="add del mod">
          <ac:chgData name="Artem Artem" userId="8c4d41ad2ef5b40a" providerId="LiveId" clId="{0B1B9C18-4636-44DE-B5E9-E03FB8327643}" dt="2019-03-09T00:55:38.827" v="437" actId="11529"/>
          <ac:cxnSpMkLst>
            <pc:docMk/>
            <pc:sldMk cId="2124405086" sldId="447"/>
            <ac:cxnSpMk id="17" creationId="{A54DF57D-AC73-405D-855E-58EC0E5DE5BE}"/>
          </ac:cxnSpMkLst>
        </pc:cxnChg>
        <pc:cxnChg chg="add mod ord">
          <ac:chgData name="Artem Artem" userId="8c4d41ad2ef5b40a" providerId="LiveId" clId="{0B1B9C18-4636-44DE-B5E9-E03FB8327643}" dt="2019-03-09T01:57:05.195" v="2679" actId="14100"/>
          <ac:cxnSpMkLst>
            <pc:docMk/>
            <pc:sldMk cId="2124405086" sldId="447"/>
            <ac:cxnSpMk id="19" creationId="{73E05E04-648F-4064-89F0-8F76467E030A}"/>
          </ac:cxnSpMkLst>
        </pc:cxnChg>
        <pc:cxnChg chg="del mod">
          <ac:chgData name="Artem Artem" userId="8c4d41ad2ef5b40a" providerId="LiveId" clId="{0B1B9C18-4636-44DE-B5E9-E03FB8327643}" dt="2019-03-08T19:33:06.049" v="11" actId="478"/>
          <ac:cxnSpMkLst>
            <pc:docMk/>
            <pc:sldMk cId="2124405086" sldId="447"/>
            <ac:cxnSpMk id="51" creationId="{00000000-0000-0000-0000-000000000000}"/>
          </ac:cxnSpMkLst>
        </pc:cxnChg>
        <pc:cxnChg chg="del mod">
          <ac:chgData name="Artem Artem" userId="8c4d41ad2ef5b40a" providerId="LiveId" clId="{0B1B9C18-4636-44DE-B5E9-E03FB8327643}" dt="2019-03-08T19:33:06.049" v="11" actId="478"/>
          <ac:cxnSpMkLst>
            <pc:docMk/>
            <pc:sldMk cId="2124405086" sldId="447"/>
            <ac:cxnSpMk id="54" creationId="{00000000-0000-0000-0000-000000000000}"/>
          </ac:cxnSpMkLst>
        </pc:cxnChg>
        <pc:cxnChg chg="del mod">
          <ac:chgData name="Artem Artem" userId="8c4d41ad2ef5b40a" providerId="LiveId" clId="{0B1B9C18-4636-44DE-B5E9-E03FB8327643}" dt="2019-03-08T19:33:06.049" v="11" actId="478"/>
          <ac:cxnSpMkLst>
            <pc:docMk/>
            <pc:sldMk cId="2124405086" sldId="447"/>
            <ac:cxnSpMk id="57" creationId="{00000000-0000-0000-0000-000000000000}"/>
          </ac:cxnSpMkLst>
        </pc:cxnChg>
        <pc:cxnChg chg="add mod ord">
          <ac:chgData name="Artem Artem" userId="8c4d41ad2ef5b40a" providerId="LiveId" clId="{0B1B9C18-4636-44DE-B5E9-E03FB8327643}" dt="2019-03-09T01:58:13.945" v="2683" actId="14100"/>
          <ac:cxnSpMkLst>
            <pc:docMk/>
            <pc:sldMk cId="2124405086" sldId="447"/>
            <ac:cxnSpMk id="70" creationId="{EA155856-6BE5-4058-8128-03D2C8C30EF9}"/>
          </ac:cxnSpMkLst>
        </pc:cxnChg>
        <pc:cxnChg chg="add mod ord">
          <ac:chgData name="Artem Artem" userId="8c4d41ad2ef5b40a" providerId="LiveId" clId="{0B1B9C18-4636-44DE-B5E9-E03FB8327643}" dt="2019-03-09T01:57:30.023" v="2680" actId="14100"/>
          <ac:cxnSpMkLst>
            <pc:docMk/>
            <pc:sldMk cId="2124405086" sldId="447"/>
            <ac:cxnSpMk id="71" creationId="{4CF59B79-1D68-41A6-9C19-EDED241AABEB}"/>
          </ac:cxnSpMkLst>
        </pc:cxnChg>
        <pc:cxnChg chg="del mod">
          <ac:chgData name="Artem Artem" userId="8c4d41ad2ef5b40a" providerId="LiveId" clId="{0B1B9C18-4636-44DE-B5E9-E03FB8327643}" dt="2019-03-08T19:33:06.049" v="11" actId="478"/>
          <ac:cxnSpMkLst>
            <pc:docMk/>
            <pc:sldMk cId="2124405086" sldId="447"/>
            <ac:cxnSpMk id="72" creationId="{00000000-0000-0000-0000-000000000000}"/>
          </ac:cxnSpMkLst>
        </pc:cxnChg>
        <pc:cxnChg chg="del mod">
          <ac:chgData name="Artem Artem" userId="8c4d41ad2ef5b40a" providerId="LiveId" clId="{0B1B9C18-4636-44DE-B5E9-E03FB8327643}" dt="2019-03-08T19:33:06.049" v="11" actId="478"/>
          <ac:cxnSpMkLst>
            <pc:docMk/>
            <pc:sldMk cId="2124405086" sldId="447"/>
            <ac:cxnSpMk id="75" creationId="{00000000-0000-0000-0000-000000000000}"/>
          </ac:cxnSpMkLst>
        </pc:cxnChg>
        <pc:cxnChg chg="del mod">
          <ac:chgData name="Artem Artem" userId="8c4d41ad2ef5b40a" providerId="LiveId" clId="{0B1B9C18-4636-44DE-B5E9-E03FB8327643}" dt="2019-03-08T19:33:06.049" v="11" actId="478"/>
          <ac:cxnSpMkLst>
            <pc:docMk/>
            <pc:sldMk cId="2124405086" sldId="447"/>
            <ac:cxnSpMk id="78" creationId="{00000000-0000-0000-0000-000000000000}"/>
          </ac:cxnSpMkLst>
        </pc:cxnChg>
        <pc:cxnChg chg="add mod">
          <ac:chgData name="Artem Artem" userId="8c4d41ad2ef5b40a" providerId="LiveId" clId="{0B1B9C18-4636-44DE-B5E9-E03FB8327643}" dt="2019-03-09T01:44:57.618" v="2189" actId="1038"/>
          <ac:cxnSpMkLst>
            <pc:docMk/>
            <pc:sldMk cId="2124405086" sldId="447"/>
            <ac:cxnSpMk id="110" creationId="{343B8860-7D54-4FEE-9B24-4726E2351E09}"/>
          </ac:cxnSpMkLst>
        </pc:cxnChg>
        <pc:cxnChg chg="add mod">
          <ac:chgData name="Artem Artem" userId="8c4d41ad2ef5b40a" providerId="LiveId" clId="{0B1B9C18-4636-44DE-B5E9-E03FB8327643}" dt="2019-03-09T01:50:33.382" v="2532" actId="14100"/>
          <ac:cxnSpMkLst>
            <pc:docMk/>
            <pc:sldMk cId="2124405086" sldId="447"/>
            <ac:cxnSpMk id="112" creationId="{56465794-7165-4C44-916C-3AF80FBBEFA8}"/>
          </ac:cxnSpMkLst>
        </pc:cxnChg>
        <pc:cxnChg chg="add mod">
          <ac:chgData name="Artem Artem" userId="8c4d41ad2ef5b40a" providerId="LiveId" clId="{0B1B9C18-4636-44DE-B5E9-E03FB8327643}" dt="2019-03-09T01:52:07.434" v="2556" actId="14100"/>
          <ac:cxnSpMkLst>
            <pc:docMk/>
            <pc:sldMk cId="2124405086" sldId="447"/>
            <ac:cxnSpMk id="133" creationId="{4082715A-E5AD-4F5D-8427-8EFBBCBB1615}"/>
          </ac:cxnSpMkLst>
        </pc:cxnChg>
        <pc:cxnChg chg="add mod">
          <ac:chgData name="Artem Artem" userId="8c4d41ad2ef5b40a" providerId="LiveId" clId="{0B1B9C18-4636-44DE-B5E9-E03FB8327643}" dt="2019-03-09T01:52:07.434" v="2556" actId="14100"/>
          <ac:cxnSpMkLst>
            <pc:docMk/>
            <pc:sldMk cId="2124405086" sldId="447"/>
            <ac:cxnSpMk id="136" creationId="{4BA77F96-B2FF-46B3-A3F1-4BA9E37F065E}"/>
          </ac:cxnSpMkLst>
        </pc:cxnChg>
        <pc:cxnChg chg="add mod ord">
          <ac:chgData name="Artem Artem" userId="8c4d41ad2ef5b40a" providerId="LiveId" clId="{0B1B9C18-4636-44DE-B5E9-E03FB8327643}" dt="2019-03-09T01:52:07.434" v="2556" actId="14100"/>
          <ac:cxnSpMkLst>
            <pc:docMk/>
            <pc:sldMk cId="2124405086" sldId="447"/>
            <ac:cxnSpMk id="139" creationId="{74F5088E-D61B-45B6-BA62-9EE83C7CC9D7}"/>
          </ac:cxnSpMkLst>
        </pc:cxnChg>
        <pc:cxnChg chg="add mod ord">
          <ac:chgData name="Artem Artem" userId="8c4d41ad2ef5b40a" providerId="LiveId" clId="{0B1B9C18-4636-44DE-B5E9-E03FB8327643}" dt="2019-03-09T01:52:07.434" v="2556" actId="14100"/>
          <ac:cxnSpMkLst>
            <pc:docMk/>
            <pc:sldMk cId="2124405086" sldId="447"/>
            <ac:cxnSpMk id="142" creationId="{FEE39672-2153-479C-AA95-CAF7CD2A6752}"/>
          </ac:cxnSpMkLst>
        </pc:cxnChg>
      </pc:sldChg>
    </pc:docChg>
  </pc:docChgLst>
  <pc:docChgLst>
    <pc:chgData name="Artem Artem" userId="8c4d41ad2ef5b40a" providerId="LiveId" clId="{50E5E921-80C0-4088-B5BC-EA328975AAAF}"/>
    <pc:docChg chg="undo custSel addSld delSld modSld sldOrd modSection">
      <pc:chgData name="Artem Artem" userId="8c4d41ad2ef5b40a" providerId="LiveId" clId="{50E5E921-80C0-4088-B5BC-EA328975AAAF}" dt="2019-10-21T23:58:10.161" v="5669" actId="108"/>
      <pc:docMkLst>
        <pc:docMk/>
      </pc:docMkLst>
      <pc:sldChg chg="modSp">
        <pc:chgData name="Artem Artem" userId="8c4d41ad2ef5b40a" providerId="LiveId" clId="{50E5E921-80C0-4088-B5BC-EA328975AAAF}" dt="2019-10-21T23:58:10.161" v="5669" actId="108"/>
        <pc:sldMkLst>
          <pc:docMk/>
          <pc:sldMk cId="3304533877" sldId="445"/>
        </pc:sldMkLst>
        <pc:spChg chg="mod">
          <ac:chgData name="Artem Artem" userId="8c4d41ad2ef5b40a" providerId="LiveId" clId="{50E5E921-80C0-4088-B5BC-EA328975AAAF}" dt="2019-10-21T23:58:10.161" v="5669" actId="108"/>
          <ac:spMkLst>
            <pc:docMk/>
            <pc:sldMk cId="3304533877" sldId="445"/>
            <ac:spMk id="2" creationId="{00000000-0000-0000-0000-000000000000}"/>
          </ac:spMkLst>
        </pc:spChg>
        <pc:spChg chg="mod">
          <ac:chgData name="Artem Artem" userId="8c4d41ad2ef5b40a" providerId="LiveId" clId="{50E5E921-80C0-4088-B5BC-EA328975AAAF}" dt="2019-10-21T23:57:51.512" v="5667" actId="1036"/>
          <ac:spMkLst>
            <pc:docMk/>
            <pc:sldMk cId="3304533877" sldId="445"/>
            <ac:spMk id="9" creationId="{00000000-0000-0000-0000-000000000000}"/>
          </ac:spMkLst>
        </pc:spChg>
      </pc:sldChg>
      <pc:sldChg chg="add del">
        <pc:chgData name="Artem Artem" userId="8c4d41ad2ef5b40a" providerId="LiveId" clId="{50E5E921-80C0-4088-B5BC-EA328975AAAF}" dt="2019-10-21T23:33:18.390" v="3333" actId="2696"/>
        <pc:sldMkLst>
          <pc:docMk/>
          <pc:sldMk cId="3702587962" sldId="463"/>
        </pc:sldMkLst>
      </pc:sldChg>
      <pc:sldChg chg="modSp">
        <pc:chgData name="Artem Artem" userId="8c4d41ad2ef5b40a" providerId="LiveId" clId="{50E5E921-80C0-4088-B5BC-EA328975AAAF}" dt="2019-10-21T23:32:04.777" v="3316" actId="20577"/>
        <pc:sldMkLst>
          <pc:docMk/>
          <pc:sldMk cId="1173143144" sldId="465"/>
        </pc:sldMkLst>
        <pc:spChg chg="mod">
          <ac:chgData name="Artem Artem" userId="8c4d41ad2ef5b40a" providerId="LiveId" clId="{50E5E921-80C0-4088-B5BC-EA328975AAAF}" dt="2019-10-21T23:32:04.777" v="3316" actId="20577"/>
          <ac:spMkLst>
            <pc:docMk/>
            <pc:sldMk cId="1173143144" sldId="465"/>
            <ac:spMk id="8" creationId="{05B5FDA4-2461-4B2B-9E9D-2B5EBE42EF14}"/>
          </ac:spMkLst>
        </pc:spChg>
      </pc:sldChg>
      <pc:sldChg chg="delSp modSp del">
        <pc:chgData name="Artem Artem" userId="8c4d41ad2ef5b40a" providerId="LiveId" clId="{50E5E921-80C0-4088-B5BC-EA328975AAAF}" dt="2019-10-21T23:33:21.102" v="3334" actId="2696"/>
        <pc:sldMkLst>
          <pc:docMk/>
          <pc:sldMk cId="60139860" sldId="466"/>
        </pc:sldMkLst>
        <pc:graphicFrameChg chg="del mod modGraphic">
          <ac:chgData name="Artem Artem" userId="8c4d41ad2ef5b40a" providerId="LiveId" clId="{50E5E921-80C0-4088-B5BC-EA328975AAAF}" dt="2019-10-21T22:10:16.734" v="704" actId="478"/>
          <ac:graphicFrameMkLst>
            <pc:docMk/>
            <pc:sldMk cId="60139860" sldId="466"/>
            <ac:graphicFrameMk id="2" creationId="{00000000-0000-0000-0000-000000000000}"/>
          </ac:graphicFrameMkLst>
        </pc:graphicFrameChg>
      </pc:sldChg>
      <pc:sldChg chg="modSp">
        <pc:chgData name="Artem Artem" userId="8c4d41ad2ef5b40a" providerId="LiveId" clId="{50E5E921-80C0-4088-B5BC-EA328975AAAF}" dt="2019-10-21T23:31:26.482" v="3287" actId="1076"/>
        <pc:sldMkLst>
          <pc:docMk/>
          <pc:sldMk cId="1978886254" sldId="467"/>
        </pc:sldMkLst>
        <pc:spChg chg="mod">
          <ac:chgData name="Artem Artem" userId="8c4d41ad2ef5b40a" providerId="LiveId" clId="{50E5E921-80C0-4088-B5BC-EA328975AAAF}" dt="2019-10-21T23:31:18.991" v="3285" actId="14100"/>
          <ac:spMkLst>
            <pc:docMk/>
            <pc:sldMk cId="1978886254" sldId="467"/>
            <ac:spMk id="12" creationId="{E809BE73-A1EA-48D8-AB36-39487D2A598F}"/>
          </ac:spMkLst>
        </pc:spChg>
        <pc:spChg chg="mod">
          <ac:chgData name="Artem Artem" userId="8c4d41ad2ef5b40a" providerId="LiveId" clId="{50E5E921-80C0-4088-B5BC-EA328975AAAF}" dt="2019-10-21T23:31:22.108" v="3286" actId="1076"/>
          <ac:spMkLst>
            <pc:docMk/>
            <pc:sldMk cId="1978886254" sldId="467"/>
            <ac:spMk id="13" creationId="{05B5FDA4-2461-4B2B-9E9D-2B5EBE42EF14}"/>
          </ac:spMkLst>
        </pc:spChg>
        <pc:spChg chg="mod">
          <ac:chgData name="Artem Artem" userId="8c4d41ad2ef5b40a" providerId="LiveId" clId="{50E5E921-80C0-4088-B5BC-EA328975AAAF}" dt="2019-10-21T23:31:18.991" v="3285" actId="14100"/>
          <ac:spMkLst>
            <pc:docMk/>
            <pc:sldMk cId="1978886254" sldId="467"/>
            <ac:spMk id="14" creationId="{FEC7CF21-9B14-4527-A11F-DB62066EB2D7}"/>
          </ac:spMkLst>
        </pc:spChg>
        <pc:graphicFrameChg chg="mod modGraphic">
          <ac:chgData name="Artem Artem" userId="8c4d41ad2ef5b40a" providerId="LiveId" clId="{50E5E921-80C0-4088-B5BC-EA328975AAAF}" dt="2019-10-21T23:31:26.482" v="3287" actId="1076"/>
          <ac:graphicFrameMkLst>
            <pc:docMk/>
            <pc:sldMk cId="1978886254" sldId="467"/>
            <ac:graphicFrameMk id="2" creationId="{00000000-0000-0000-0000-000000000000}"/>
          </ac:graphicFrameMkLst>
        </pc:graphicFrameChg>
      </pc:sldChg>
      <pc:sldChg chg="addSp delSp modSp add">
        <pc:chgData name="Artem Artem" userId="8c4d41ad2ef5b40a" providerId="LiveId" clId="{50E5E921-80C0-4088-B5BC-EA328975AAAF}" dt="2019-10-21T23:50:33.811" v="5120" actId="6549"/>
        <pc:sldMkLst>
          <pc:docMk/>
          <pc:sldMk cId="3584826732" sldId="468"/>
        </pc:sldMkLst>
        <pc:spChg chg="add">
          <ac:chgData name="Artem Artem" userId="8c4d41ad2ef5b40a" providerId="LiveId" clId="{50E5E921-80C0-4088-B5BC-EA328975AAAF}" dt="2019-10-21T23:32:31.097" v="3318"/>
          <ac:spMkLst>
            <pc:docMk/>
            <pc:sldMk cId="3584826732" sldId="468"/>
            <ac:spMk id="6" creationId="{D69779DA-BD90-48DF-9F63-482AF934D483}"/>
          </ac:spMkLst>
        </pc:spChg>
        <pc:spChg chg="add mod">
          <ac:chgData name="Artem Artem" userId="8c4d41ad2ef5b40a" providerId="LiveId" clId="{50E5E921-80C0-4088-B5BC-EA328975AAAF}" dt="2019-10-21T23:32:35.818" v="3329" actId="20577"/>
          <ac:spMkLst>
            <pc:docMk/>
            <pc:sldMk cId="3584826732" sldId="468"/>
            <ac:spMk id="7" creationId="{93E2210A-FDE4-49FC-B553-AE93EAFDB3A4}"/>
          </ac:spMkLst>
        </pc:spChg>
        <pc:spChg chg="add mod">
          <ac:chgData name="Artem Artem" userId="8c4d41ad2ef5b40a" providerId="LiveId" clId="{50E5E921-80C0-4088-B5BC-EA328975AAAF}" dt="2019-10-21T23:50:33.811" v="5120" actId="6549"/>
          <ac:spMkLst>
            <pc:docMk/>
            <pc:sldMk cId="3584826732" sldId="468"/>
            <ac:spMk id="8" creationId="{9853177C-637C-4FAC-AFA3-54B22F85337E}"/>
          </ac:spMkLst>
        </pc:spChg>
        <pc:spChg chg="del">
          <ac:chgData name="Artem Artem" userId="8c4d41ad2ef5b40a" providerId="LiveId" clId="{50E5E921-80C0-4088-B5BC-EA328975AAAF}" dt="2019-10-21T23:32:30.207" v="3317" actId="478"/>
          <ac:spMkLst>
            <pc:docMk/>
            <pc:sldMk cId="3584826732" sldId="468"/>
            <ac:spMk id="12" creationId="{E809BE73-A1EA-48D8-AB36-39487D2A598F}"/>
          </ac:spMkLst>
        </pc:spChg>
        <pc:spChg chg="del mod">
          <ac:chgData name="Artem Artem" userId="8c4d41ad2ef5b40a" providerId="LiveId" clId="{50E5E921-80C0-4088-B5BC-EA328975AAAF}" dt="2019-10-21T23:32:30.207" v="3317" actId="478"/>
          <ac:spMkLst>
            <pc:docMk/>
            <pc:sldMk cId="3584826732" sldId="468"/>
            <ac:spMk id="13" creationId="{05B5FDA4-2461-4B2B-9E9D-2B5EBE42EF14}"/>
          </ac:spMkLst>
        </pc:spChg>
        <pc:spChg chg="del">
          <ac:chgData name="Artem Artem" userId="8c4d41ad2ef5b40a" providerId="LiveId" clId="{50E5E921-80C0-4088-B5BC-EA328975AAAF}" dt="2019-10-21T23:32:30.207" v="3317" actId="478"/>
          <ac:spMkLst>
            <pc:docMk/>
            <pc:sldMk cId="3584826732" sldId="468"/>
            <ac:spMk id="14" creationId="{FEC7CF21-9B14-4527-A11F-DB62066EB2D7}"/>
          </ac:spMkLst>
        </pc:spChg>
        <pc:graphicFrameChg chg="mod">
          <ac:chgData name="Artem Artem" userId="8c4d41ad2ef5b40a" providerId="LiveId" clId="{50E5E921-80C0-4088-B5BC-EA328975AAAF}" dt="2019-10-21T23:32:40.661" v="3330" actId="1038"/>
          <ac:graphicFrameMkLst>
            <pc:docMk/>
            <pc:sldMk cId="3584826732" sldId="468"/>
            <ac:graphicFrameMk id="2" creationId="{00000000-0000-0000-0000-000000000000}"/>
          </ac:graphicFrameMkLst>
        </pc:graphicFrameChg>
      </pc:sldChg>
      <pc:sldChg chg="addSp delSp modSp add">
        <pc:chgData name="Artem Artem" userId="8c4d41ad2ef5b40a" providerId="LiveId" clId="{50E5E921-80C0-4088-B5BC-EA328975AAAF}" dt="2019-10-21T23:50:40.748" v="5122" actId="20577"/>
        <pc:sldMkLst>
          <pc:docMk/>
          <pc:sldMk cId="2228741014" sldId="469"/>
        </pc:sldMkLst>
        <pc:spChg chg="add del mod">
          <ac:chgData name="Artem Artem" userId="8c4d41ad2ef5b40a" providerId="LiveId" clId="{50E5E921-80C0-4088-B5BC-EA328975AAAF}" dt="2019-10-21T23:31:40.631" v="3291"/>
          <ac:spMkLst>
            <pc:docMk/>
            <pc:sldMk cId="2228741014" sldId="469"/>
            <ac:spMk id="6" creationId="{1D2E3BCD-63DC-4DC7-935D-AC819A541FA7}"/>
          </ac:spMkLst>
        </pc:spChg>
        <pc:spChg chg="add del mod">
          <ac:chgData name="Artem Artem" userId="8c4d41ad2ef5b40a" providerId="LiveId" clId="{50E5E921-80C0-4088-B5BC-EA328975AAAF}" dt="2019-10-21T23:31:40.631" v="3291"/>
          <ac:spMkLst>
            <pc:docMk/>
            <pc:sldMk cId="2228741014" sldId="469"/>
            <ac:spMk id="7" creationId="{EFFC9238-F49E-4A73-8AEB-B3170DB30349}"/>
          </ac:spMkLst>
        </pc:spChg>
        <pc:spChg chg="add del mod">
          <ac:chgData name="Artem Artem" userId="8c4d41ad2ef5b40a" providerId="LiveId" clId="{50E5E921-80C0-4088-B5BC-EA328975AAAF}" dt="2019-10-21T23:31:40.631" v="3291"/>
          <ac:spMkLst>
            <pc:docMk/>
            <pc:sldMk cId="2228741014" sldId="469"/>
            <ac:spMk id="8" creationId="{101589B4-E940-45E5-B4DE-1699DC488502}"/>
          </ac:spMkLst>
        </pc:spChg>
        <pc:spChg chg="add">
          <ac:chgData name="Artem Artem" userId="8c4d41ad2ef5b40a" providerId="LiveId" clId="{50E5E921-80C0-4088-B5BC-EA328975AAAF}" dt="2019-10-21T23:31:44.400" v="3293"/>
          <ac:spMkLst>
            <pc:docMk/>
            <pc:sldMk cId="2228741014" sldId="469"/>
            <ac:spMk id="9" creationId="{98DA6E44-9FE9-429F-A398-258BC48284D7}"/>
          </ac:spMkLst>
        </pc:spChg>
        <pc:spChg chg="add mod">
          <ac:chgData name="Artem Artem" userId="8c4d41ad2ef5b40a" providerId="LiveId" clId="{50E5E921-80C0-4088-B5BC-EA328975AAAF}" dt="2019-10-21T23:31:47.963" v="3304" actId="20577"/>
          <ac:spMkLst>
            <pc:docMk/>
            <pc:sldMk cId="2228741014" sldId="469"/>
            <ac:spMk id="10" creationId="{3214BA31-BD4A-400A-B990-331E46BCB5B0}"/>
          </ac:spMkLst>
        </pc:spChg>
        <pc:spChg chg="add mod">
          <ac:chgData name="Artem Artem" userId="8c4d41ad2ef5b40a" providerId="LiveId" clId="{50E5E921-80C0-4088-B5BC-EA328975AAAF}" dt="2019-10-21T23:50:40.748" v="5122" actId="20577"/>
          <ac:spMkLst>
            <pc:docMk/>
            <pc:sldMk cId="2228741014" sldId="469"/>
            <ac:spMk id="11" creationId="{E78870BF-D24F-45CB-99DA-5A2CE7F1B623}"/>
          </ac:spMkLst>
        </pc:spChg>
        <pc:spChg chg="del">
          <ac:chgData name="Artem Artem" userId="8c4d41ad2ef5b40a" providerId="LiveId" clId="{50E5E921-80C0-4088-B5BC-EA328975AAAF}" dt="2019-10-21T23:31:43.465" v="3292" actId="478"/>
          <ac:spMkLst>
            <pc:docMk/>
            <pc:sldMk cId="2228741014" sldId="469"/>
            <ac:spMk id="12" creationId="{E809BE73-A1EA-48D8-AB36-39487D2A598F}"/>
          </ac:spMkLst>
        </pc:spChg>
        <pc:spChg chg="del mod">
          <ac:chgData name="Artem Artem" userId="8c4d41ad2ef5b40a" providerId="LiveId" clId="{50E5E921-80C0-4088-B5BC-EA328975AAAF}" dt="2019-10-21T23:31:43.465" v="3292" actId="478"/>
          <ac:spMkLst>
            <pc:docMk/>
            <pc:sldMk cId="2228741014" sldId="469"/>
            <ac:spMk id="13" creationId="{05B5FDA4-2461-4B2B-9E9D-2B5EBE42EF14}"/>
          </ac:spMkLst>
        </pc:spChg>
        <pc:spChg chg="del">
          <ac:chgData name="Artem Artem" userId="8c4d41ad2ef5b40a" providerId="LiveId" clId="{50E5E921-80C0-4088-B5BC-EA328975AAAF}" dt="2019-10-21T23:31:43.465" v="3292" actId="478"/>
          <ac:spMkLst>
            <pc:docMk/>
            <pc:sldMk cId="2228741014" sldId="469"/>
            <ac:spMk id="14" creationId="{FEC7CF21-9B14-4527-A11F-DB62066EB2D7}"/>
          </ac:spMkLst>
        </pc:spChg>
        <pc:graphicFrameChg chg="mod modGraphic">
          <ac:chgData name="Artem Artem" userId="8c4d41ad2ef5b40a" providerId="LiveId" clId="{50E5E921-80C0-4088-B5BC-EA328975AAAF}" dt="2019-10-21T23:31:52.716" v="3307" actId="1036"/>
          <ac:graphicFrameMkLst>
            <pc:docMk/>
            <pc:sldMk cId="2228741014" sldId="469"/>
            <ac:graphicFrameMk id="2" creationId="{00000000-0000-0000-0000-000000000000}"/>
          </ac:graphicFrameMkLst>
        </pc:graphicFrameChg>
      </pc:sldChg>
      <pc:sldChg chg="modSp add">
        <pc:chgData name="Artem Artem" userId="8c4d41ad2ef5b40a" providerId="LiveId" clId="{50E5E921-80C0-4088-B5BC-EA328975AAAF}" dt="2019-10-21T23:50:44.823" v="5124" actId="6549"/>
        <pc:sldMkLst>
          <pc:docMk/>
          <pc:sldMk cId="2715913142" sldId="470"/>
        </pc:sldMkLst>
        <pc:spChg chg="mod">
          <ac:chgData name="Artem Artem" userId="8c4d41ad2ef5b40a" providerId="LiveId" clId="{50E5E921-80C0-4088-B5BC-EA328975AAAF}" dt="2019-10-21T23:43:50.674" v="4134" actId="207"/>
          <ac:spMkLst>
            <pc:docMk/>
            <pc:sldMk cId="2715913142" sldId="470"/>
            <ac:spMk id="10" creationId="{3214BA31-BD4A-400A-B990-331E46BCB5B0}"/>
          </ac:spMkLst>
        </pc:spChg>
        <pc:spChg chg="mod">
          <ac:chgData name="Artem Artem" userId="8c4d41ad2ef5b40a" providerId="LiveId" clId="{50E5E921-80C0-4088-B5BC-EA328975AAAF}" dt="2019-10-21T23:50:44.823" v="5124" actId="6549"/>
          <ac:spMkLst>
            <pc:docMk/>
            <pc:sldMk cId="2715913142" sldId="470"/>
            <ac:spMk id="11" creationId="{E78870BF-D24F-45CB-99DA-5A2CE7F1B623}"/>
          </ac:spMkLst>
        </pc:spChg>
        <pc:graphicFrameChg chg="mod modGraphic">
          <ac:chgData name="Artem Artem" userId="8c4d41ad2ef5b40a" providerId="LiveId" clId="{50E5E921-80C0-4088-B5BC-EA328975AAAF}" dt="2019-10-21T23:50:20.093" v="5118" actId="20577"/>
          <ac:graphicFrameMkLst>
            <pc:docMk/>
            <pc:sldMk cId="2715913142" sldId="470"/>
            <ac:graphicFrameMk id="2" creationId="{00000000-0000-0000-0000-000000000000}"/>
          </ac:graphicFrameMkLst>
        </pc:graphicFrameChg>
      </pc:sldChg>
      <pc:sldChg chg="addSp delSp modSp add ord">
        <pc:chgData name="Artem Artem" userId="8c4d41ad2ef5b40a" providerId="LiveId" clId="{50E5E921-80C0-4088-B5BC-EA328975AAAF}" dt="2019-10-21T23:56:46.624" v="5584" actId="20577"/>
        <pc:sldMkLst>
          <pc:docMk/>
          <pc:sldMk cId="737554607" sldId="471"/>
        </pc:sldMkLst>
        <pc:spChg chg="add mod">
          <ac:chgData name="Artem Artem" userId="8c4d41ad2ef5b40a" providerId="LiveId" clId="{50E5E921-80C0-4088-B5BC-EA328975AAAF}" dt="2019-10-21T23:56:46.624" v="5584" actId="20577"/>
          <ac:spMkLst>
            <pc:docMk/>
            <pc:sldMk cId="737554607" sldId="471"/>
            <ac:spMk id="3" creationId="{8E9B40BC-BADC-4DB8-A125-1FA9C415D19A}"/>
          </ac:spMkLst>
        </pc:spChg>
        <pc:spChg chg="del">
          <ac:chgData name="Artem Artem" userId="8c4d41ad2ef5b40a" providerId="LiveId" clId="{50E5E921-80C0-4088-B5BC-EA328975AAAF}" dt="2019-10-21T23:55:35.388" v="5542" actId="478"/>
          <ac:spMkLst>
            <pc:docMk/>
            <pc:sldMk cId="737554607" sldId="471"/>
            <ac:spMk id="6" creationId="{D69779DA-BD90-48DF-9F63-482AF934D483}"/>
          </ac:spMkLst>
        </pc:spChg>
        <pc:spChg chg="del mod">
          <ac:chgData name="Artem Artem" userId="8c4d41ad2ef5b40a" providerId="LiveId" clId="{50E5E921-80C0-4088-B5BC-EA328975AAAF}" dt="2019-10-21T23:55:34.793" v="5541"/>
          <ac:spMkLst>
            <pc:docMk/>
            <pc:sldMk cId="737554607" sldId="471"/>
            <ac:spMk id="7" creationId="{93E2210A-FDE4-49FC-B553-AE93EAFDB3A4}"/>
          </ac:spMkLst>
        </pc:spChg>
        <pc:spChg chg="add mod">
          <ac:chgData name="Artem Artem" userId="8c4d41ad2ef5b40a" providerId="LiveId" clId="{50E5E921-80C0-4088-B5BC-EA328975AAAF}" dt="2019-10-21T23:56:28.975" v="5553" actId="1036"/>
          <ac:spMkLst>
            <pc:docMk/>
            <pc:sldMk cId="737554607" sldId="471"/>
            <ac:spMk id="9" creationId="{41D5413A-D81B-4F51-837E-F8A433DBC3C1}"/>
          </ac:spMkLst>
        </pc:spChg>
        <pc:spChg chg="add mod">
          <ac:chgData name="Artem Artem" userId="8c4d41ad2ef5b40a" providerId="LiveId" clId="{50E5E921-80C0-4088-B5BC-EA328975AAAF}" dt="2019-10-21T23:56:28.975" v="5553" actId="1036"/>
          <ac:spMkLst>
            <pc:docMk/>
            <pc:sldMk cId="737554607" sldId="471"/>
            <ac:spMk id="10" creationId="{04CD18B6-F18A-499B-92D6-590C44246232}"/>
          </ac:spMkLst>
        </pc:spChg>
        <pc:graphicFrameChg chg="del">
          <ac:chgData name="Artem Artem" userId="8c4d41ad2ef5b40a" providerId="LiveId" clId="{50E5E921-80C0-4088-B5BC-EA328975AAAF}" dt="2019-10-21T23:51:27.305" v="5127" actId="478"/>
          <ac:graphicFrameMkLst>
            <pc:docMk/>
            <pc:sldMk cId="737554607" sldId="471"/>
            <ac:graphicFrameMk id="2" creationId="{00000000-0000-0000-0000-000000000000}"/>
          </ac:graphicFrameMkLst>
        </pc:graphicFrameChg>
      </pc:sldChg>
      <pc:sldChg chg="add">
        <pc:chgData name="Artem Artem" userId="8c4d41ad2ef5b40a" providerId="LiveId" clId="{50E5E921-80C0-4088-B5BC-EA328975AAAF}" dt="2019-10-21T23:55:53.202" v="5543"/>
        <pc:sldMkLst>
          <pc:docMk/>
          <pc:sldMk cId="1433755507" sldId="472"/>
        </pc:sldMkLst>
      </pc:sldChg>
    </pc:docChg>
  </pc:docChgLst>
  <pc:docChgLst>
    <pc:chgData name="Artem Artem" userId="8c4d41ad2ef5b40a" providerId="LiveId" clId="{E61AF557-6A3D-4F8F-9A5B-DF1BE9564F08}"/>
    <pc:docChg chg="undo redo custSel addSld delSld modSld sldOrd modSection">
      <pc:chgData name="Artem Artem" userId="8c4d41ad2ef5b40a" providerId="LiveId" clId="{E61AF557-6A3D-4F8F-9A5B-DF1BE9564F08}" dt="2019-04-03T01:54:08.391" v="6099" actId="20577"/>
      <pc:docMkLst>
        <pc:docMk/>
      </pc:docMkLst>
      <pc:sldChg chg="modSp">
        <pc:chgData name="Artem Artem" userId="8c4d41ad2ef5b40a" providerId="LiveId" clId="{E61AF557-6A3D-4F8F-9A5B-DF1BE9564F08}" dt="2019-04-02T23:55:13.555" v="50" actId="20577"/>
        <pc:sldMkLst>
          <pc:docMk/>
          <pc:sldMk cId="3304533877" sldId="445"/>
        </pc:sldMkLst>
        <pc:spChg chg="mod">
          <ac:chgData name="Artem Artem" userId="8c4d41ad2ef5b40a" providerId="LiveId" clId="{E61AF557-6A3D-4F8F-9A5B-DF1BE9564F08}" dt="2019-04-02T23:55:13.555" v="50" actId="20577"/>
          <ac:spMkLst>
            <pc:docMk/>
            <pc:sldMk cId="3304533877" sldId="445"/>
            <ac:spMk id="2" creationId="{00000000-0000-0000-0000-000000000000}"/>
          </ac:spMkLst>
        </pc:spChg>
      </pc:sldChg>
      <pc:sldChg chg="modSp ord">
        <pc:chgData name="Artem Artem" userId="8c4d41ad2ef5b40a" providerId="LiveId" clId="{E61AF557-6A3D-4F8F-9A5B-DF1BE9564F08}" dt="2019-04-03T01:06:06.554" v="2428" actId="1036"/>
        <pc:sldMkLst>
          <pc:docMk/>
          <pc:sldMk cId="2124405086" sldId="447"/>
        </pc:sldMkLst>
        <pc:spChg chg="mod">
          <ac:chgData name="Artem Artem" userId="8c4d41ad2ef5b40a" providerId="LiveId" clId="{E61AF557-6A3D-4F8F-9A5B-DF1BE9564F08}" dt="2019-04-03T01:06:06.554" v="2428" actId="1036"/>
          <ac:spMkLst>
            <pc:docMk/>
            <pc:sldMk cId="2124405086" sldId="447"/>
            <ac:spMk id="9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0:56.358" v="2389" actId="6549"/>
          <ac:spMkLst>
            <pc:docMk/>
            <pc:sldMk cId="2124405086" sldId="447"/>
            <ac:spMk id="14" creationId="{FEC7CF21-9B14-4527-A11F-DB62066EB2D7}"/>
          </ac:spMkLst>
        </pc:spChg>
        <pc:spChg chg="mod">
          <ac:chgData name="Artem Artem" userId="8c4d41ad2ef5b40a" providerId="LiveId" clId="{E61AF557-6A3D-4F8F-9A5B-DF1BE9564F08}" dt="2019-04-03T01:06:06.554" v="2428" actId="1036"/>
          <ac:spMkLst>
            <pc:docMk/>
            <pc:sldMk cId="2124405086" sldId="447"/>
            <ac:spMk id="17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6:06.554" v="2428" actId="1036"/>
          <ac:spMkLst>
            <pc:docMk/>
            <pc:sldMk cId="2124405086" sldId="447"/>
            <ac:spMk id="18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6:06.554" v="2428" actId="1036"/>
          <ac:spMkLst>
            <pc:docMk/>
            <pc:sldMk cId="2124405086" sldId="447"/>
            <ac:spMk id="19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6:06.554" v="2428" actId="1036"/>
          <ac:spMkLst>
            <pc:docMk/>
            <pc:sldMk cId="2124405086" sldId="447"/>
            <ac:spMk id="21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6:06.554" v="2428" actId="1036"/>
          <ac:spMkLst>
            <pc:docMk/>
            <pc:sldMk cId="2124405086" sldId="447"/>
            <ac:spMk id="22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6:06.554" v="2428" actId="1036"/>
          <ac:spMkLst>
            <pc:docMk/>
            <pc:sldMk cId="2124405086" sldId="447"/>
            <ac:spMk id="23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6:06.554" v="2428" actId="1036"/>
          <ac:spMkLst>
            <pc:docMk/>
            <pc:sldMk cId="2124405086" sldId="447"/>
            <ac:spMk id="30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6:06.554" v="2428" actId="1036"/>
          <ac:spMkLst>
            <pc:docMk/>
            <pc:sldMk cId="2124405086" sldId="447"/>
            <ac:spMk id="31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6:06.554" v="2428" actId="1036"/>
          <ac:spMkLst>
            <pc:docMk/>
            <pc:sldMk cId="2124405086" sldId="447"/>
            <ac:spMk id="32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6:06.554" v="2428" actId="1036"/>
          <ac:spMkLst>
            <pc:docMk/>
            <pc:sldMk cId="2124405086" sldId="447"/>
            <ac:spMk id="43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6:06.554" v="2428" actId="1036"/>
          <ac:spMkLst>
            <pc:docMk/>
            <pc:sldMk cId="2124405086" sldId="447"/>
            <ac:spMk id="46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6:06.554" v="2428" actId="1036"/>
          <ac:spMkLst>
            <pc:docMk/>
            <pc:sldMk cId="2124405086" sldId="447"/>
            <ac:spMk id="48" creationId="{27E50B1A-B44E-42B7-8F7C-9E5CB8713580}"/>
          </ac:spMkLst>
        </pc:spChg>
        <pc:cxnChg chg="mod">
          <ac:chgData name="Artem Artem" userId="8c4d41ad2ef5b40a" providerId="LiveId" clId="{E61AF557-6A3D-4F8F-9A5B-DF1BE9564F08}" dt="2019-04-03T01:06:06.554" v="2428" actId="1036"/>
          <ac:cxnSpMkLst>
            <pc:docMk/>
            <pc:sldMk cId="2124405086" sldId="447"/>
            <ac:cxnSpMk id="3" creationId="{00000000-0000-0000-0000-000000000000}"/>
          </ac:cxnSpMkLst>
        </pc:cxnChg>
        <pc:cxnChg chg="mod">
          <ac:chgData name="Artem Artem" userId="8c4d41ad2ef5b40a" providerId="LiveId" clId="{E61AF557-6A3D-4F8F-9A5B-DF1BE9564F08}" dt="2019-04-03T01:06:06.554" v="2428" actId="1036"/>
          <ac:cxnSpMkLst>
            <pc:docMk/>
            <pc:sldMk cId="2124405086" sldId="447"/>
            <ac:cxnSpMk id="20" creationId="{00000000-0000-0000-0000-000000000000}"/>
          </ac:cxnSpMkLst>
        </pc:cxnChg>
        <pc:cxnChg chg="mod">
          <ac:chgData name="Artem Artem" userId="8c4d41ad2ef5b40a" providerId="LiveId" clId="{E61AF557-6A3D-4F8F-9A5B-DF1BE9564F08}" dt="2019-04-03T01:06:06.554" v="2428" actId="1036"/>
          <ac:cxnSpMkLst>
            <pc:docMk/>
            <pc:sldMk cId="2124405086" sldId="447"/>
            <ac:cxnSpMk id="24" creationId="{00000000-0000-0000-0000-000000000000}"/>
          </ac:cxnSpMkLst>
        </pc:cxnChg>
        <pc:cxnChg chg="mod">
          <ac:chgData name="Artem Artem" userId="8c4d41ad2ef5b40a" providerId="LiveId" clId="{E61AF557-6A3D-4F8F-9A5B-DF1BE9564F08}" dt="2019-04-03T01:06:06.554" v="2428" actId="1036"/>
          <ac:cxnSpMkLst>
            <pc:docMk/>
            <pc:sldMk cId="2124405086" sldId="447"/>
            <ac:cxnSpMk id="59" creationId="{00000000-0000-0000-0000-000000000000}"/>
          </ac:cxnSpMkLst>
        </pc:cxnChg>
        <pc:cxnChg chg="mod">
          <ac:chgData name="Artem Artem" userId="8c4d41ad2ef5b40a" providerId="LiveId" clId="{E61AF557-6A3D-4F8F-9A5B-DF1BE9564F08}" dt="2019-04-03T01:06:06.554" v="2428" actId="1036"/>
          <ac:cxnSpMkLst>
            <pc:docMk/>
            <pc:sldMk cId="2124405086" sldId="447"/>
            <ac:cxnSpMk id="62" creationId="{00000000-0000-0000-0000-000000000000}"/>
          </ac:cxnSpMkLst>
        </pc:cxnChg>
      </pc:sldChg>
      <pc:sldChg chg="del">
        <pc:chgData name="Artem Artem" userId="8c4d41ad2ef5b40a" providerId="LiveId" clId="{E61AF557-6A3D-4F8F-9A5B-DF1BE9564F08}" dt="2019-04-03T01:04:51.834" v="2413" actId="2696"/>
        <pc:sldMkLst>
          <pc:docMk/>
          <pc:sldMk cId="4159263107" sldId="448"/>
        </pc:sldMkLst>
      </pc:sldChg>
      <pc:sldChg chg="del">
        <pc:chgData name="Artem Artem" userId="8c4d41ad2ef5b40a" providerId="LiveId" clId="{E61AF557-6A3D-4F8F-9A5B-DF1BE9564F08}" dt="2019-04-03T01:32:30.585" v="4531" actId="2696"/>
        <pc:sldMkLst>
          <pc:docMk/>
          <pc:sldMk cId="3569312459" sldId="449"/>
        </pc:sldMkLst>
      </pc:sldChg>
      <pc:sldChg chg="del">
        <pc:chgData name="Artem Artem" userId="8c4d41ad2ef5b40a" providerId="LiveId" clId="{E61AF557-6A3D-4F8F-9A5B-DF1BE9564F08}" dt="2019-04-03T01:14:17.553" v="3243" actId="2696"/>
        <pc:sldMkLst>
          <pc:docMk/>
          <pc:sldMk cId="1801614564" sldId="450"/>
        </pc:sldMkLst>
      </pc:sldChg>
      <pc:sldChg chg="delSp modSp del">
        <pc:chgData name="Artem Artem" userId="8c4d41ad2ef5b40a" providerId="LiveId" clId="{E61AF557-6A3D-4F8F-9A5B-DF1BE9564F08}" dt="2019-04-03T01:32:24.207" v="4530" actId="2696"/>
        <pc:sldMkLst>
          <pc:docMk/>
          <pc:sldMk cId="794442918" sldId="452"/>
        </pc:sldMkLst>
        <pc:spChg chg="del">
          <ac:chgData name="Artem Artem" userId="8c4d41ad2ef5b40a" providerId="LiveId" clId="{E61AF557-6A3D-4F8F-9A5B-DF1BE9564F08}" dt="2019-04-03T01:14:36.221" v="3244" actId="478"/>
          <ac:spMkLst>
            <pc:docMk/>
            <pc:sldMk cId="794442918" sldId="452"/>
            <ac:spMk id="57" creationId="{53F82214-1D4B-4EF8-AB37-F1DB8B6777AF}"/>
          </ac:spMkLst>
        </pc:spChg>
        <pc:spChg chg="del mod">
          <ac:chgData name="Artem Artem" userId="8c4d41ad2ef5b40a" providerId="LiveId" clId="{E61AF557-6A3D-4F8F-9A5B-DF1BE9564F08}" dt="2019-04-03T01:14:38.375" v="3246" actId="478"/>
          <ac:spMkLst>
            <pc:docMk/>
            <pc:sldMk cId="794442918" sldId="452"/>
            <ac:spMk id="75" creationId="{53F82214-1D4B-4EF8-AB37-F1DB8B6777AF}"/>
          </ac:spMkLst>
        </pc:spChg>
        <pc:cxnChg chg="mod">
          <ac:chgData name="Artem Artem" userId="8c4d41ad2ef5b40a" providerId="LiveId" clId="{E61AF557-6A3D-4F8F-9A5B-DF1BE9564F08}" dt="2019-04-03T01:14:38.375" v="3246" actId="478"/>
          <ac:cxnSpMkLst>
            <pc:docMk/>
            <pc:sldMk cId="794442918" sldId="452"/>
            <ac:cxnSpMk id="71" creationId="{B642B26D-4AA3-49C9-9C83-E7D6059566B8}"/>
          </ac:cxnSpMkLst>
        </pc:cxnChg>
        <pc:cxnChg chg="mod">
          <ac:chgData name="Artem Artem" userId="8c4d41ad2ef5b40a" providerId="LiveId" clId="{E61AF557-6A3D-4F8F-9A5B-DF1BE9564F08}" dt="2019-04-03T01:14:36.221" v="3244" actId="478"/>
          <ac:cxnSpMkLst>
            <pc:docMk/>
            <pc:sldMk cId="794442918" sldId="452"/>
            <ac:cxnSpMk id="72" creationId="{343B8860-7D54-4FEE-9B24-4726E2351E09}"/>
          </ac:cxnSpMkLst>
        </pc:cxnChg>
        <pc:cxnChg chg="mod">
          <ac:chgData name="Artem Artem" userId="8c4d41ad2ef5b40a" providerId="LiveId" clId="{E61AF557-6A3D-4F8F-9A5B-DF1BE9564F08}" dt="2019-04-03T01:14:38.375" v="3246" actId="478"/>
          <ac:cxnSpMkLst>
            <pc:docMk/>
            <pc:sldMk cId="794442918" sldId="452"/>
            <ac:cxnSpMk id="74" creationId="{B642B26D-4AA3-49C9-9C83-E7D6059566B8}"/>
          </ac:cxnSpMkLst>
        </pc:cxnChg>
      </pc:sldChg>
      <pc:sldChg chg="del">
        <pc:chgData name="Artem Artem" userId="8c4d41ad2ef5b40a" providerId="LiveId" clId="{E61AF557-6A3D-4F8F-9A5B-DF1BE9564F08}" dt="2019-04-03T01:05:05.840" v="2414" actId="2696"/>
        <pc:sldMkLst>
          <pc:docMk/>
          <pc:sldMk cId="448235212" sldId="453"/>
        </pc:sldMkLst>
      </pc:sldChg>
      <pc:sldChg chg="modSp">
        <pc:chgData name="Artem Artem" userId="8c4d41ad2ef5b40a" providerId="LiveId" clId="{E61AF557-6A3D-4F8F-9A5B-DF1BE9564F08}" dt="2019-04-03T01:46:45.702" v="6008" actId="20577"/>
        <pc:sldMkLst>
          <pc:docMk/>
          <pc:sldMk cId="1634273984" sldId="454"/>
        </pc:sldMkLst>
        <pc:spChg chg="mod">
          <ac:chgData name="Artem Artem" userId="8c4d41ad2ef5b40a" providerId="LiveId" clId="{E61AF557-6A3D-4F8F-9A5B-DF1BE9564F08}" dt="2019-04-03T01:01:02.250" v="2391" actId="20577"/>
          <ac:spMkLst>
            <pc:docMk/>
            <pc:sldMk cId="1634273984" sldId="454"/>
            <ac:spMk id="27" creationId="{FEC7CF21-9B14-4527-A11F-DB62066EB2D7}"/>
          </ac:spMkLst>
        </pc:spChg>
        <pc:graphicFrameChg chg="modGraphic">
          <ac:chgData name="Artem Artem" userId="8c4d41ad2ef5b40a" providerId="LiveId" clId="{E61AF557-6A3D-4F8F-9A5B-DF1BE9564F08}" dt="2019-04-03T01:46:45.702" v="6008" actId="20577"/>
          <ac:graphicFrameMkLst>
            <pc:docMk/>
            <pc:sldMk cId="1634273984" sldId="454"/>
            <ac:graphicFrameMk id="3" creationId="{00000000-0000-0000-0000-000000000000}"/>
          </ac:graphicFrameMkLst>
        </pc:graphicFrameChg>
      </pc:sldChg>
      <pc:sldChg chg="del">
        <pc:chgData name="Artem Artem" userId="8c4d41ad2ef5b40a" providerId="LiveId" clId="{E61AF557-6A3D-4F8F-9A5B-DF1BE9564F08}" dt="2019-04-03T00:45:00.419" v="1080" actId="2696"/>
        <pc:sldMkLst>
          <pc:docMk/>
          <pc:sldMk cId="1776501078" sldId="455"/>
        </pc:sldMkLst>
      </pc:sldChg>
      <pc:sldChg chg="ord">
        <pc:chgData name="Artem Artem" userId="8c4d41ad2ef5b40a" providerId="LiveId" clId="{E61AF557-6A3D-4F8F-9A5B-DF1BE9564F08}" dt="2019-04-02T23:56:57.963" v="60"/>
        <pc:sldMkLst>
          <pc:docMk/>
          <pc:sldMk cId="2556854999" sldId="456"/>
        </pc:sldMkLst>
      </pc:sldChg>
      <pc:sldChg chg="delSp modSp">
        <pc:chgData name="Artem Artem" userId="8c4d41ad2ef5b40a" providerId="LiveId" clId="{E61AF557-6A3D-4F8F-9A5B-DF1BE9564F08}" dt="2019-04-03T01:03:35.459" v="2412" actId="1038"/>
        <pc:sldMkLst>
          <pc:docMk/>
          <pc:sldMk cId="2018305202" sldId="457"/>
        </pc:sldMkLst>
        <pc:spChg chg="mod">
          <ac:chgData name="Artem Artem" userId="8c4d41ad2ef5b40a" providerId="LiveId" clId="{E61AF557-6A3D-4F8F-9A5B-DF1BE9564F08}" dt="2019-04-03T01:03:35.459" v="2412" actId="1038"/>
          <ac:spMkLst>
            <pc:docMk/>
            <pc:sldMk cId="2018305202" sldId="457"/>
            <ac:spMk id="9" creationId="{27E50B1A-B44E-42B7-8F7C-9E5CB8713580}"/>
          </ac:spMkLst>
        </pc:spChg>
        <pc:spChg chg="mod">
          <ac:chgData name="Artem Artem" userId="8c4d41ad2ef5b40a" providerId="LiveId" clId="{E61AF557-6A3D-4F8F-9A5B-DF1BE9564F08}" dt="2019-04-03T00:45:30.893" v="1082" actId="20577"/>
          <ac:spMkLst>
            <pc:docMk/>
            <pc:sldMk cId="2018305202" sldId="457"/>
            <ac:spMk id="13" creationId="{05B5FDA4-2461-4B2B-9E9D-2B5EBE42EF14}"/>
          </ac:spMkLst>
        </pc:spChg>
        <pc:spChg chg="mod">
          <ac:chgData name="Artem Artem" userId="8c4d41ad2ef5b40a" providerId="LiveId" clId="{E61AF557-6A3D-4F8F-9A5B-DF1BE9564F08}" dt="2019-04-03T01:01:05.731" v="2393" actId="20577"/>
          <ac:spMkLst>
            <pc:docMk/>
            <pc:sldMk cId="2018305202" sldId="457"/>
            <ac:spMk id="14" creationId="{FEC7CF21-9B14-4527-A11F-DB62066EB2D7}"/>
          </ac:spMkLst>
        </pc:spChg>
        <pc:spChg chg="mod">
          <ac:chgData name="Artem Artem" userId="8c4d41ad2ef5b40a" providerId="LiveId" clId="{E61AF557-6A3D-4F8F-9A5B-DF1BE9564F08}" dt="2019-04-03T01:03:35.459" v="2412" actId="1038"/>
          <ac:spMkLst>
            <pc:docMk/>
            <pc:sldMk cId="2018305202" sldId="457"/>
            <ac:spMk id="17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3:35.459" v="2412" actId="1038"/>
          <ac:spMkLst>
            <pc:docMk/>
            <pc:sldMk cId="2018305202" sldId="457"/>
            <ac:spMk id="18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3:35.459" v="2412" actId="1038"/>
          <ac:spMkLst>
            <pc:docMk/>
            <pc:sldMk cId="2018305202" sldId="457"/>
            <ac:spMk id="19" creationId="{27E50B1A-B44E-42B7-8F7C-9E5CB8713580}"/>
          </ac:spMkLst>
        </pc:spChg>
        <pc:spChg chg="del">
          <ac:chgData name="Artem Artem" userId="8c4d41ad2ef5b40a" providerId="LiveId" clId="{E61AF557-6A3D-4F8F-9A5B-DF1BE9564F08}" dt="2019-04-03T00:37:39.501" v="274" actId="478"/>
          <ac:spMkLst>
            <pc:docMk/>
            <pc:sldMk cId="2018305202" sldId="457"/>
            <ac:spMk id="21" creationId="{27E50B1A-B44E-42B7-8F7C-9E5CB8713580}"/>
          </ac:spMkLst>
        </pc:spChg>
        <pc:spChg chg="del">
          <ac:chgData name="Artem Artem" userId="8c4d41ad2ef5b40a" providerId="LiveId" clId="{E61AF557-6A3D-4F8F-9A5B-DF1BE9564F08}" dt="2019-04-03T00:37:39.501" v="274" actId="478"/>
          <ac:spMkLst>
            <pc:docMk/>
            <pc:sldMk cId="2018305202" sldId="457"/>
            <ac:spMk id="22" creationId="{27E50B1A-B44E-42B7-8F7C-9E5CB8713580}"/>
          </ac:spMkLst>
        </pc:spChg>
        <pc:spChg chg="del">
          <ac:chgData name="Artem Artem" userId="8c4d41ad2ef5b40a" providerId="LiveId" clId="{E61AF557-6A3D-4F8F-9A5B-DF1BE9564F08}" dt="2019-04-03T00:37:39.501" v="274" actId="478"/>
          <ac:spMkLst>
            <pc:docMk/>
            <pc:sldMk cId="2018305202" sldId="457"/>
            <ac:spMk id="23" creationId="{27E50B1A-B44E-42B7-8F7C-9E5CB8713580}"/>
          </ac:spMkLst>
        </pc:spChg>
        <pc:spChg chg="del">
          <ac:chgData name="Artem Artem" userId="8c4d41ad2ef5b40a" providerId="LiveId" clId="{E61AF557-6A3D-4F8F-9A5B-DF1BE9564F08}" dt="2019-04-03T00:27:30.523" v="120" actId="478"/>
          <ac:spMkLst>
            <pc:docMk/>
            <pc:sldMk cId="2018305202" sldId="457"/>
            <ac:spMk id="25" creationId="{27E50B1A-B44E-42B7-8F7C-9E5CB8713580}"/>
          </ac:spMkLst>
        </pc:spChg>
        <pc:spChg chg="del">
          <ac:chgData name="Artem Artem" userId="8c4d41ad2ef5b40a" providerId="LiveId" clId="{E61AF557-6A3D-4F8F-9A5B-DF1BE9564F08}" dt="2019-04-03T00:27:30.523" v="120" actId="478"/>
          <ac:spMkLst>
            <pc:docMk/>
            <pc:sldMk cId="2018305202" sldId="457"/>
            <ac:spMk id="26" creationId="{27E50B1A-B44E-42B7-8F7C-9E5CB8713580}"/>
          </ac:spMkLst>
        </pc:spChg>
        <pc:spChg chg="del">
          <ac:chgData name="Artem Artem" userId="8c4d41ad2ef5b40a" providerId="LiveId" clId="{E61AF557-6A3D-4F8F-9A5B-DF1BE9564F08}" dt="2019-04-03T00:27:30.523" v="120" actId="478"/>
          <ac:spMkLst>
            <pc:docMk/>
            <pc:sldMk cId="2018305202" sldId="457"/>
            <ac:spMk id="27" creationId="{27E50B1A-B44E-42B7-8F7C-9E5CB8713580}"/>
          </ac:spMkLst>
        </pc:spChg>
        <pc:spChg chg="del">
          <ac:chgData name="Artem Artem" userId="8c4d41ad2ef5b40a" providerId="LiveId" clId="{E61AF557-6A3D-4F8F-9A5B-DF1BE9564F08}" dt="2019-04-03T00:27:30.523" v="120" actId="478"/>
          <ac:spMkLst>
            <pc:docMk/>
            <pc:sldMk cId="2018305202" sldId="457"/>
            <ac:spMk id="35" creationId="{27E50B1A-B44E-42B7-8F7C-9E5CB8713580}"/>
          </ac:spMkLst>
        </pc:spChg>
        <pc:spChg chg="del">
          <ac:chgData name="Artem Artem" userId="8c4d41ad2ef5b40a" providerId="LiveId" clId="{E61AF557-6A3D-4F8F-9A5B-DF1BE9564F08}" dt="2019-04-03T00:27:30.523" v="120" actId="478"/>
          <ac:spMkLst>
            <pc:docMk/>
            <pc:sldMk cId="2018305202" sldId="457"/>
            <ac:spMk id="36" creationId="{27E50B1A-B44E-42B7-8F7C-9E5CB8713580}"/>
          </ac:spMkLst>
        </pc:spChg>
        <pc:spChg chg="del">
          <ac:chgData name="Artem Artem" userId="8c4d41ad2ef5b40a" providerId="LiveId" clId="{E61AF557-6A3D-4F8F-9A5B-DF1BE9564F08}" dt="2019-04-03T00:27:30.523" v="120" actId="478"/>
          <ac:spMkLst>
            <pc:docMk/>
            <pc:sldMk cId="2018305202" sldId="457"/>
            <ac:spMk id="37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3:35.459" v="2412" actId="1038"/>
          <ac:spMkLst>
            <pc:docMk/>
            <pc:sldMk cId="2018305202" sldId="457"/>
            <ac:spMk id="46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3:35.459" v="2412" actId="1038"/>
          <ac:spMkLst>
            <pc:docMk/>
            <pc:sldMk cId="2018305202" sldId="457"/>
            <ac:spMk id="48" creationId="{27E50B1A-B44E-42B7-8F7C-9E5CB8713580}"/>
          </ac:spMkLst>
        </pc:spChg>
        <pc:cxnChg chg="mod">
          <ac:chgData name="Artem Artem" userId="8c4d41ad2ef5b40a" providerId="LiveId" clId="{E61AF557-6A3D-4F8F-9A5B-DF1BE9564F08}" dt="2019-04-03T01:03:35.459" v="2412" actId="1038"/>
          <ac:cxnSpMkLst>
            <pc:docMk/>
            <pc:sldMk cId="2018305202" sldId="457"/>
            <ac:cxnSpMk id="3" creationId="{00000000-0000-0000-0000-000000000000}"/>
          </ac:cxnSpMkLst>
        </pc:cxnChg>
        <pc:cxnChg chg="mod">
          <ac:chgData name="Artem Artem" userId="8c4d41ad2ef5b40a" providerId="LiveId" clId="{E61AF557-6A3D-4F8F-9A5B-DF1BE9564F08}" dt="2019-04-03T01:03:35.459" v="2412" actId="1038"/>
          <ac:cxnSpMkLst>
            <pc:docMk/>
            <pc:sldMk cId="2018305202" sldId="457"/>
            <ac:cxnSpMk id="20" creationId="{00000000-0000-0000-0000-000000000000}"/>
          </ac:cxnSpMkLst>
        </pc:cxnChg>
        <pc:cxnChg chg="del mod">
          <ac:chgData name="Artem Artem" userId="8c4d41ad2ef5b40a" providerId="LiveId" clId="{E61AF557-6A3D-4F8F-9A5B-DF1BE9564F08}" dt="2019-04-03T00:27:30.523" v="120" actId="478"/>
          <ac:cxnSpMkLst>
            <pc:docMk/>
            <pc:sldMk cId="2018305202" sldId="457"/>
            <ac:cxnSpMk id="24" creationId="{00000000-0000-0000-0000-000000000000}"/>
          </ac:cxnSpMkLst>
        </pc:cxnChg>
        <pc:cxnChg chg="del mod">
          <ac:chgData name="Artem Artem" userId="8c4d41ad2ef5b40a" providerId="LiveId" clId="{E61AF557-6A3D-4F8F-9A5B-DF1BE9564F08}" dt="2019-04-03T00:27:30.523" v="120" actId="478"/>
          <ac:cxnSpMkLst>
            <pc:docMk/>
            <pc:sldMk cId="2018305202" sldId="457"/>
            <ac:cxnSpMk id="28" creationId="{00000000-0000-0000-0000-000000000000}"/>
          </ac:cxnSpMkLst>
        </pc:cxnChg>
        <pc:cxnChg chg="del mod">
          <ac:chgData name="Artem Artem" userId="8c4d41ad2ef5b40a" providerId="LiveId" clId="{E61AF557-6A3D-4F8F-9A5B-DF1BE9564F08}" dt="2019-04-03T00:27:30.523" v="120" actId="478"/>
          <ac:cxnSpMkLst>
            <pc:docMk/>
            <pc:sldMk cId="2018305202" sldId="457"/>
            <ac:cxnSpMk id="38" creationId="{00000000-0000-0000-0000-000000000000}"/>
          </ac:cxnSpMkLst>
        </pc:cxnChg>
      </pc:sldChg>
      <pc:sldChg chg="add del">
        <pc:chgData name="Artem Artem" userId="8c4d41ad2ef5b40a" providerId="LiveId" clId="{E61AF557-6A3D-4F8F-9A5B-DF1BE9564F08}" dt="2019-04-03T00:44:58.180" v="1079" actId="2696"/>
        <pc:sldMkLst>
          <pc:docMk/>
          <pc:sldMk cId="916567330" sldId="458"/>
        </pc:sldMkLst>
      </pc:sldChg>
      <pc:sldChg chg="modSp add del">
        <pc:chgData name="Artem Artem" userId="8c4d41ad2ef5b40a" providerId="LiveId" clId="{E61AF557-6A3D-4F8F-9A5B-DF1BE9564F08}" dt="2019-04-02T23:56:55.805" v="58"/>
        <pc:sldMkLst>
          <pc:docMk/>
          <pc:sldMk cId="2943690596" sldId="458"/>
        </pc:sldMkLst>
        <pc:graphicFrameChg chg="mod modGraphic">
          <ac:chgData name="Artem Artem" userId="8c4d41ad2ef5b40a" providerId="LiveId" clId="{E61AF557-6A3D-4F8F-9A5B-DF1BE9564F08}" dt="2019-04-02T23:56:55.395" v="57" actId="2161"/>
          <ac:graphicFrameMkLst>
            <pc:docMk/>
            <pc:sldMk cId="2943690596" sldId="458"/>
            <ac:graphicFrameMk id="3" creationId="{00000000-0000-0000-0000-000000000000}"/>
          </ac:graphicFrameMkLst>
        </pc:graphicFrameChg>
      </pc:sldChg>
      <pc:sldChg chg="addSp delSp modSp add">
        <pc:chgData name="Artem Artem" userId="8c4d41ad2ef5b40a" providerId="LiveId" clId="{E61AF557-6A3D-4F8F-9A5B-DF1BE9564F08}" dt="2019-04-03T01:02:04.975" v="2405" actId="1076"/>
        <pc:sldMkLst>
          <pc:docMk/>
          <pc:sldMk cId="4185146239" sldId="458"/>
        </pc:sldMkLst>
        <pc:spChg chg="mod">
          <ac:chgData name="Artem Artem" userId="8c4d41ad2ef5b40a" providerId="LiveId" clId="{E61AF557-6A3D-4F8F-9A5B-DF1BE9564F08}" dt="2019-04-03T01:00:18.642" v="2385" actId="1076"/>
          <ac:spMkLst>
            <pc:docMk/>
            <pc:sldMk cId="4185146239" sldId="458"/>
            <ac:spMk id="9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0:04.879" v="2382" actId="20577"/>
          <ac:spMkLst>
            <pc:docMk/>
            <pc:sldMk cId="4185146239" sldId="458"/>
            <ac:spMk id="13" creationId="{05B5FDA4-2461-4B2B-9E9D-2B5EBE42EF14}"/>
          </ac:spMkLst>
        </pc:spChg>
        <pc:spChg chg="mod">
          <ac:chgData name="Artem Artem" userId="8c4d41ad2ef5b40a" providerId="LiveId" clId="{E61AF557-6A3D-4F8F-9A5B-DF1BE9564F08}" dt="2019-04-03T01:01:09.121" v="2395" actId="6549"/>
          <ac:spMkLst>
            <pc:docMk/>
            <pc:sldMk cId="4185146239" sldId="458"/>
            <ac:spMk id="14" creationId="{FEC7CF21-9B14-4527-A11F-DB62066EB2D7}"/>
          </ac:spMkLst>
        </pc:spChg>
        <pc:spChg chg="add mod">
          <ac:chgData name="Artem Artem" userId="8c4d41ad2ef5b40a" providerId="LiveId" clId="{E61AF557-6A3D-4F8F-9A5B-DF1BE9564F08}" dt="2019-04-03T01:02:04.975" v="2405" actId="1076"/>
          <ac:spMkLst>
            <pc:docMk/>
            <pc:sldMk cId="4185146239" sldId="458"/>
            <ac:spMk id="15" creationId="{3AAEA2D8-468C-46CC-9408-C2118617059D}"/>
          </ac:spMkLst>
        </pc:spChg>
        <pc:spChg chg="add mod">
          <ac:chgData name="Artem Artem" userId="8c4d41ad2ef5b40a" providerId="LiveId" clId="{E61AF557-6A3D-4F8F-9A5B-DF1BE9564F08}" dt="2019-04-03T01:01:59.134" v="2404" actId="1076"/>
          <ac:spMkLst>
            <pc:docMk/>
            <pc:sldMk cId="4185146239" sldId="458"/>
            <ac:spMk id="16" creationId="{6D0FBFF3-F8D2-4FF4-B5F8-3E84122DDBCF}"/>
          </ac:spMkLst>
        </pc:spChg>
        <pc:spChg chg="del">
          <ac:chgData name="Artem Artem" userId="8c4d41ad2ef5b40a" providerId="LiveId" clId="{E61AF557-6A3D-4F8F-9A5B-DF1BE9564F08}" dt="2019-04-03T00:50:27.058" v="1742" actId="478"/>
          <ac:spMkLst>
            <pc:docMk/>
            <pc:sldMk cId="4185146239" sldId="458"/>
            <ac:spMk id="17" creationId="{27E50B1A-B44E-42B7-8F7C-9E5CB8713580}"/>
          </ac:spMkLst>
        </pc:spChg>
        <pc:spChg chg="del">
          <ac:chgData name="Artem Artem" userId="8c4d41ad2ef5b40a" providerId="LiveId" clId="{E61AF557-6A3D-4F8F-9A5B-DF1BE9564F08}" dt="2019-04-03T00:50:26.316" v="1741" actId="478"/>
          <ac:spMkLst>
            <pc:docMk/>
            <pc:sldMk cId="4185146239" sldId="458"/>
            <ac:spMk id="18" creationId="{27E50B1A-B44E-42B7-8F7C-9E5CB8713580}"/>
          </ac:spMkLst>
        </pc:spChg>
        <pc:spChg chg="del">
          <ac:chgData name="Artem Artem" userId="8c4d41ad2ef5b40a" providerId="LiveId" clId="{E61AF557-6A3D-4F8F-9A5B-DF1BE9564F08}" dt="2019-04-03T00:50:27.719" v="1743" actId="478"/>
          <ac:spMkLst>
            <pc:docMk/>
            <pc:sldMk cId="4185146239" sldId="458"/>
            <ac:spMk id="19" creationId="{27E50B1A-B44E-42B7-8F7C-9E5CB8713580}"/>
          </ac:spMkLst>
        </pc:spChg>
        <pc:spChg chg="add mod">
          <ac:chgData name="Artem Artem" userId="8c4d41ad2ef5b40a" providerId="LiveId" clId="{E61AF557-6A3D-4F8F-9A5B-DF1BE9564F08}" dt="2019-04-03T01:01:56.402" v="2403" actId="14100"/>
          <ac:spMkLst>
            <pc:docMk/>
            <pc:sldMk cId="4185146239" sldId="458"/>
            <ac:spMk id="21" creationId="{3DC2124A-C77B-4DEC-9099-6200EB6902E3}"/>
          </ac:spMkLst>
        </pc:spChg>
        <pc:spChg chg="mod">
          <ac:chgData name="Artem Artem" userId="8c4d41ad2ef5b40a" providerId="LiveId" clId="{E61AF557-6A3D-4F8F-9A5B-DF1BE9564F08}" dt="2019-04-03T01:00:29.581" v="2387" actId="207"/>
          <ac:spMkLst>
            <pc:docMk/>
            <pc:sldMk cId="4185146239" sldId="458"/>
            <ac:spMk id="46" creationId="{27E50B1A-B44E-42B7-8F7C-9E5CB8713580}"/>
          </ac:spMkLst>
        </pc:spChg>
        <pc:spChg chg="mod">
          <ac:chgData name="Artem Artem" userId="8c4d41ad2ef5b40a" providerId="LiveId" clId="{E61AF557-6A3D-4F8F-9A5B-DF1BE9564F08}" dt="2019-04-03T00:48:09.870" v="1350" actId="6549"/>
          <ac:spMkLst>
            <pc:docMk/>
            <pc:sldMk cId="4185146239" sldId="458"/>
            <ac:spMk id="48" creationId="{27E50B1A-B44E-42B7-8F7C-9E5CB8713580}"/>
          </ac:spMkLst>
        </pc:spChg>
        <pc:cxnChg chg="mod">
          <ac:chgData name="Artem Artem" userId="8c4d41ad2ef5b40a" providerId="LiveId" clId="{E61AF557-6A3D-4F8F-9A5B-DF1BE9564F08}" dt="2019-04-03T01:00:15.837" v="2384" actId="14100"/>
          <ac:cxnSpMkLst>
            <pc:docMk/>
            <pc:sldMk cId="4185146239" sldId="458"/>
            <ac:cxnSpMk id="3" creationId="{00000000-0000-0000-0000-000000000000}"/>
          </ac:cxnSpMkLst>
        </pc:cxnChg>
        <pc:cxnChg chg="del mod">
          <ac:chgData name="Artem Artem" userId="8c4d41ad2ef5b40a" providerId="LiveId" clId="{E61AF557-6A3D-4F8F-9A5B-DF1BE9564F08}" dt="2019-04-03T00:50:28.818" v="1744" actId="478"/>
          <ac:cxnSpMkLst>
            <pc:docMk/>
            <pc:sldMk cId="4185146239" sldId="458"/>
            <ac:cxnSpMk id="20" creationId="{00000000-0000-0000-0000-000000000000}"/>
          </ac:cxnSpMkLst>
        </pc:cxnChg>
        <pc:cxnChg chg="add mod">
          <ac:chgData name="Artem Artem" userId="8c4d41ad2ef5b40a" providerId="LiveId" clId="{E61AF557-6A3D-4F8F-9A5B-DF1BE9564F08}" dt="2019-04-03T01:02:04.975" v="2405" actId="1076"/>
          <ac:cxnSpMkLst>
            <pc:docMk/>
            <pc:sldMk cId="4185146239" sldId="458"/>
            <ac:cxnSpMk id="22" creationId="{443BF35F-20C3-4B85-A0E6-86CA70BBDE5E}"/>
          </ac:cxnSpMkLst>
        </pc:cxnChg>
        <pc:cxnChg chg="add mod">
          <ac:chgData name="Artem Artem" userId="8c4d41ad2ef5b40a" providerId="LiveId" clId="{E61AF557-6A3D-4F8F-9A5B-DF1BE9564F08}" dt="2019-04-03T01:01:56.402" v="2403" actId="14100"/>
          <ac:cxnSpMkLst>
            <pc:docMk/>
            <pc:sldMk cId="4185146239" sldId="458"/>
            <ac:cxnSpMk id="23" creationId="{D1A595FF-D1FE-49E2-9455-6002FC551E17}"/>
          </ac:cxnSpMkLst>
        </pc:cxnChg>
        <pc:cxnChg chg="add mod">
          <ac:chgData name="Artem Artem" userId="8c4d41ad2ef5b40a" providerId="LiveId" clId="{E61AF557-6A3D-4F8F-9A5B-DF1BE9564F08}" dt="2019-04-03T01:01:59.134" v="2404" actId="1076"/>
          <ac:cxnSpMkLst>
            <pc:docMk/>
            <pc:sldMk cId="4185146239" sldId="458"/>
            <ac:cxnSpMk id="24" creationId="{08CA894F-6128-4AA2-88FC-D479D039B814}"/>
          </ac:cxnSpMkLst>
        </pc:cxnChg>
      </pc:sldChg>
      <pc:sldChg chg="addSp delSp modSp add ord">
        <pc:chgData name="Artem Artem" userId="8c4d41ad2ef5b40a" providerId="LiveId" clId="{E61AF557-6A3D-4F8F-9A5B-DF1BE9564F08}" dt="2019-04-03T01:32:59.070" v="4535" actId="20577"/>
        <pc:sldMkLst>
          <pc:docMk/>
          <pc:sldMk cId="987616397" sldId="459"/>
        </pc:sldMkLst>
        <pc:spChg chg="add del">
          <ac:chgData name="Artem Artem" userId="8c4d41ad2ef5b40a" providerId="LiveId" clId="{E61AF557-6A3D-4F8F-9A5B-DF1BE9564F08}" dt="2019-04-03T01:14:55.463" v="3248" actId="478"/>
          <ac:spMkLst>
            <pc:docMk/>
            <pc:sldMk cId="987616397" sldId="459"/>
            <ac:spMk id="6" creationId="{8212F84F-B55A-4803-858E-8DA2A610D5E2}"/>
          </ac:spMkLst>
        </pc:spChg>
        <pc:spChg chg="mod">
          <ac:chgData name="Artem Artem" userId="8c4d41ad2ef5b40a" providerId="LiveId" clId="{E61AF557-6A3D-4F8F-9A5B-DF1BE9564F08}" dt="2019-04-03T01:28:37.627" v="4096" actId="14100"/>
          <ac:spMkLst>
            <pc:docMk/>
            <pc:sldMk cId="987616397" sldId="459"/>
            <ac:spMk id="9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08:52.960" v="2770" actId="1035"/>
          <ac:spMkLst>
            <pc:docMk/>
            <pc:sldMk cId="987616397" sldId="459"/>
            <ac:spMk id="12" creationId="{E809BE73-A1EA-48D8-AB36-39487D2A598F}"/>
          </ac:spMkLst>
        </pc:spChg>
        <pc:spChg chg="mod">
          <ac:chgData name="Artem Artem" userId="8c4d41ad2ef5b40a" providerId="LiveId" clId="{E61AF557-6A3D-4F8F-9A5B-DF1BE9564F08}" dt="2019-04-03T01:08:52.960" v="2770" actId="1035"/>
          <ac:spMkLst>
            <pc:docMk/>
            <pc:sldMk cId="987616397" sldId="459"/>
            <ac:spMk id="13" creationId="{05B5FDA4-2461-4B2B-9E9D-2B5EBE42EF14}"/>
          </ac:spMkLst>
        </pc:spChg>
        <pc:spChg chg="mod">
          <ac:chgData name="Artem Artem" userId="8c4d41ad2ef5b40a" providerId="LiveId" clId="{E61AF557-6A3D-4F8F-9A5B-DF1BE9564F08}" dt="2019-04-03T01:09:08.751" v="2772" actId="6549"/>
          <ac:spMkLst>
            <pc:docMk/>
            <pc:sldMk cId="987616397" sldId="459"/>
            <ac:spMk id="14" creationId="{FEC7CF21-9B14-4527-A11F-DB62066EB2D7}"/>
          </ac:spMkLst>
        </pc:spChg>
        <pc:spChg chg="mod">
          <ac:chgData name="Artem Artem" userId="8c4d41ad2ef5b40a" providerId="LiveId" clId="{E61AF557-6A3D-4F8F-9A5B-DF1BE9564F08}" dt="2019-04-03T01:28:29.726" v="4094" actId="1036"/>
          <ac:spMkLst>
            <pc:docMk/>
            <pc:sldMk cId="987616397" sldId="459"/>
            <ac:spMk id="17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28:29.726" v="4094" actId="1036"/>
          <ac:spMkLst>
            <pc:docMk/>
            <pc:sldMk cId="987616397" sldId="459"/>
            <ac:spMk id="18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28:35.562" v="4095" actId="14100"/>
          <ac:spMkLst>
            <pc:docMk/>
            <pc:sldMk cId="987616397" sldId="459"/>
            <ac:spMk id="19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29:13.357" v="4100" actId="1076"/>
          <ac:spMkLst>
            <pc:docMk/>
            <pc:sldMk cId="987616397" sldId="459"/>
            <ac:spMk id="21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29:13.357" v="4100" actId="1076"/>
          <ac:spMkLst>
            <pc:docMk/>
            <pc:sldMk cId="987616397" sldId="459"/>
            <ac:spMk id="22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29:13.357" v="4100" actId="1076"/>
          <ac:spMkLst>
            <pc:docMk/>
            <pc:sldMk cId="987616397" sldId="459"/>
            <ac:spMk id="23" creationId="{27E50B1A-B44E-42B7-8F7C-9E5CB8713580}"/>
          </ac:spMkLst>
        </pc:spChg>
        <pc:spChg chg="del mod">
          <ac:chgData name="Artem Artem" userId="8c4d41ad2ef5b40a" providerId="LiveId" clId="{E61AF557-6A3D-4F8F-9A5B-DF1BE9564F08}" dt="2019-04-03T01:25:03.106" v="3941" actId="478"/>
          <ac:spMkLst>
            <pc:docMk/>
            <pc:sldMk cId="987616397" sldId="459"/>
            <ac:spMk id="25" creationId="{27E50B1A-B44E-42B7-8F7C-9E5CB8713580}"/>
          </ac:spMkLst>
        </pc:spChg>
        <pc:spChg chg="del mod">
          <ac:chgData name="Artem Artem" userId="8c4d41ad2ef5b40a" providerId="LiveId" clId="{E61AF557-6A3D-4F8F-9A5B-DF1BE9564F08}" dt="2019-04-03T01:25:03.106" v="3941" actId="478"/>
          <ac:spMkLst>
            <pc:docMk/>
            <pc:sldMk cId="987616397" sldId="459"/>
            <ac:spMk id="26" creationId="{27E50B1A-B44E-42B7-8F7C-9E5CB8713580}"/>
          </ac:spMkLst>
        </pc:spChg>
        <pc:spChg chg="del mod">
          <ac:chgData name="Artem Artem" userId="8c4d41ad2ef5b40a" providerId="LiveId" clId="{E61AF557-6A3D-4F8F-9A5B-DF1BE9564F08}" dt="2019-04-03T01:25:03.106" v="3941" actId="478"/>
          <ac:spMkLst>
            <pc:docMk/>
            <pc:sldMk cId="987616397" sldId="459"/>
            <ac:spMk id="27" creationId="{27E50B1A-B44E-42B7-8F7C-9E5CB8713580}"/>
          </ac:spMkLst>
        </pc:spChg>
        <pc:spChg chg="add del">
          <ac:chgData name="Artem Artem" userId="8c4d41ad2ef5b40a" providerId="LiveId" clId="{E61AF557-6A3D-4F8F-9A5B-DF1BE9564F08}" dt="2019-04-03T01:15:20.348" v="3250"/>
          <ac:spMkLst>
            <pc:docMk/>
            <pc:sldMk cId="987616397" sldId="459"/>
            <ac:spMk id="29" creationId="{32147EDB-2CEA-4D7D-A872-64FD33382ACA}"/>
          </ac:spMkLst>
        </pc:spChg>
        <pc:spChg chg="add del">
          <ac:chgData name="Artem Artem" userId="8c4d41ad2ef5b40a" providerId="LiveId" clId="{E61AF557-6A3D-4F8F-9A5B-DF1BE9564F08}" dt="2019-04-03T01:15:20.348" v="3250"/>
          <ac:spMkLst>
            <pc:docMk/>
            <pc:sldMk cId="987616397" sldId="459"/>
            <ac:spMk id="30" creationId="{C34600EF-1B9C-456B-A3FA-1C315A448955}"/>
          </ac:spMkLst>
        </pc:spChg>
        <pc:spChg chg="add del">
          <ac:chgData name="Artem Artem" userId="8c4d41ad2ef5b40a" providerId="LiveId" clId="{E61AF557-6A3D-4F8F-9A5B-DF1BE9564F08}" dt="2019-04-03T01:15:20.348" v="3250"/>
          <ac:spMkLst>
            <pc:docMk/>
            <pc:sldMk cId="987616397" sldId="459"/>
            <ac:spMk id="31" creationId="{210D5264-1074-4F16-8EFD-8590BFD9E116}"/>
          </ac:spMkLst>
        </pc:spChg>
        <pc:spChg chg="add mod">
          <ac:chgData name="Artem Artem" userId="8c4d41ad2ef5b40a" providerId="LiveId" clId="{E61AF557-6A3D-4F8F-9A5B-DF1BE9564F08}" dt="2019-04-03T01:32:52.521" v="4533" actId="207"/>
          <ac:spMkLst>
            <pc:docMk/>
            <pc:sldMk cId="987616397" sldId="459"/>
            <ac:spMk id="32" creationId="{8594AB80-12A4-408B-9D0C-2791ED3F5FF4}"/>
          </ac:spMkLst>
        </pc:spChg>
        <pc:spChg chg="add mod">
          <ac:chgData name="Artem Artem" userId="8c4d41ad2ef5b40a" providerId="LiveId" clId="{E61AF557-6A3D-4F8F-9A5B-DF1BE9564F08}" dt="2019-04-03T01:32:55.445" v="4534" actId="207"/>
          <ac:spMkLst>
            <pc:docMk/>
            <pc:sldMk cId="987616397" sldId="459"/>
            <ac:spMk id="33" creationId="{D150C2AD-CAC1-4EF6-91D5-B8C3E289D871}"/>
          </ac:spMkLst>
        </pc:spChg>
        <pc:spChg chg="add mod">
          <ac:chgData name="Artem Artem" userId="8c4d41ad2ef5b40a" providerId="LiveId" clId="{E61AF557-6A3D-4F8F-9A5B-DF1BE9564F08}" dt="2019-04-03T01:32:42.413" v="4532" actId="207"/>
          <ac:spMkLst>
            <pc:docMk/>
            <pc:sldMk cId="987616397" sldId="459"/>
            <ac:spMk id="34" creationId="{4DB088DF-894D-4B8D-B5BF-7C553B921E56}"/>
          </ac:spMkLst>
        </pc:spChg>
        <pc:spChg chg="del">
          <ac:chgData name="Artem Artem" userId="8c4d41ad2ef5b40a" providerId="LiveId" clId="{E61AF557-6A3D-4F8F-9A5B-DF1BE9564F08}" dt="2019-04-03T01:13:50.838" v="3237" actId="478"/>
          <ac:spMkLst>
            <pc:docMk/>
            <pc:sldMk cId="987616397" sldId="459"/>
            <ac:spMk id="35" creationId="{27E50B1A-B44E-42B7-8F7C-9E5CB8713580}"/>
          </ac:spMkLst>
        </pc:spChg>
        <pc:spChg chg="del">
          <ac:chgData name="Artem Artem" userId="8c4d41ad2ef5b40a" providerId="LiveId" clId="{E61AF557-6A3D-4F8F-9A5B-DF1BE9564F08}" dt="2019-04-03T01:13:50.838" v="3237" actId="478"/>
          <ac:spMkLst>
            <pc:docMk/>
            <pc:sldMk cId="987616397" sldId="459"/>
            <ac:spMk id="36" creationId="{27E50B1A-B44E-42B7-8F7C-9E5CB8713580}"/>
          </ac:spMkLst>
        </pc:spChg>
        <pc:spChg chg="del">
          <ac:chgData name="Artem Artem" userId="8c4d41ad2ef5b40a" providerId="LiveId" clId="{E61AF557-6A3D-4F8F-9A5B-DF1BE9564F08}" dt="2019-04-03T01:13:50.838" v="3237" actId="478"/>
          <ac:spMkLst>
            <pc:docMk/>
            <pc:sldMk cId="987616397" sldId="459"/>
            <ac:spMk id="37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28:23.738" v="4089" actId="14100"/>
          <ac:spMkLst>
            <pc:docMk/>
            <pc:sldMk cId="987616397" sldId="459"/>
            <ac:spMk id="46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32:59.070" v="4535" actId="20577"/>
          <ac:spMkLst>
            <pc:docMk/>
            <pc:sldMk cId="987616397" sldId="459"/>
            <ac:spMk id="48" creationId="{27E50B1A-B44E-42B7-8F7C-9E5CB8713580}"/>
          </ac:spMkLst>
        </pc:spChg>
        <pc:spChg chg="add mod">
          <ac:chgData name="Artem Artem" userId="8c4d41ad2ef5b40a" providerId="LiveId" clId="{E61AF557-6A3D-4F8F-9A5B-DF1BE9564F08}" dt="2019-04-03T01:31:55.343" v="4491" actId="207"/>
          <ac:spMkLst>
            <pc:docMk/>
            <pc:sldMk cId="987616397" sldId="459"/>
            <ac:spMk id="53" creationId="{B227E90E-2F8B-4E1B-B651-0332768A22D9}"/>
          </ac:spMkLst>
        </pc:spChg>
        <pc:spChg chg="add mod">
          <ac:chgData name="Artem Artem" userId="8c4d41ad2ef5b40a" providerId="LiveId" clId="{E61AF557-6A3D-4F8F-9A5B-DF1BE9564F08}" dt="2019-04-03T01:32:11.479" v="4529" actId="20577"/>
          <ac:spMkLst>
            <pc:docMk/>
            <pc:sldMk cId="987616397" sldId="459"/>
            <ac:spMk id="54" creationId="{614B6E61-79ED-4908-A981-DB3E0C824F95}"/>
          </ac:spMkLst>
        </pc:spChg>
        <pc:spChg chg="add mod">
          <ac:chgData name="Artem Artem" userId="8c4d41ad2ef5b40a" providerId="LiveId" clId="{E61AF557-6A3D-4F8F-9A5B-DF1BE9564F08}" dt="2019-04-03T01:30:21.768" v="4226" actId="20577"/>
          <ac:spMkLst>
            <pc:docMk/>
            <pc:sldMk cId="987616397" sldId="459"/>
            <ac:spMk id="55" creationId="{2E42E747-6AD1-430C-A882-F3B89CB99E1B}"/>
          </ac:spMkLst>
        </pc:spChg>
        <pc:cxnChg chg="mod">
          <ac:chgData name="Artem Artem" userId="8c4d41ad2ef5b40a" providerId="LiveId" clId="{E61AF557-6A3D-4F8F-9A5B-DF1BE9564F08}" dt="2019-04-03T01:28:23.738" v="4089" actId="14100"/>
          <ac:cxnSpMkLst>
            <pc:docMk/>
            <pc:sldMk cId="987616397" sldId="459"/>
            <ac:cxnSpMk id="3" creationId="{00000000-0000-0000-0000-000000000000}"/>
          </ac:cxnSpMkLst>
        </pc:cxnChg>
        <pc:cxnChg chg="mod">
          <ac:chgData name="Artem Artem" userId="8c4d41ad2ef5b40a" providerId="LiveId" clId="{E61AF557-6A3D-4F8F-9A5B-DF1BE9564F08}" dt="2019-04-03T01:28:29.726" v="4094" actId="1036"/>
          <ac:cxnSpMkLst>
            <pc:docMk/>
            <pc:sldMk cId="987616397" sldId="459"/>
            <ac:cxnSpMk id="20" creationId="{00000000-0000-0000-0000-000000000000}"/>
          </ac:cxnSpMkLst>
        </pc:cxnChg>
        <pc:cxnChg chg="mod">
          <ac:chgData name="Artem Artem" userId="8c4d41ad2ef5b40a" providerId="LiveId" clId="{E61AF557-6A3D-4F8F-9A5B-DF1BE9564F08}" dt="2019-04-03T01:29:13.357" v="4100" actId="1076"/>
          <ac:cxnSpMkLst>
            <pc:docMk/>
            <pc:sldMk cId="987616397" sldId="459"/>
            <ac:cxnSpMk id="24" creationId="{00000000-0000-0000-0000-000000000000}"/>
          </ac:cxnSpMkLst>
        </pc:cxnChg>
        <pc:cxnChg chg="del mod">
          <ac:chgData name="Artem Artem" userId="8c4d41ad2ef5b40a" providerId="LiveId" clId="{E61AF557-6A3D-4F8F-9A5B-DF1BE9564F08}" dt="2019-04-03T01:25:03.106" v="3941" actId="478"/>
          <ac:cxnSpMkLst>
            <pc:docMk/>
            <pc:sldMk cId="987616397" sldId="459"/>
            <ac:cxnSpMk id="28" creationId="{00000000-0000-0000-0000-000000000000}"/>
          </ac:cxnSpMkLst>
        </pc:cxnChg>
        <pc:cxnChg chg="del mod">
          <ac:chgData name="Artem Artem" userId="8c4d41ad2ef5b40a" providerId="LiveId" clId="{E61AF557-6A3D-4F8F-9A5B-DF1BE9564F08}" dt="2019-04-03T01:13:50.838" v="3237" actId="478"/>
          <ac:cxnSpMkLst>
            <pc:docMk/>
            <pc:sldMk cId="987616397" sldId="459"/>
            <ac:cxnSpMk id="38" creationId="{00000000-0000-0000-0000-000000000000}"/>
          </ac:cxnSpMkLst>
        </pc:cxnChg>
        <pc:cxnChg chg="add mod">
          <ac:chgData name="Artem Artem" userId="8c4d41ad2ef5b40a" providerId="LiveId" clId="{E61AF557-6A3D-4F8F-9A5B-DF1BE9564F08}" dt="2019-04-03T01:29:03.351" v="4098" actId="1076"/>
          <ac:cxnSpMkLst>
            <pc:docMk/>
            <pc:sldMk cId="987616397" sldId="459"/>
            <ac:cxnSpMk id="41" creationId="{6095B216-42B4-4B6C-99C2-B63DDFD9FC37}"/>
          </ac:cxnSpMkLst>
        </pc:cxnChg>
        <pc:cxnChg chg="add mod">
          <ac:chgData name="Artem Artem" userId="8c4d41ad2ef5b40a" providerId="LiveId" clId="{E61AF557-6A3D-4F8F-9A5B-DF1BE9564F08}" dt="2019-04-03T01:29:22.933" v="4101" actId="1076"/>
          <ac:cxnSpMkLst>
            <pc:docMk/>
            <pc:sldMk cId="987616397" sldId="459"/>
            <ac:cxnSpMk id="56" creationId="{B1069FA5-B81B-403B-8E28-DC0AD36B6FB5}"/>
          </ac:cxnSpMkLst>
        </pc:cxnChg>
      </pc:sldChg>
      <pc:sldChg chg="addSp delSp modSp add">
        <pc:chgData name="Artem Artem" userId="8c4d41ad2ef5b40a" providerId="LiveId" clId="{E61AF557-6A3D-4F8F-9A5B-DF1BE9564F08}" dt="2019-04-03T01:54:08.391" v="6099" actId="20577"/>
        <pc:sldMkLst>
          <pc:docMk/>
          <pc:sldMk cId="2285538452" sldId="460"/>
        </pc:sldMkLst>
        <pc:spChg chg="mod">
          <ac:chgData name="Artem Artem" userId="8c4d41ad2ef5b40a" providerId="LiveId" clId="{E61AF557-6A3D-4F8F-9A5B-DF1BE9564F08}" dt="2019-04-03T01:45:46.424" v="5978" actId="1076"/>
          <ac:spMkLst>
            <pc:docMk/>
            <pc:sldMk cId="2285538452" sldId="460"/>
            <ac:spMk id="9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40:09.408" v="5539" actId="20577"/>
          <ac:spMkLst>
            <pc:docMk/>
            <pc:sldMk cId="2285538452" sldId="460"/>
            <ac:spMk id="13" creationId="{05B5FDA4-2461-4B2B-9E9D-2B5EBE42EF14}"/>
          </ac:spMkLst>
        </pc:spChg>
        <pc:spChg chg="mod">
          <ac:chgData name="Artem Artem" userId="8c4d41ad2ef5b40a" providerId="LiveId" clId="{E61AF557-6A3D-4F8F-9A5B-DF1BE9564F08}" dt="2019-04-03T01:54:08.391" v="6099" actId="20577"/>
          <ac:spMkLst>
            <pc:docMk/>
            <pc:sldMk cId="2285538452" sldId="460"/>
            <ac:spMk id="14" creationId="{FEC7CF21-9B14-4527-A11F-DB62066EB2D7}"/>
          </ac:spMkLst>
        </pc:spChg>
        <pc:spChg chg="mod">
          <ac:chgData name="Artem Artem" userId="8c4d41ad2ef5b40a" providerId="LiveId" clId="{E61AF557-6A3D-4F8F-9A5B-DF1BE9564F08}" dt="2019-04-03T01:45:46.424" v="5978" actId="1076"/>
          <ac:spMkLst>
            <pc:docMk/>
            <pc:sldMk cId="2285538452" sldId="460"/>
            <ac:spMk id="17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45:46.424" v="5978" actId="1076"/>
          <ac:spMkLst>
            <pc:docMk/>
            <pc:sldMk cId="2285538452" sldId="460"/>
            <ac:spMk id="18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45:46.424" v="5978" actId="1076"/>
          <ac:spMkLst>
            <pc:docMk/>
            <pc:sldMk cId="2285538452" sldId="460"/>
            <ac:spMk id="19" creationId="{27E50B1A-B44E-42B7-8F7C-9E5CB8713580}"/>
          </ac:spMkLst>
        </pc:spChg>
        <pc:spChg chg="del">
          <ac:chgData name="Artem Artem" userId="8c4d41ad2ef5b40a" providerId="LiveId" clId="{E61AF557-6A3D-4F8F-9A5B-DF1BE9564F08}" dt="2019-04-03T01:42:26.667" v="5552" actId="478"/>
          <ac:spMkLst>
            <pc:docMk/>
            <pc:sldMk cId="2285538452" sldId="460"/>
            <ac:spMk id="21" creationId="{27E50B1A-B44E-42B7-8F7C-9E5CB8713580}"/>
          </ac:spMkLst>
        </pc:spChg>
        <pc:spChg chg="del">
          <ac:chgData name="Artem Artem" userId="8c4d41ad2ef5b40a" providerId="LiveId" clId="{E61AF557-6A3D-4F8F-9A5B-DF1BE9564F08}" dt="2019-04-03T01:42:26.667" v="5552" actId="478"/>
          <ac:spMkLst>
            <pc:docMk/>
            <pc:sldMk cId="2285538452" sldId="460"/>
            <ac:spMk id="22" creationId="{27E50B1A-B44E-42B7-8F7C-9E5CB8713580}"/>
          </ac:spMkLst>
        </pc:spChg>
        <pc:spChg chg="del">
          <ac:chgData name="Artem Artem" userId="8c4d41ad2ef5b40a" providerId="LiveId" clId="{E61AF557-6A3D-4F8F-9A5B-DF1BE9564F08}" dt="2019-04-03T01:42:26.667" v="5552" actId="478"/>
          <ac:spMkLst>
            <pc:docMk/>
            <pc:sldMk cId="2285538452" sldId="460"/>
            <ac:spMk id="23" creationId="{27E50B1A-B44E-42B7-8F7C-9E5CB8713580}"/>
          </ac:spMkLst>
        </pc:spChg>
        <pc:spChg chg="add mod">
          <ac:chgData name="Artem Artem" userId="8c4d41ad2ef5b40a" providerId="LiveId" clId="{E61AF557-6A3D-4F8F-9A5B-DF1BE9564F08}" dt="2019-04-03T01:45:46.424" v="5978" actId="1076"/>
          <ac:spMkLst>
            <pc:docMk/>
            <pc:sldMk cId="2285538452" sldId="460"/>
            <ac:spMk id="25" creationId="{7B0CFE00-2F93-446E-A1B8-87ACADE574E9}"/>
          </ac:spMkLst>
        </pc:spChg>
        <pc:spChg chg="add mod">
          <ac:chgData name="Artem Artem" userId="8c4d41ad2ef5b40a" providerId="LiveId" clId="{E61AF557-6A3D-4F8F-9A5B-DF1BE9564F08}" dt="2019-04-03T01:45:46.424" v="5978" actId="1076"/>
          <ac:spMkLst>
            <pc:docMk/>
            <pc:sldMk cId="2285538452" sldId="460"/>
            <ac:spMk id="26" creationId="{2AB9A28D-DC2C-45F8-AF14-B26B29F37D85}"/>
          </ac:spMkLst>
        </pc:spChg>
        <pc:spChg chg="add mod">
          <ac:chgData name="Artem Artem" userId="8c4d41ad2ef5b40a" providerId="LiveId" clId="{E61AF557-6A3D-4F8F-9A5B-DF1BE9564F08}" dt="2019-04-03T01:45:46.424" v="5978" actId="1076"/>
          <ac:spMkLst>
            <pc:docMk/>
            <pc:sldMk cId="2285538452" sldId="460"/>
            <ac:spMk id="27" creationId="{9868457B-50EC-4E82-A691-9754FA94BCAF}"/>
          </ac:spMkLst>
        </pc:spChg>
        <pc:spChg chg="del mod">
          <ac:chgData name="Artem Artem" userId="8c4d41ad2ef5b40a" providerId="LiveId" clId="{E61AF557-6A3D-4F8F-9A5B-DF1BE9564F08}" dt="2019-04-03T01:42:26.667" v="5552" actId="478"/>
          <ac:spMkLst>
            <pc:docMk/>
            <pc:sldMk cId="2285538452" sldId="460"/>
            <ac:spMk id="32" creationId="{8594AB80-12A4-408B-9D0C-2791ED3F5FF4}"/>
          </ac:spMkLst>
        </pc:spChg>
        <pc:spChg chg="del mod">
          <ac:chgData name="Artem Artem" userId="8c4d41ad2ef5b40a" providerId="LiveId" clId="{E61AF557-6A3D-4F8F-9A5B-DF1BE9564F08}" dt="2019-04-03T01:42:26.667" v="5552" actId="478"/>
          <ac:spMkLst>
            <pc:docMk/>
            <pc:sldMk cId="2285538452" sldId="460"/>
            <ac:spMk id="33" creationId="{D150C2AD-CAC1-4EF6-91D5-B8C3E289D871}"/>
          </ac:spMkLst>
        </pc:spChg>
        <pc:spChg chg="del">
          <ac:chgData name="Artem Artem" userId="8c4d41ad2ef5b40a" providerId="LiveId" clId="{E61AF557-6A3D-4F8F-9A5B-DF1BE9564F08}" dt="2019-04-03T01:42:26.667" v="5552" actId="478"/>
          <ac:spMkLst>
            <pc:docMk/>
            <pc:sldMk cId="2285538452" sldId="460"/>
            <ac:spMk id="34" creationId="{4DB088DF-894D-4B8D-B5BF-7C553B921E56}"/>
          </ac:spMkLst>
        </pc:spChg>
        <pc:spChg chg="mod">
          <ac:chgData name="Artem Artem" userId="8c4d41ad2ef5b40a" providerId="LiveId" clId="{E61AF557-6A3D-4F8F-9A5B-DF1BE9564F08}" dt="2019-04-03T01:45:46.424" v="5978" actId="1076"/>
          <ac:spMkLst>
            <pc:docMk/>
            <pc:sldMk cId="2285538452" sldId="460"/>
            <ac:spMk id="46" creationId="{27E50B1A-B44E-42B7-8F7C-9E5CB8713580}"/>
          </ac:spMkLst>
        </pc:spChg>
        <pc:spChg chg="mod">
          <ac:chgData name="Artem Artem" userId="8c4d41ad2ef5b40a" providerId="LiveId" clId="{E61AF557-6A3D-4F8F-9A5B-DF1BE9564F08}" dt="2019-04-03T01:45:46.424" v="5978" actId="1076"/>
          <ac:spMkLst>
            <pc:docMk/>
            <pc:sldMk cId="2285538452" sldId="460"/>
            <ac:spMk id="48" creationId="{27E50B1A-B44E-42B7-8F7C-9E5CB8713580}"/>
          </ac:spMkLst>
        </pc:spChg>
        <pc:spChg chg="del">
          <ac:chgData name="Artem Artem" userId="8c4d41ad2ef5b40a" providerId="LiveId" clId="{E61AF557-6A3D-4F8F-9A5B-DF1BE9564F08}" dt="2019-04-03T01:42:26.667" v="5552" actId="478"/>
          <ac:spMkLst>
            <pc:docMk/>
            <pc:sldMk cId="2285538452" sldId="460"/>
            <ac:spMk id="53" creationId="{B227E90E-2F8B-4E1B-B651-0332768A22D9}"/>
          </ac:spMkLst>
        </pc:spChg>
        <pc:spChg chg="del">
          <ac:chgData name="Artem Artem" userId="8c4d41ad2ef5b40a" providerId="LiveId" clId="{E61AF557-6A3D-4F8F-9A5B-DF1BE9564F08}" dt="2019-04-03T01:42:26.667" v="5552" actId="478"/>
          <ac:spMkLst>
            <pc:docMk/>
            <pc:sldMk cId="2285538452" sldId="460"/>
            <ac:spMk id="54" creationId="{614B6E61-79ED-4908-A981-DB3E0C824F95}"/>
          </ac:spMkLst>
        </pc:spChg>
        <pc:spChg chg="del">
          <ac:chgData name="Artem Artem" userId="8c4d41ad2ef5b40a" providerId="LiveId" clId="{E61AF557-6A3D-4F8F-9A5B-DF1BE9564F08}" dt="2019-04-03T01:42:26.667" v="5552" actId="478"/>
          <ac:spMkLst>
            <pc:docMk/>
            <pc:sldMk cId="2285538452" sldId="460"/>
            <ac:spMk id="55" creationId="{2E42E747-6AD1-430C-A882-F3B89CB99E1B}"/>
          </ac:spMkLst>
        </pc:spChg>
        <pc:cxnChg chg="mod">
          <ac:chgData name="Artem Artem" userId="8c4d41ad2ef5b40a" providerId="LiveId" clId="{E61AF557-6A3D-4F8F-9A5B-DF1BE9564F08}" dt="2019-04-03T01:45:46.424" v="5978" actId="1076"/>
          <ac:cxnSpMkLst>
            <pc:docMk/>
            <pc:sldMk cId="2285538452" sldId="460"/>
            <ac:cxnSpMk id="3" creationId="{00000000-0000-0000-0000-000000000000}"/>
          </ac:cxnSpMkLst>
        </pc:cxnChg>
        <pc:cxnChg chg="mod">
          <ac:chgData name="Artem Artem" userId="8c4d41ad2ef5b40a" providerId="LiveId" clId="{E61AF557-6A3D-4F8F-9A5B-DF1BE9564F08}" dt="2019-04-03T01:45:46.424" v="5978" actId="1076"/>
          <ac:cxnSpMkLst>
            <pc:docMk/>
            <pc:sldMk cId="2285538452" sldId="460"/>
            <ac:cxnSpMk id="20" creationId="{00000000-0000-0000-0000-000000000000}"/>
          </ac:cxnSpMkLst>
        </pc:cxnChg>
        <pc:cxnChg chg="del mod">
          <ac:chgData name="Artem Artem" userId="8c4d41ad2ef5b40a" providerId="LiveId" clId="{E61AF557-6A3D-4F8F-9A5B-DF1BE9564F08}" dt="2019-04-03T01:42:26.667" v="5552" actId="478"/>
          <ac:cxnSpMkLst>
            <pc:docMk/>
            <pc:sldMk cId="2285538452" sldId="460"/>
            <ac:cxnSpMk id="24" creationId="{00000000-0000-0000-0000-000000000000}"/>
          </ac:cxnSpMkLst>
        </pc:cxnChg>
        <pc:cxnChg chg="add mod">
          <ac:chgData name="Artem Artem" userId="8c4d41ad2ef5b40a" providerId="LiveId" clId="{E61AF557-6A3D-4F8F-9A5B-DF1BE9564F08}" dt="2019-04-03T01:45:46.424" v="5978" actId="1076"/>
          <ac:cxnSpMkLst>
            <pc:docMk/>
            <pc:sldMk cId="2285538452" sldId="460"/>
            <ac:cxnSpMk id="28" creationId="{B084D35F-2FCD-41DA-BCB3-BD301B592AE9}"/>
          </ac:cxnSpMkLst>
        </pc:cxnChg>
        <pc:cxnChg chg="del mod">
          <ac:chgData name="Artem Artem" userId="8c4d41ad2ef5b40a" providerId="LiveId" clId="{E61AF557-6A3D-4F8F-9A5B-DF1BE9564F08}" dt="2019-04-03T01:42:26.667" v="5552" actId="478"/>
          <ac:cxnSpMkLst>
            <pc:docMk/>
            <pc:sldMk cId="2285538452" sldId="460"/>
            <ac:cxnSpMk id="41" creationId="{6095B216-42B4-4B6C-99C2-B63DDFD9FC37}"/>
          </ac:cxnSpMkLst>
        </pc:cxnChg>
        <pc:cxnChg chg="del mod">
          <ac:chgData name="Artem Artem" userId="8c4d41ad2ef5b40a" providerId="LiveId" clId="{E61AF557-6A3D-4F8F-9A5B-DF1BE9564F08}" dt="2019-04-03T01:42:26.667" v="5552" actId="478"/>
          <ac:cxnSpMkLst>
            <pc:docMk/>
            <pc:sldMk cId="2285538452" sldId="460"/>
            <ac:cxnSpMk id="56" creationId="{B1069FA5-B81B-403B-8E28-DC0AD36B6FB5}"/>
          </ac:cxnSpMkLst>
        </pc:cxnChg>
      </pc:sldChg>
      <pc:sldChg chg="modSp add setBg">
        <pc:chgData name="Artem Artem" userId="8c4d41ad2ef5b40a" providerId="LiveId" clId="{E61AF557-6A3D-4F8F-9A5B-DF1BE9564F08}" dt="2019-04-03T01:53:22.598" v="6098"/>
        <pc:sldMkLst>
          <pc:docMk/>
          <pc:sldMk cId="1670642482" sldId="461"/>
        </pc:sldMkLst>
        <pc:spChg chg="mod">
          <ac:chgData name="Artem Artem" userId="8c4d41ad2ef5b40a" providerId="LiveId" clId="{E61AF557-6A3D-4F8F-9A5B-DF1BE9564F08}" dt="2019-04-03T01:52:43.411" v="6095" actId="1076"/>
          <ac:spMkLst>
            <pc:docMk/>
            <pc:sldMk cId="1670642482" sldId="461"/>
            <ac:spMk id="4" creationId="{00000000-0000-0000-0000-000000000000}"/>
          </ac:spMkLst>
        </pc:spChg>
        <pc:graphicFrameChg chg="mod modGraphic">
          <ac:chgData name="Artem Artem" userId="8c4d41ad2ef5b40a" providerId="LiveId" clId="{E61AF557-6A3D-4F8F-9A5B-DF1BE9564F08}" dt="2019-04-03T01:53:22.598" v="6098"/>
          <ac:graphicFrameMkLst>
            <pc:docMk/>
            <pc:sldMk cId="1670642482" sldId="461"/>
            <ac:graphicFrameMk id="3" creationId="{00000000-0000-0000-0000-000000000000}"/>
          </ac:graphicFrameMkLst>
        </pc:graphicFrameChg>
      </pc:sldChg>
    </pc:docChg>
  </pc:docChgLst>
  <pc:docChgLst>
    <pc:chgData name="Artem Artem" userId="8c4d41ad2ef5b40a" providerId="LiveId" clId="{4E2FCCC0-159F-4DD1-BDE9-3B5D5FCD4097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A2B50-7DAA-4CB6-8133-680DED60EE27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A67F4AA-1F14-492B-B832-38F574046B55}">
      <dgm:prSet phldrT="[Текст]"/>
      <dgm:spPr>
        <a:solidFill>
          <a:srgbClr val="E7F2EC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изменение </a:t>
          </a:r>
          <a:r>
            <a:rPr lang="ru-RU" dirty="0" smtClean="0">
              <a:solidFill>
                <a:srgbClr val="007E40"/>
              </a:solidFill>
            </a:rPr>
            <a:t>любых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существенных условий заключенных контрактов по решению соответствующего высшего органа исполнительной власти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3DEEF56-A7BA-455D-B400-CFEEF9631943}" type="sibTrans" cxnId="{0C102D0D-6FE1-45B0-9669-23D997932E8C}">
      <dgm:prSet/>
      <dgm:spPr/>
      <dgm:t>
        <a:bodyPr/>
        <a:lstStyle/>
        <a:p>
          <a:endParaRPr lang="ru-RU"/>
        </a:p>
      </dgm:t>
    </dgm:pt>
    <dgm:pt modelId="{C64DC728-316E-4065-BA23-DAC25A61733D}" type="parTrans" cxnId="{0C102D0D-6FE1-45B0-9669-23D997932E8C}">
      <dgm:prSet/>
      <dgm:spPr/>
      <dgm:t>
        <a:bodyPr/>
        <a:lstStyle/>
        <a:p>
          <a:endParaRPr lang="ru-RU"/>
        </a:p>
      </dgm:t>
    </dgm:pt>
    <dgm:pt modelId="{D6D4D3BA-E0F9-4C50-ABE0-47E9D3249C0A}">
      <dgm:prSet phldrT="[Текст]"/>
      <dgm:spPr>
        <a:solidFill>
          <a:srgbClr val="E7F2EC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полномочия Правительства РФ на определение </a:t>
          </a:r>
          <a:r>
            <a:rPr lang="ru-RU" dirty="0" smtClean="0">
              <a:solidFill>
                <a:srgbClr val="007E40"/>
              </a:solidFill>
            </a:rPr>
            <a:t>единственного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поставщика для обеспечения любых нужд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39CBF5C-504F-456F-B2AC-1B7F0FC69E5A}" type="parTrans" cxnId="{EB37FAD4-4DC5-48B3-BF65-21753F1498A3}">
      <dgm:prSet/>
      <dgm:spPr/>
      <dgm:t>
        <a:bodyPr/>
        <a:lstStyle/>
        <a:p>
          <a:endParaRPr lang="ru-RU"/>
        </a:p>
      </dgm:t>
    </dgm:pt>
    <dgm:pt modelId="{FDE03684-4F6D-4B07-B16C-BD6FE83B375D}" type="sibTrans" cxnId="{EB37FAD4-4DC5-48B3-BF65-21753F1498A3}">
      <dgm:prSet/>
      <dgm:spPr/>
      <dgm:t>
        <a:bodyPr/>
        <a:lstStyle/>
        <a:p>
          <a:endParaRPr lang="ru-RU"/>
        </a:p>
      </dgm:t>
    </dgm:pt>
    <dgm:pt modelId="{0E3E2AFF-8AEC-4B7D-B849-636EB2BCA13C}">
      <dgm:prSet phldrT="[Текст]"/>
      <dgm:spPr>
        <a:solidFill>
          <a:srgbClr val="E7F2EC"/>
        </a:solidFill>
      </dgm:spPr>
      <dgm:t>
        <a:bodyPr/>
        <a:lstStyle/>
        <a:p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полномочия высших  органов исполнительной власти субъекта Российской Федерации</a:t>
          </a:r>
          <a:b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определение </a:t>
          </a:r>
          <a:r>
            <a:rPr lang="ru-RU" b="0" dirty="0" smtClean="0">
              <a:solidFill>
                <a:srgbClr val="007E40"/>
              </a:solidFill>
            </a:rPr>
            <a:t>единственного</a:t>
          </a:r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поставщика для региональных</a:t>
          </a:r>
          <a:b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и муниципальных нужд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F9288B8-480F-4AAD-BEB3-7A0AA3239804}" type="parTrans" cxnId="{632C7259-62FC-47CE-AF9B-14BB06716675}">
      <dgm:prSet/>
      <dgm:spPr/>
      <dgm:t>
        <a:bodyPr/>
        <a:lstStyle/>
        <a:p>
          <a:endParaRPr lang="ru-RU"/>
        </a:p>
      </dgm:t>
    </dgm:pt>
    <dgm:pt modelId="{3C74A577-6EBB-4C6B-91BD-0EAC397DF119}" type="sibTrans" cxnId="{632C7259-62FC-47CE-AF9B-14BB06716675}">
      <dgm:prSet/>
      <dgm:spPr/>
      <dgm:t>
        <a:bodyPr/>
        <a:lstStyle/>
        <a:p>
          <a:endParaRPr lang="ru-RU"/>
        </a:p>
      </dgm:t>
    </dgm:pt>
    <dgm:pt modelId="{63822C66-DAC3-4A9D-B36A-E63441AC5168}">
      <dgm:prSet phldrT="[Текст]"/>
      <dgm:spPr>
        <a:solidFill>
          <a:srgbClr val="E7F2EC"/>
        </a:solidFill>
      </dgm:spPr>
      <dgm:t>
        <a:bodyPr/>
        <a:lstStyle/>
        <a:p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полномочия Правительства РФ на утверждение порядка </a:t>
          </a:r>
          <a:r>
            <a:rPr lang="ru-RU" b="0" dirty="0" smtClean="0">
              <a:solidFill>
                <a:srgbClr val="007E40"/>
              </a:solidFill>
            </a:rPr>
            <a:t>списания неустоек </a:t>
          </a:r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заказчиками 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41AD39B-192B-4A98-AD71-815CC3831419}" type="parTrans" cxnId="{A6575F57-341B-4B16-8BA2-B202B0B638E8}">
      <dgm:prSet/>
      <dgm:spPr/>
      <dgm:t>
        <a:bodyPr/>
        <a:lstStyle/>
        <a:p>
          <a:endParaRPr lang="ru-RU"/>
        </a:p>
      </dgm:t>
    </dgm:pt>
    <dgm:pt modelId="{D341DAD5-A0B2-456C-9BD7-2BF7C81AA6AC}" type="sibTrans" cxnId="{A6575F57-341B-4B16-8BA2-B202B0B638E8}">
      <dgm:prSet/>
      <dgm:spPr/>
      <dgm:t>
        <a:bodyPr/>
        <a:lstStyle/>
        <a:p>
          <a:endParaRPr lang="ru-RU"/>
        </a:p>
      </dgm:t>
    </dgm:pt>
    <dgm:pt modelId="{C853F264-8516-4CCD-9DAD-47553A3765C5}" type="pres">
      <dgm:prSet presAssocID="{834A2B50-7DAA-4CB6-8133-680DED60EE27}" presName="diagram" presStyleCnt="0">
        <dgm:presLayoutVars>
          <dgm:dir/>
          <dgm:resizeHandles val="exact"/>
        </dgm:presLayoutVars>
      </dgm:prSet>
      <dgm:spPr/>
    </dgm:pt>
    <dgm:pt modelId="{7EF00FD1-E20E-492F-8A77-CBE35D4F1BAF}" type="pres">
      <dgm:prSet presAssocID="{5A67F4AA-1F14-492B-B832-38F574046B5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A5552-1496-494F-B0E7-6EFC0383F19C}" type="pres">
      <dgm:prSet presAssocID="{F3DEEF56-A7BA-455D-B400-CFEEF9631943}" presName="sibTrans" presStyleCnt="0"/>
      <dgm:spPr/>
    </dgm:pt>
    <dgm:pt modelId="{DE64B0B7-F323-4AE1-A9FF-9AC2E25F6525}" type="pres">
      <dgm:prSet presAssocID="{D6D4D3BA-E0F9-4C50-ABE0-47E9D3249C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100AE-810A-48CE-9B7C-D3CCCFA48961}" type="pres">
      <dgm:prSet presAssocID="{FDE03684-4F6D-4B07-B16C-BD6FE83B375D}" presName="sibTrans" presStyleCnt="0"/>
      <dgm:spPr/>
    </dgm:pt>
    <dgm:pt modelId="{1BB8E83C-162A-489A-9F0A-54AA5D5D4FC1}" type="pres">
      <dgm:prSet presAssocID="{0E3E2AFF-8AEC-4B7D-B849-636EB2BCA1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C9998-F56C-4955-9A2F-0E9BEA4B9D06}" type="pres">
      <dgm:prSet presAssocID="{3C74A577-6EBB-4C6B-91BD-0EAC397DF119}" presName="sibTrans" presStyleCnt="0"/>
      <dgm:spPr/>
    </dgm:pt>
    <dgm:pt modelId="{C578B0F4-255F-462F-872C-1ACE38527F73}" type="pres">
      <dgm:prSet presAssocID="{63822C66-DAC3-4A9D-B36A-E63441AC516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147EFE-C461-4908-9F1D-7B6A6A5C8C8E}" type="presOf" srcId="{63822C66-DAC3-4A9D-B36A-E63441AC5168}" destId="{C578B0F4-255F-462F-872C-1ACE38527F73}" srcOrd="0" destOrd="0" presId="urn:microsoft.com/office/officeart/2005/8/layout/default"/>
    <dgm:cxn modelId="{0C102D0D-6FE1-45B0-9669-23D997932E8C}" srcId="{834A2B50-7DAA-4CB6-8133-680DED60EE27}" destId="{5A67F4AA-1F14-492B-B832-38F574046B55}" srcOrd="0" destOrd="0" parTransId="{C64DC728-316E-4065-BA23-DAC25A61733D}" sibTransId="{F3DEEF56-A7BA-455D-B400-CFEEF9631943}"/>
    <dgm:cxn modelId="{EB37FAD4-4DC5-48B3-BF65-21753F1498A3}" srcId="{834A2B50-7DAA-4CB6-8133-680DED60EE27}" destId="{D6D4D3BA-E0F9-4C50-ABE0-47E9D3249C0A}" srcOrd="1" destOrd="0" parTransId="{339CBF5C-504F-456F-B2AC-1B7F0FC69E5A}" sibTransId="{FDE03684-4F6D-4B07-B16C-BD6FE83B375D}"/>
    <dgm:cxn modelId="{632C7259-62FC-47CE-AF9B-14BB06716675}" srcId="{834A2B50-7DAA-4CB6-8133-680DED60EE27}" destId="{0E3E2AFF-8AEC-4B7D-B849-636EB2BCA13C}" srcOrd="2" destOrd="0" parTransId="{FF9288B8-480F-4AAD-BEB3-7A0AA3239804}" sibTransId="{3C74A577-6EBB-4C6B-91BD-0EAC397DF119}"/>
    <dgm:cxn modelId="{8983C38B-C61F-4A4E-B9F7-0502DE1C8338}" type="presOf" srcId="{D6D4D3BA-E0F9-4C50-ABE0-47E9D3249C0A}" destId="{DE64B0B7-F323-4AE1-A9FF-9AC2E25F6525}" srcOrd="0" destOrd="0" presId="urn:microsoft.com/office/officeart/2005/8/layout/default"/>
    <dgm:cxn modelId="{755743A2-F9B9-4D6B-88B0-AECC40C51D25}" type="presOf" srcId="{5A67F4AA-1F14-492B-B832-38F574046B55}" destId="{7EF00FD1-E20E-492F-8A77-CBE35D4F1BAF}" srcOrd="0" destOrd="0" presId="urn:microsoft.com/office/officeart/2005/8/layout/default"/>
    <dgm:cxn modelId="{A969EC1A-0EE2-4E59-A700-C86D714FCDF4}" type="presOf" srcId="{0E3E2AFF-8AEC-4B7D-B849-636EB2BCA13C}" destId="{1BB8E83C-162A-489A-9F0A-54AA5D5D4FC1}" srcOrd="0" destOrd="0" presId="urn:microsoft.com/office/officeart/2005/8/layout/default"/>
    <dgm:cxn modelId="{A6575F57-341B-4B16-8BA2-B202B0B638E8}" srcId="{834A2B50-7DAA-4CB6-8133-680DED60EE27}" destId="{63822C66-DAC3-4A9D-B36A-E63441AC5168}" srcOrd="3" destOrd="0" parTransId="{D41AD39B-192B-4A98-AD71-815CC3831419}" sibTransId="{D341DAD5-A0B2-456C-9BD7-2BF7C81AA6AC}"/>
    <dgm:cxn modelId="{887D6408-AC2A-4000-8456-12EF046AB587}" type="presOf" srcId="{834A2B50-7DAA-4CB6-8133-680DED60EE27}" destId="{C853F264-8516-4CCD-9DAD-47553A3765C5}" srcOrd="0" destOrd="0" presId="urn:microsoft.com/office/officeart/2005/8/layout/default"/>
    <dgm:cxn modelId="{8576EF14-9933-4A98-90AA-EF645CFE4FD1}" type="presParOf" srcId="{C853F264-8516-4CCD-9DAD-47553A3765C5}" destId="{7EF00FD1-E20E-492F-8A77-CBE35D4F1BAF}" srcOrd="0" destOrd="0" presId="urn:microsoft.com/office/officeart/2005/8/layout/default"/>
    <dgm:cxn modelId="{2DCBCFDE-7A3F-49B0-83EE-C96BF1A6DA0E}" type="presParOf" srcId="{C853F264-8516-4CCD-9DAD-47553A3765C5}" destId="{F6DA5552-1496-494F-B0E7-6EFC0383F19C}" srcOrd="1" destOrd="0" presId="urn:microsoft.com/office/officeart/2005/8/layout/default"/>
    <dgm:cxn modelId="{8094512E-7200-4CD9-A7B9-C29A039C06C9}" type="presParOf" srcId="{C853F264-8516-4CCD-9DAD-47553A3765C5}" destId="{DE64B0B7-F323-4AE1-A9FF-9AC2E25F6525}" srcOrd="2" destOrd="0" presId="urn:microsoft.com/office/officeart/2005/8/layout/default"/>
    <dgm:cxn modelId="{CD553639-95D3-4F76-9B89-9926CD37A430}" type="presParOf" srcId="{C853F264-8516-4CCD-9DAD-47553A3765C5}" destId="{E05100AE-810A-48CE-9B7C-D3CCCFA48961}" srcOrd="3" destOrd="0" presId="urn:microsoft.com/office/officeart/2005/8/layout/default"/>
    <dgm:cxn modelId="{BD460280-9DA5-4052-A9E6-447A165A587D}" type="presParOf" srcId="{C853F264-8516-4CCD-9DAD-47553A3765C5}" destId="{1BB8E83C-162A-489A-9F0A-54AA5D5D4FC1}" srcOrd="4" destOrd="0" presId="urn:microsoft.com/office/officeart/2005/8/layout/default"/>
    <dgm:cxn modelId="{7A6DAA9A-BC8D-4810-8420-A052376E635F}" type="presParOf" srcId="{C853F264-8516-4CCD-9DAD-47553A3765C5}" destId="{68AC9998-F56C-4955-9A2F-0E9BEA4B9D06}" srcOrd="5" destOrd="0" presId="urn:microsoft.com/office/officeart/2005/8/layout/default"/>
    <dgm:cxn modelId="{EE9D6073-65C9-4861-BF1C-64647971A2F8}" type="presParOf" srcId="{C853F264-8516-4CCD-9DAD-47553A3765C5}" destId="{C578B0F4-255F-462F-872C-1ACE38527F7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A2B50-7DAA-4CB6-8133-680DED60EE27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A67F4AA-1F14-492B-B832-38F574046B55}">
      <dgm:prSet phldrT="[Текст]"/>
      <dgm:spPr>
        <a:solidFill>
          <a:srgbClr val="E7F2EC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обоснование НМЦК без учета коммерческих предложений 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(в случае их </a:t>
          </a:r>
          <a:r>
            <a:rPr lang="ru-RU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непоступления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3DEEF56-A7BA-455D-B400-CFEEF9631943}" type="sibTrans" cxnId="{0C102D0D-6FE1-45B0-9669-23D997932E8C}">
      <dgm:prSet/>
      <dgm:spPr/>
      <dgm:t>
        <a:bodyPr/>
        <a:lstStyle/>
        <a:p>
          <a:endParaRPr lang="ru-RU"/>
        </a:p>
      </dgm:t>
    </dgm:pt>
    <dgm:pt modelId="{C64DC728-316E-4065-BA23-DAC25A61733D}" type="parTrans" cxnId="{0C102D0D-6FE1-45B0-9669-23D997932E8C}">
      <dgm:prSet/>
      <dgm:spPr/>
      <dgm:t>
        <a:bodyPr/>
        <a:lstStyle/>
        <a:p>
          <a:endParaRPr lang="ru-RU"/>
        </a:p>
      </dgm:t>
    </dgm:pt>
    <dgm:pt modelId="{D6D4D3BA-E0F9-4C50-ABE0-47E9D3249C0A}">
      <dgm:prSet phldrT="[Текст]"/>
      <dgm:spPr>
        <a:solidFill>
          <a:srgbClr val="E7F2EC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сокращение предельного 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срока оплаты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39CBF5C-504F-456F-B2AC-1B7F0FC69E5A}" type="parTrans" cxnId="{EB37FAD4-4DC5-48B3-BF65-21753F1498A3}">
      <dgm:prSet/>
      <dgm:spPr/>
      <dgm:t>
        <a:bodyPr/>
        <a:lstStyle/>
        <a:p>
          <a:endParaRPr lang="ru-RU"/>
        </a:p>
      </dgm:t>
    </dgm:pt>
    <dgm:pt modelId="{FDE03684-4F6D-4B07-B16C-BD6FE83B375D}" type="sibTrans" cxnId="{EB37FAD4-4DC5-48B3-BF65-21753F1498A3}">
      <dgm:prSet/>
      <dgm:spPr/>
      <dgm:t>
        <a:bodyPr/>
        <a:lstStyle/>
        <a:p>
          <a:endParaRPr lang="ru-RU"/>
        </a:p>
      </dgm:t>
    </dgm:pt>
    <dgm:pt modelId="{0E3E2AFF-8AEC-4B7D-B849-636EB2BCA13C}">
      <dgm:prSet phldrT="[Текст]"/>
      <dgm:spPr>
        <a:solidFill>
          <a:srgbClr val="E7F2EC"/>
        </a:solidFill>
      </dgm:spPr>
      <dgm:t>
        <a:bodyPr/>
        <a:lstStyle/>
        <a:p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запрет на использование иностранной валюты </a:t>
          </a:r>
          <a:b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 определении НМЦК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F9288B8-480F-4AAD-BEB3-7A0AA3239804}" type="parTrans" cxnId="{632C7259-62FC-47CE-AF9B-14BB06716675}">
      <dgm:prSet/>
      <dgm:spPr/>
      <dgm:t>
        <a:bodyPr/>
        <a:lstStyle/>
        <a:p>
          <a:endParaRPr lang="ru-RU"/>
        </a:p>
      </dgm:t>
    </dgm:pt>
    <dgm:pt modelId="{3C74A577-6EBB-4C6B-91BD-0EAC397DF119}" type="sibTrans" cxnId="{632C7259-62FC-47CE-AF9B-14BB06716675}">
      <dgm:prSet/>
      <dgm:spPr/>
      <dgm:t>
        <a:bodyPr/>
        <a:lstStyle/>
        <a:p>
          <a:endParaRPr lang="ru-RU"/>
        </a:p>
      </dgm:t>
    </dgm:pt>
    <dgm:pt modelId="{63822C66-DAC3-4A9D-B36A-E63441AC5168}">
      <dgm:prSet phldrT="[Текст]"/>
      <dgm:spPr>
        <a:solidFill>
          <a:srgbClr val="E7F2EC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упрощение закупок </a:t>
          </a:r>
          <a:b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сфере космоса, строительства, медицины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41AD39B-192B-4A98-AD71-815CC3831419}" type="parTrans" cxnId="{A6575F57-341B-4B16-8BA2-B202B0B638E8}">
      <dgm:prSet/>
      <dgm:spPr/>
      <dgm:t>
        <a:bodyPr/>
        <a:lstStyle/>
        <a:p>
          <a:endParaRPr lang="ru-RU"/>
        </a:p>
      </dgm:t>
    </dgm:pt>
    <dgm:pt modelId="{D341DAD5-A0B2-456C-9BD7-2BF7C81AA6AC}" type="sibTrans" cxnId="{A6575F57-341B-4B16-8BA2-B202B0B638E8}">
      <dgm:prSet/>
      <dgm:spPr/>
      <dgm:t>
        <a:bodyPr/>
        <a:lstStyle/>
        <a:p>
          <a:endParaRPr lang="ru-RU"/>
        </a:p>
      </dgm:t>
    </dgm:pt>
    <dgm:pt modelId="{414AC9C6-6345-4A36-BD93-444549C33C4B}">
      <dgm:prSet phldrT="[Текст]"/>
      <dgm:spPr>
        <a:solidFill>
          <a:srgbClr val="E7F2EC"/>
        </a:solidFill>
      </dgm:spPr>
      <dgm:t>
        <a:bodyPr/>
        <a:lstStyle/>
        <a:p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расширяется перечень офшорных зон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C328B92-FA58-4D71-8CCB-ABB84BB5C5D2}" type="parTrans" cxnId="{67E33BC9-6456-48C9-9788-4882E994D620}">
      <dgm:prSet/>
      <dgm:spPr/>
      <dgm:t>
        <a:bodyPr/>
        <a:lstStyle/>
        <a:p>
          <a:endParaRPr lang="ru-RU"/>
        </a:p>
      </dgm:t>
    </dgm:pt>
    <dgm:pt modelId="{F6C18A05-B2A5-4631-AB97-5213E1D8820B}" type="sibTrans" cxnId="{67E33BC9-6456-48C9-9788-4882E994D620}">
      <dgm:prSet/>
      <dgm:spPr/>
      <dgm:t>
        <a:bodyPr/>
        <a:lstStyle/>
        <a:p>
          <a:endParaRPr lang="ru-RU"/>
        </a:p>
      </dgm:t>
    </dgm:pt>
    <dgm:pt modelId="{335541C5-E131-40BB-90CC-CA7C8A1015DC}">
      <dgm:prSet phldrT="[Текст]"/>
      <dgm:spPr>
        <a:solidFill>
          <a:srgbClr val="E7F2EC"/>
        </a:solidFill>
      </dgm:spPr>
      <dgm:t>
        <a:bodyPr/>
        <a:lstStyle/>
        <a:p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обязанность </a:t>
          </a:r>
          <a:b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вносить информацию </a:t>
          </a:r>
          <a:b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о контрактах в реестр </a:t>
          </a:r>
        </a:p>
        <a:p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(для временных дополнительных случаев)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A3769F9-5B0D-4FB2-A1BA-E45AC05FFB78}" type="parTrans" cxnId="{8547602C-41C3-4173-B74B-B8E86497069E}">
      <dgm:prSet/>
      <dgm:spPr/>
      <dgm:t>
        <a:bodyPr/>
        <a:lstStyle/>
        <a:p>
          <a:endParaRPr lang="ru-RU"/>
        </a:p>
      </dgm:t>
    </dgm:pt>
    <dgm:pt modelId="{54847774-44C2-4A45-82F3-1992938ACA08}" type="sibTrans" cxnId="{8547602C-41C3-4173-B74B-B8E86497069E}">
      <dgm:prSet/>
      <dgm:spPr/>
      <dgm:t>
        <a:bodyPr/>
        <a:lstStyle/>
        <a:p>
          <a:endParaRPr lang="ru-RU"/>
        </a:p>
      </dgm:t>
    </dgm:pt>
    <dgm:pt modelId="{C853F264-8516-4CCD-9DAD-47553A3765C5}" type="pres">
      <dgm:prSet presAssocID="{834A2B50-7DAA-4CB6-8133-680DED60EE27}" presName="diagram" presStyleCnt="0">
        <dgm:presLayoutVars>
          <dgm:dir/>
          <dgm:resizeHandles val="exact"/>
        </dgm:presLayoutVars>
      </dgm:prSet>
      <dgm:spPr/>
    </dgm:pt>
    <dgm:pt modelId="{7EF00FD1-E20E-492F-8A77-CBE35D4F1BAF}" type="pres">
      <dgm:prSet presAssocID="{5A67F4AA-1F14-492B-B832-38F574046B5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A5552-1496-494F-B0E7-6EFC0383F19C}" type="pres">
      <dgm:prSet presAssocID="{F3DEEF56-A7BA-455D-B400-CFEEF9631943}" presName="sibTrans" presStyleCnt="0"/>
      <dgm:spPr/>
    </dgm:pt>
    <dgm:pt modelId="{DE64B0B7-F323-4AE1-A9FF-9AC2E25F6525}" type="pres">
      <dgm:prSet presAssocID="{D6D4D3BA-E0F9-4C50-ABE0-47E9D3249C0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100AE-810A-48CE-9B7C-D3CCCFA48961}" type="pres">
      <dgm:prSet presAssocID="{FDE03684-4F6D-4B07-B16C-BD6FE83B375D}" presName="sibTrans" presStyleCnt="0"/>
      <dgm:spPr/>
    </dgm:pt>
    <dgm:pt modelId="{1BB8E83C-162A-489A-9F0A-54AA5D5D4FC1}" type="pres">
      <dgm:prSet presAssocID="{0E3E2AFF-8AEC-4B7D-B849-636EB2BCA13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C9998-F56C-4955-9A2F-0E9BEA4B9D06}" type="pres">
      <dgm:prSet presAssocID="{3C74A577-6EBB-4C6B-91BD-0EAC397DF119}" presName="sibTrans" presStyleCnt="0"/>
      <dgm:spPr/>
    </dgm:pt>
    <dgm:pt modelId="{C578B0F4-255F-462F-872C-1ACE38527F73}" type="pres">
      <dgm:prSet presAssocID="{63822C66-DAC3-4A9D-B36A-E63441AC516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9E4E1-49A0-46A5-81D2-873592FC9876}" type="pres">
      <dgm:prSet presAssocID="{D341DAD5-A0B2-456C-9BD7-2BF7C81AA6AC}" presName="sibTrans" presStyleCnt="0"/>
      <dgm:spPr/>
    </dgm:pt>
    <dgm:pt modelId="{1593DDBA-E4B0-46BF-9562-C580E040671F}" type="pres">
      <dgm:prSet presAssocID="{414AC9C6-6345-4A36-BD93-444549C33C4B}" presName="node" presStyleLbl="node1" presStyleIdx="4" presStyleCnt="6">
        <dgm:presLayoutVars>
          <dgm:bulletEnabled val="1"/>
        </dgm:presLayoutVars>
      </dgm:prSet>
      <dgm:spPr/>
    </dgm:pt>
    <dgm:pt modelId="{E236E875-0331-4BA8-A4C5-384828121782}" type="pres">
      <dgm:prSet presAssocID="{F6C18A05-B2A5-4631-AB97-5213E1D8820B}" presName="sibTrans" presStyleCnt="0"/>
      <dgm:spPr/>
    </dgm:pt>
    <dgm:pt modelId="{59AFC41F-2A2E-4B5C-B56D-5582DBA889AA}" type="pres">
      <dgm:prSet presAssocID="{335541C5-E131-40BB-90CC-CA7C8A1015D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147EFE-C461-4908-9F1D-7B6A6A5C8C8E}" type="presOf" srcId="{63822C66-DAC3-4A9D-B36A-E63441AC5168}" destId="{C578B0F4-255F-462F-872C-1ACE38527F73}" srcOrd="0" destOrd="0" presId="urn:microsoft.com/office/officeart/2005/8/layout/default"/>
    <dgm:cxn modelId="{1CE3071E-FDDE-4D27-8E49-6477CFA8A0B0}" type="presOf" srcId="{414AC9C6-6345-4A36-BD93-444549C33C4B}" destId="{1593DDBA-E4B0-46BF-9562-C580E040671F}" srcOrd="0" destOrd="0" presId="urn:microsoft.com/office/officeart/2005/8/layout/default"/>
    <dgm:cxn modelId="{8547602C-41C3-4173-B74B-B8E86497069E}" srcId="{834A2B50-7DAA-4CB6-8133-680DED60EE27}" destId="{335541C5-E131-40BB-90CC-CA7C8A1015DC}" srcOrd="5" destOrd="0" parTransId="{5A3769F9-5B0D-4FB2-A1BA-E45AC05FFB78}" sibTransId="{54847774-44C2-4A45-82F3-1992938ACA08}"/>
    <dgm:cxn modelId="{632C7259-62FC-47CE-AF9B-14BB06716675}" srcId="{834A2B50-7DAA-4CB6-8133-680DED60EE27}" destId="{0E3E2AFF-8AEC-4B7D-B849-636EB2BCA13C}" srcOrd="2" destOrd="0" parTransId="{FF9288B8-480F-4AAD-BEB3-7A0AA3239804}" sibTransId="{3C74A577-6EBB-4C6B-91BD-0EAC397DF119}"/>
    <dgm:cxn modelId="{0C102D0D-6FE1-45B0-9669-23D997932E8C}" srcId="{834A2B50-7DAA-4CB6-8133-680DED60EE27}" destId="{5A67F4AA-1F14-492B-B832-38F574046B55}" srcOrd="0" destOrd="0" parTransId="{C64DC728-316E-4065-BA23-DAC25A61733D}" sibTransId="{F3DEEF56-A7BA-455D-B400-CFEEF9631943}"/>
    <dgm:cxn modelId="{67A8073D-CA19-4B7F-B838-0E3D99D0462F}" type="presOf" srcId="{335541C5-E131-40BB-90CC-CA7C8A1015DC}" destId="{59AFC41F-2A2E-4B5C-B56D-5582DBA889AA}" srcOrd="0" destOrd="0" presId="urn:microsoft.com/office/officeart/2005/8/layout/default"/>
    <dgm:cxn modelId="{EB37FAD4-4DC5-48B3-BF65-21753F1498A3}" srcId="{834A2B50-7DAA-4CB6-8133-680DED60EE27}" destId="{D6D4D3BA-E0F9-4C50-ABE0-47E9D3249C0A}" srcOrd="1" destOrd="0" parTransId="{339CBF5C-504F-456F-B2AC-1B7F0FC69E5A}" sibTransId="{FDE03684-4F6D-4B07-B16C-BD6FE83B375D}"/>
    <dgm:cxn modelId="{A6575F57-341B-4B16-8BA2-B202B0B638E8}" srcId="{834A2B50-7DAA-4CB6-8133-680DED60EE27}" destId="{63822C66-DAC3-4A9D-B36A-E63441AC5168}" srcOrd="3" destOrd="0" parTransId="{D41AD39B-192B-4A98-AD71-815CC3831419}" sibTransId="{D341DAD5-A0B2-456C-9BD7-2BF7C81AA6AC}"/>
    <dgm:cxn modelId="{8983C38B-C61F-4A4E-B9F7-0502DE1C8338}" type="presOf" srcId="{D6D4D3BA-E0F9-4C50-ABE0-47E9D3249C0A}" destId="{DE64B0B7-F323-4AE1-A9FF-9AC2E25F6525}" srcOrd="0" destOrd="0" presId="urn:microsoft.com/office/officeart/2005/8/layout/default"/>
    <dgm:cxn modelId="{887D6408-AC2A-4000-8456-12EF046AB587}" type="presOf" srcId="{834A2B50-7DAA-4CB6-8133-680DED60EE27}" destId="{C853F264-8516-4CCD-9DAD-47553A3765C5}" srcOrd="0" destOrd="0" presId="urn:microsoft.com/office/officeart/2005/8/layout/default"/>
    <dgm:cxn modelId="{67E33BC9-6456-48C9-9788-4882E994D620}" srcId="{834A2B50-7DAA-4CB6-8133-680DED60EE27}" destId="{414AC9C6-6345-4A36-BD93-444549C33C4B}" srcOrd="4" destOrd="0" parTransId="{4C328B92-FA58-4D71-8CCB-ABB84BB5C5D2}" sibTransId="{F6C18A05-B2A5-4631-AB97-5213E1D8820B}"/>
    <dgm:cxn modelId="{A969EC1A-0EE2-4E59-A700-C86D714FCDF4}" type="presOf" srcId="{0E3E2AFF-8AEC-4B7D-B849-636EB2BCA13C}" destId="{1BB8E83C-162A-489A-9F0A-54AA5D5D4FC1}" srcOrd="0" destOrd="0" presId="urn:microsoft.com/office/officeart/2005/8/layout/default"/>
    <dgm:cxn modelId="{755743A2-F9B9-4D6B-88B0-AECC40C51D25}" type="presOf" srcId="{5A67F4AA-1F14-492B-B832-38F574046B55}" destId="{7EF00FD1-E20E-492F-8A77-CBE35D4F1BAF}" srcOrd="0" destOrd="0" presId="urn:microsoft.com/office/officeart/2005/8/layout/default"/>
    <dgm:cxn modelId="{8576EF14-9933-4A98-90AA-EF645CFE4FD1}" type="presParOf" srcId="{C853F264-8516-4CCD-9DAD-47553A3765C5}" destId="{7EF00FD1-E20E-492F-8A77-CBE35D4F1BAF}" srcOrd="0" destOrd="0" presId="urn:microsoft.com/office/officeart/2005/8/layout/default"/>
    <dgm:cxn modelId="{2DCBCFDE-7A3F-49B0-83EE-C96BF1A6DA0E}" type="presParOf" srcId="{C853F264-8516-4CCD-9DAD-47553A3765C5}" destId="{F6DA5552-1496-494F-B0E7-6EFC0383F19C}" srcOrd="1" destOrd="0" presId="urn:microsoft.com/office/officeart/2005/8/layout/default"/>
    <dgm:cxn modelId="{8094512E-7200-4CD9-A7B9-C29A039C06C9}" type="presParOf" srcId="{C853F264-8516-4CCD-9DAD-47553A3765C5}" destId="{DE64B0B7-F323-4AE1-A9FF-9AC2E25F6525}" srcOrd="2" destOrd="0" presId="urn:microsoft.com/office/officeart/2005/8/layout/default"/>
    <dgm:cxn modelId="{CD553639-95D3-4F76-9B89-9926CD37A430}" type="presParOf" srcId="{C853F264-8516-4CCD-9DAD-47553A3765C5}" destId="{E05100AE-810A-48CE-9B7C-D3CCCFA48961}" srcOrd="3" destOrd="0" presId="urn:microsoft.com/office/officeart/2005/8/layout/default"/>
    <dgm:cxn modelId="{BD460280-9DA5-4052-A9E6-447A165A587D}" type="presParOf" srcId="{C853F264-8516-4CCD-9DAD-47553A3765C5}" destId="{1BB8E83C-162A-489A-9F0A-54AA5D5D4FC1}" srcOrd="4" destOrd="0" presId="urn:microsoft.com/office/officeart/2005/8/layout/default"/>
    <dgm:cxn modelId="{7A6DAA9A-BC8D-4810-8420-A052376E635F}" type="presParOf" srcId="{C853F264-8516-4CCD-9DAD-47553A3765C5}" destId="{68AC9998-F56C-4955-9A2F-0E9BEA4B9D06}" srcOrd="5" destOrd="0" presId="urn:microsoft.com/office/officeart/2005/8/layout/default"/>
    <dgm:cxn modelId="{EE9D6073-65C9-4861-BF1C-64647971A2F8}" type="presParOf" srcId="{C853F264-8516-4CCD-9DAD-47553A3765C5}" destId="{C578B0F4-255F-462F-872C-1ACE38527F73}" srcOrd="6" destOrd="0" presId="urn:microsoft.com/office/officeart/2005/8/layout/default"/>
    <dgm:cxn modelId="{CD1DD5E3-A42F-465E-8E82-A43EDA735963}" type="presParOf" srcId="{C853F264-8516-4CCD-9DAD-47553A3765C5}" destId="{AEC9E4E1-49A0-46A5-81D2-873592FC9876}" srcOrd="7" destOrd="0" presId="urn:microsoft.com/office/officeart/2005/8/layout/default"/>
    <dgm:cxn modelId="{DF4EA70A-7248-4A7C-B7DB-75E2C00B1C77}" type="presParOf" srcId="{C853F264-8516-4CCD-9DAD-47553A3765C5}" destId="{1593DDBA-E4B0-46BF-9562-C580E040671F}" srcOrd="8" destOrd="0" presId="urn:microsoft.com/office/officeart/2005/8/layout/default"/>
    <dgm:cxn modelId="{EDEAD645-337A-409E-962E-A0190F63D2C8}" type="presParOf" srcId="{C853F264-8516-4CCD-9DAD-47553A3765C5}" destId="{E236E875-0331-4BA8-A4C5-384828121782}" srcOrd="9" destOrd="0" presId="urn:microsoft.com/office/officeart/2005/8/layout/default"/>
    <dgm:cxn modelId="{185D2BCD-F14B-43F6-A38D-1F11BF47B0C1}" type="presParOf" srcId="{C853F264-8516-4CCD-9DAD-47553A3765C5}" destId="{59AFC41F-2A2E-4B5C-B56D-5582DBA889A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4A2B50-7DAA-4CB6-8133-680DED60EE27}" type="doc">
      <dgm:prSet loTypeId="urn:microsoft.com/office/officeart/2005/8/layout/h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A67F4AA-1F14-492B-B832-38F574046B55}">
      <dgm:prSet phldrT="[Текст]"/>
      <dgm:spPr>
        <a:solidFill>
          <a:srgbClr val="E7F2EC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изменение порядка заключения офсетных контрактов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3DEEF56-A7BA-455D-B400-CFEEF9631943}" type="sibTrans" cxnId="{0C102D0D-6FE1-45B0-9669-23D997932E8C}">
      <dgm:prSet/>
      <dgm:spPr/>
      <dgm:t>
        <a:bodyPr/>
        <a:lstStyle/>
        <a:p>
          <a:endParaRPr lang="ru-RU"/>
        </a:p>
      </dgm:t>
    </dgm:pt>
    <dgm:pt modelId="{C64DC728-316E-4065-BA23-DAC25A61733D}" type="parTrans" cxnId="{0C102D0D-6FE1-45B0-9669-23D997932E8C}">
      <dgm:prSet/>
      <dgm:spPr/>
      <dgm:t>
        <a:bodyPr/>
        <a:lstStyle/>
        <a:p>
          <a:endParaRPr lang="ru-RU"/>
        </a:p>
      </dgm:t>
    </dgm:pt>
    <dgm:pt modelId="{D6D4D3BA-E0F9-4C50-ABE0-47E9D3249C0A}">
      <dgm:prSet phldrT="[Текст]"/>
      <dgm:spPr>
        <a:solidFill>
          <a:srgbClr val="E7F2EC"/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расширена возможность оперативной закупки медицинских изделий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39CBF5C-504F-456F-B2AC-1B7F0FC69E5A}" type="parTrans" cxnId="{EB37FAD4-4DC5-48B3-BF65-21753F1498A3}">
      <dgm:prSet/>
      <dgm:spPr/>
      <dgm:t>
        <a:bodyPr/>
        <a:lstStyle/>
        <a:p>
          <a:endParaRPr lang="ru-RU"/>
        </a:p>
      </dgm:t>
    </dgm:pt>
    <dgm:pt modelId="{FDE03684-4F6D-4B07-B16C-BD6FE83B375D}" type="sibTrans" cxnId="{EB37FAD4-4DC5-48B3-BF65-21753F1498A3}">
      <dgm:prSet/>
      <dgm:spPr/>
      <dgm:t>
        <a:bodyPr/>
        <a:lstStyle/>
        <a:p>
          <a:endParaRPr lang="ru-RU"/>
        </a:p>
      </dgm:t>
    </dgm:pt>
    <dgm:pt modelId="{0E3E2AFF-8AEC-4B7D-B849-636EB2BCA13C}">
      <dgm:prSet phldrT="[Текст]"/>
      <dgm:spPr>
        <a:solidFill>
          <a:srgbClr val="E7F2EC"/>
        </a:solidFill>
      </dgm:spPr>
      <dgm:t>
        <a:bodyPr/>
        <a:lstStyle/>
        <a:p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проведение закупки медицинских изделий, ТСР </a:t>
          </a:r>
          <a:b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«электронных магазинах»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F9288B8-480F-4AAD-BEB3-7A0AA3239804}" type="parTrans" cxnId="{632C7259-62FC-47CE-AF9B-14BB06716675}">
      <dgm:prSet/>
      <dgm:spPr/>
      <dgm:t>
        <a:bodyPr/>
        <a:lstStyle/>
        <a:p>
          <a:endParaRPr lang="ru-RU"/>
        </a:p>
      </dgm:t>
    </dgm:pt>
    <dgm:pt modelId="{3C74A577-6EBB-4C6B-91BD-0EAC397DF119}" type="sibTrans" cxnId="{632C7259-62FC-47CE-AF9B-14BB06716675}">
      <dgm:prSet/>
      <dgm:spPr/>
      <dgm:t>
        <a:bodyPr/>
        <a:lstStyle/>
        <a:p>
          <a:endParaRPr lang="ru-RU"/>
        </a:p>
      </dgm:t>
    </dgm:pt>
    <dgm:pt modelId="{06962D3E-CF4B-4A52-9BF3-7A93D042B5E7}" type="pres">
      <dgm:prSet presAssocID="{834A2B50-7DAA-4CB6-8133-680DED60EE27}" presName="Name0" presStyleCnt="0">
        <dgm:presLayoutVars>
          <dgm:dir/>
          <dgm:animLvl val="lvl"/>
          <dgm:resizeHandles val="exact"/>
        </dgm:presLayoutVars>
      </dgm:prSet>
      <dgm:spPr/>
    </dgm:pt>
    <dgm:pt modelId="{EA35CCC8-FBAE-4CAE-B9D1-83257D792932}" type="pres">
      <dgm:prSet presAssocID="{5A67F4AA-1F14-492B-B832-38F574046B55}" presName="composite" presStyleCnt="0"/>
      <dgm:spPr/>
    </dgm:pt>
    <dgm:pt modelId="{9C313884-3BFD-42A4-942B-2A3BAC4C1EB0}" type="pres">
      <dgm:prSet presAssocID="{5A67F4AA-1F14-492B-B832-38F574046B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8F3F0FB-05CF-4990-939B-B1BDD51CAF0B}" type="pres">
      <dgm:prSet presAssocID="{5A67F4AA-1F14-492B-B832-38F574046B55}" presName="desTx" presStyleLbl="alignAccFollowNode1" presStyleIdx="0" presStyleCnt="3">
        <dgm:presLayoutVars>
          <dgm:bulletEnabled val="1"/>
        </dgm:presLayoutVars>
      </dgm:prSet>
      <dgm:spPr/>
    </dgm:pt>
    <dgm:pt modelId="{4ACC33A8-2AD8-410F-A383-718353A51764}" type="pres">
      <dgm:prSet presAssocID="{F3DEEF56-A7BA-455D-B400-CFEEF9631943}" presName="space" presStyleCnt="0"/>
      <dgm:spPr/>
    </dgm:pt>
    <dgm:pt modelId="{DE9CC37B-F4BD-4FAF-90E1-B4FD7D7DCB37}" type="pres">
      <dgm:prSet presAssocID="{D6D4D3BA-E0F9-4C50-ABE0-47E9D3249C0A}" presName="composite" presStyleCnt="0"/>
      <dgm:spPr/>
    </dgm:pt>
    <dgm:pt modelId="{B49C3901-EEA8-433B-9573-7ED38522A70B}" type="pres">
      <dgm:prSet presAssocID="{D6D4D3BA-E0F9-4C50-ABE0-47E9D3249C0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FBDEE56-8412-48F1-8A4B-0972023A6B65}" type="pres">
      <dgm:prSet presAssocID="{D6D4D3BA-E0F9-4C50-ABE0-47E9D3249C0A}" presName="desTx" presStyleLbl="alignAccFollowNode1" presStyleIdx="1" presStyleCnt="3">
        <dgm:presLayoutVars>
          <dgm:bulletEnabled val="1"/>
        </dgm:presLayoutVars>
      </dgm:prSet>
      <dgm:spPr/>
    </dgm:pt>
    <dgm:pt modelId="{F2C35328-68C9-4EB6-B97E-847B7E777632}" type="pres">
      <dgm:prSet presAssocID="{FDE03684-4F6D-4B07-B16C-BD6FE83B375D}" presName="space" presStyleCnt="0"/>
      <dgm:spPr/>
    </dgm:pt>
    <dgm:pt modelId="{D7CAF49D-B579-4FD4-8A6F-C1632A879848}" type="pres">
      <dgm:prSet presAssocID="{0E3E2AFF-8AEC-4B7D-B849-636EB2BCA13C}" presName="composite" presStyleCnt="0"/>
      <dgm:spPr/>
    </dgm:pt>
    <dgm:pt modelId="{150770E7-3279-41A9-BEC1-F15763BD3415}" type="pres">
      <dgm:prSet presAssocID="{0E3E2AFF-8AEC-4B7D-B849-636EB2BCA13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A602AEA-EDFC-4506-8318-02AADC6DF34B}" type="pres">
      <dgm:prSet presAssocID="{0E3E2AFF-8AEC-4B7D-B849-636EB2BCA13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C102D0D-6FE1-45B0-9669-23D997932E8C}" srcId="{834A2B50-7DAA-4CB6-8133-680DED60EE27}" destId="{5A67F4AA-1F14-492B-B832-38F574046B55}" srcOrd="0" destOrd="0" parTransId="{C64DC728-316E-4065-BA23-DAC25A61733D}" sibTransId="{F3DEEF56-A7BA-455D-B400-CFEEF9631943}"/>
    <dgm:cxn modelId="{EB37FAD4-4DC5-48B3-BF65-21753F1498A3}" srcId="{834A2B50-7DAA-4CB6-8133-680DED60EE27}" destId="{D6D4D3BA-E0F9-4C50-ABE0-47E9D3249C0A}" srcOrd="1" destOrd="0" parTransId="{339CBF5C-504F-456F-B2AC-1B7F0FC69E5A}" sibTransId="{FDE03684-4F6D-4B07-B16C-BD6FE83B375D}"/>
    <dgm:cxn modelId="{2C9E565A-3108-4611-BECC-603D08CF9598}" type="presOf" srcId="{834A2B50-7DAA-4CB6-8133-680DED60EE27}" destId="{06962D3E-CF4B-4A52-9BF3-7A93D042B5E7}" srcOrd="0" destOrd="0" presId="urn:microsoft.com/office/officeart/2005/8/layout/hList1"/>
    <dgm:cxn modelId="{7BC721A0-98C1-45FD-BCF4-BA4BA2C86F65}" type="presOf" srcId="{0E3E2AFF-8AEC-4B7D-B849-636EB2BCA13C}" destId="{150770E7-3279-41A9-BEC1-F15763BD3415}" srcOrd="0" destOrd="0" presId="urn:microsoft.com/office/officeart/2005/8/layout/hList1"/>
    <dgm:cxn modelId="{632C7259-62FC-47CE-AF9B-14BB06716675}" srcId="{834A2B50-7DAA-4CB6-8133-680DED60EE27}" destId="{0E3E2AFF-8AEC-4B7D-B849-636EB2BCA13C}" srcOrd="2" destOrd="0" parTransId="{FF9288B8-480F-4AAD-BEB3-7A0AA3239804}" sibTransId="{3C74A577-6EBB-4C6B-91BD-0EAC397DF119}"/>
    <dgm:cxn modelId="{C27573AF-1ADD-44C7-9DA6-9C246015423A}" type="presOf" srcId="{D6D4D3BA-E0F9-4C50-ABE0-47E9D3249C0A}" destId="{B49C3901-EEA8-433B-9573-7ED38522A70B}" srcOrd="0" destOrd="0" presId="urn:microsoft.com/office/officeart/2005/8/layout/hList1"/>
    <dgm:cxn modelId="{016FD182-773F-413E-8A70-C6F40F27104B}" type="presOf" srcId="{5A67F4AA-1F14-492B-B832-38F574046B55}" destId="{9C313884-3BFD-42A4-942B-2A3BAC4C1EB0}" srcOrd="0" destOrd="0" presId="urn:microsoft.com/office/officeart/2005/8/layout/hList1"/>
    <dgm:cxn modelId="{C0850EBE-EC95-4051-9835-56A45E21C025}" type="presParOf" srcId="{06962D3E-CF4B-4A52-9BF3-7A93D042B5E7}" destId="{EA35CCC8-FBAE-4CAE-B9D1-83257D792932}" srcOrd="0" destOrd="0" presId="urn:microsoft.com/office/officeart/2005/8/layout/hList1"/>
    <dgm:cxn modelId="{D60BA984-3616-4620-A1D3-DB723DC6A68B}" type="presParOf" srcId="{EA35CCC8-FBAE-4CAE-B9D1-83257D792932}" destId="{9C313884-3BFD-42A4-942B-2A3BAC4C1EB0}" srcOrd="0" destOrd="0" presId="urn:microsoft.com/office/officeart/2005/8/layout/hList1"/>
    <dgm:cxn modelId="{08E86433-B846-4F24-A18A-21626D5EC097}" type="presParOf" srcId="{EA35CCC8-FBAE-4CAE-B9D1-83257D792932}" destId="{78F3F0FB-05CF-4990-939B-B1BDD51CAF0B}" srcOrd="1" destOrd="0" presId="urn:microsoft.com/office/officeart/2005/8/layout/hList1"/>
    <dgm:cxn modelId="{35F11A76-5310-44AC-A588-9329070B76BD}" type="presParOf" srcId="{06962D3E-CF4B-4A52-9BF3-7A93D042B5E7}" destId="{4ACC33A8-2AD8-410F-A383-718353A51764}" srcOrd="1" destOrd="0" presId="urn:microsoft.com/office/officeart/2005/8/layout/hList1"/>
    <dgm:cxn modelId="{BE0569C4-EA5E-4F37-9323-BF9916BE9EE8}" type="presParOf" srcId="{06962D3E-CF4B-4A52-9BF3-7A93D042B5E7}" destId="{DE9CC37B-F4BD-4FAF-90E1-B4FD7D7DCB37}" srcOrd="2" destOrd="0" presId="urn:microsoft.com/office/officeart/2005/8/layout/hList1"/>
    <dgm:cxn modelId="{CAD9A64D-ACA3-4210-A5C3-5B24E34BDA0B}" type="presParOf" srcId="{DE9CC37B-F4BD-4FAF-90E1-B4FD7D7DCB37}" destId="{B49C3901-EEA8-433B-9573-7ED38522A70B}" srcOrd="0" destOrd="0" presId="urn:microsoft.com/office/officeart/2005/8/layout/hList1"/>
    <dgm:cxn modelId="{397A055F-56C5-4F06-9348-9635F4919537}" type="presParOf" srcId="{DE9CC37B-F4BD-4FAF-90E1-B4FD7D7DCB37}" destId="{DFBDEE56-8412-48F1-8A4B-0972023A6B65}" srcOrd="1" destOrd="0" presId="urn:microsoft.com/office/officeart/2005/8/layout/hList1"/>
    <dgm:cxn modelId="{6BF2A468-8A9B-4CC1-92ED-45EBA6694C0E}" type="presParOf" srcId="{06962D3E-CF4B-4A52-9BF3-7A93D042B5E7}" destId="{F2C35328-68C9-4EB6-B97E-847B7E777632}" srcOrd="3" destOrd="0" presId="urn:microsoft.com/office/officeart/2005/8/layout/hList1"/>
    <dgm:cxn modelId="{2CA64FB8-6237-4D4D-AA71-7B2E75814B11}" type="presParOf" srcId="{06962D3E-CF4B-4A52-9BF3-7A93D042B5E7}" destId="{D7CAF49D-B579-4FD4-8A6F-C1632A879848}" srcOrd="4" destOrd="0" presId="urn:microsoft.com/office/officeart/2005/8/layout/hList1"/>
    <dgm:cxn modelId="{CB7C7A3B-3820-4BF0-8806-F7A3B7923185}" type="presParOf" srcId="{D7CAF49D-B579-4FD4-8A6F-C1632A879848}" destId="{150770E7-3279-41A9-BEC1-F15763BD3415}" srcOrd="0" destOrd="0" presId="urn:microsoft.com/office/officeart/2005/8/layout/hList1"/>
    <dgm:cxn modelId="{BD0E3B56-C8F0-460A-8E7A-6BA91CC519B7}" type="presParOf" srcId="{D7CAF49D-B579-4FD4-8A6F-C1632A879848}" destId="{8A602AEA-EDFC-4506-8318-02AADC6DF3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00FD1-E20E-492F-8A77-CBE35D4F1BAF}">
      <dsp:nvSpPr>
        <dsp:cNvPr id="0" name=""/>
        <dsp:cNvSpPr/>
      </dsp:nvSpPr>
      <dsp:spPr>
        <a:xfrm>
          <a:off x="376981" y="482"/>
          <a:ext cx="3654577" cy="2192746"/>
        </a:xfrm>
        <a:prstGeom prst="rect">
          <a:avLst/>
        </a:prstGeom>
        <a:solidFill>
          <a:srgbClr val="E7F2E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изменение </a:t>
          </a:r>
          <a:r>
            <a:rPr lang="ru-RU" sz="2000" kern="1200" dirty="0" smtClean="0">
              <a:solidFill>
                <a:srgbClr val="007E40"/>
              </a:solidFill>
            </a:rPr>
            <a:t>любых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существенных условий заключенных контрактов по решению соответствующего высшего органа исполнительной власти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6981" y="482"/>
        <a:ext cx="3654577" cy="2192746"/>
      </dsp:txXfrm>
    </dsp:sp>
    <dsp:sp modelId="{DE64B0B7-F323-4AE1-A9FF-9AC2E25F6525}">
      <dsp:nvSpPr>
        <dsp:cNvPr id="0" name=""/>
        <dsp:cNvSpPr/>
      </dsp:nvSpPr>
      <dsp:spPr>
        <a:xfrm>
          <a:off x="4397016" y="482"/>
          <a:ext cx="3654577" cy="2192746"/>
        </a:xfrm>
        <a:prstGeom prst="rect">
          <a:avLst/>
        </a:prstGeom>
        <a:solidFill>
          <a:srgbClr val="E7F2E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полномочия Правительства РФ на определение </a:t>
          </a:r>
          <a:r>
            <a:rPr lang="ru-RU" sz="2000" kern="1200" dirty="0" smtClean="0">
              <a:solidFill>
                <a:srgbClr val="007E40"/>
              </a:solidFill>
            </a:rPr>
            <a:t>единственного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поставщика для обеспечения любых нужд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397016" y="482"/>
        <a:ext cx="3654577" cy="2192746"/>
      </dsp:txXfrm>
    </dsp:sp>
    <dsp:sp modelId="{1BB8E83C-162A-489A-9F0A-54AA5D5D4FC1}">
      <dsp:nvSpPr>
        <dsp:cNvPr id="0" name=""/>
        <dsp:cNvSpPr/>
      </dsp:nvSpPr>
      <dsp:spPr>
        <a:xfrm>
          <a:off x="376981" y="2558687"/>
          <a:ext cx="3654577" cy="2192746"/>
        </a:xfrm>
        <a:prstGeom prst="rect">
          <a:avLst/>
        </a:prstGeom>
        <a:solidFill>
          <a:srgbClr val="E7F2E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полномочия высших  органов исполнительной власти субъекта Российской Федерации</a:t>
          </a:r>
          <a:br>
            <a:rPr lang="ru-RU" sz="20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sz="20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определение </a:t>
          </a:r>
          <a:r>
            <a:rPr lang="ru-RU" sz="2000" b="0" kern="1200" dirty="0" smtClean="0">
              <a:solidFill>
                <a:srgbClr val="007E40"/>
              </a:solidFill>
            </a:rPr>
            <a:t>единственного</a:t>
          </a:r>
          <a:r>
            <a:rPr lang="ru-RU" sz="20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поставщика для региональных</a:t>
          </a:r>
          <a:br>
            <a:rPr lang="ru-RU" sz="20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sz="20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и муниципальных нужд</a:t>
          </a:r>
          <a:endParaRPr lang="ru-RU" sz="20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6981" y="2558687"/>
        <a:ext cx="3654577" cy="2192746"/>
      </dsp:txXfrm>
    </dsp:sp>
    <dsp:sp modelId="{C578B0F4-255F-462F-872C-1ACE38527F73}">
      <dsp:nvSpPr>
        <dsp:cNvPr id="0" name=""/>
        <dsp:cNvSpPr/>
      </dsp:nvSpPr>
      <dsp:spPr>
        <a:xfrm>
          <a:off x="4397016" y="2558687"/>
          <a:ext cx="3654577" cy="2192746"/>
        </a:xfrm>
        <a:prstGeom prst="rect">
          <a:avLst/>
        </a:prstGeom>
        <a:solidFill>
          <a:srgbClr val="E7F2E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полномочия Правительства РФ на утверждение порядка </a:t>
          </a:r>
          <a:r>
            <a:rPr lang="ru-RU" sz="2000" b="0" kern="1200" dirty="0" smtClean="0">
              <a:solidFill>
                <a:srgbClr val="007E40"/>
              </a:solidFill>
            </a:rPr>
            <a:t>списания неустоек </a:t>
          </a:r>
          <a:r>
            <a:rPr lang="ru-RU" sz="20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заказчиками </a:t>
          </a:r>
          <a:endParaRPr lang="ru-RU" sz="20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397016" y="2558687"/>
        <a:ext cx="3654577" cy="2192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00FD1-E20E-492F-8A77-CBE35D4F1BAF}">
      <dsp:nvSpPr>
        <dsp:cNvPr id="0" name=""/>
        <dsp:cNvSpPr/>
      </dsp:nvSpPr>
      <dsp:spPr>
        <a:xfrm>
          <a:off x="0" y="342857"/>
          <a:ext cx="3127847" cy="1876708"/>
        </a:xfrm>
        <a:prstGeom prst="rect">
          <a:avLst/>
        </a:prstGeom>
        <a:solidFill>
          <a:srgbClr val="E7F2E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обоснование НМЦК без учета коммерческих предложений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(в случае их </a:t>
          </a:r>
          <a:r>
            <a:rPr lang="ru-RU" sz="21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непоступления</a:t>
          </a:r>
          <a:r>
            <a:rPr lang="ru-RU" sz="21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ru-RU" sz="21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342857"/>
        <a:ext cx="3127847" cy="1876708"/>
      </dsp:txXfrm>
    </dsp:sp>
    <dsp:sp modelId="{DE64B0B7-F323-4AE1-A9FF-9AC2E25F6525}">
      <dsp:nvSpPr>
        <dsp:cNvPr id="0" name=""/>
        <dsp:cNvSpPr/>
      </dsp:nvSpPr>
      <dsp:spPr>
        <a:xfrm>
          <a:off x="3440632" y="342857"/>
          <a:ext cx="3127847" cy="1876708"/>
        </a:xfrm>
        <a:prstGeom prst="rect">
          <a:avLst/>
        </a:prstGeom>
        <a:solidFill>
          <a:srgbClr val="E7F2E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сокращение предельного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срока оплаты</a:t>
          </a:r>
          <a:endParaRPr lang="ru-RU" sz="21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440632" y="342857"/>
        <a:ext cx="3127847" cy="1876708"/>
      </dsp:txXfrm>
    </dsp:sp>
    <dsp:sp modelId="{1BB8E83C-162A-489A-9F0A-54AA5D5D4FC1}">
      <dsp:nvSpPr>
        <dsp:cNvPr id="0" name=""/>
        <dsp:cNvSpPr/>
      </dsp:nvSpPr>
      <dsp:spPr>
        <a:xfrm>
          <a:off x="6881264" y="342857"/>
          <a:ext cx="3127847" cy="1876708"/>
        </a:xfrm>
        <a:prstGeom prst="rect">
          <a:avLst/>
        </a:prstGeom>
        <a:solidFill>
          <a:srgbClr val="E7F2E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запрет на использование иностранной валюты </a:t>
          </a:r>
          <a:br>
            <a:rPr lang="ru-RU" sz="21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sz="21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 определении НМЦК</a:t>
          </a:r>
          <a:endParaRPr lang="ru-RU" sz="21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881264" y="342857"/>
        <a:ext cx="3127847" cy="1876708"/>
      </dsp:txXfrm>
    </dsp:sp>
    <dsp:sp modelId="{C578B0F4-255F-462F-872C-1ACE38527F73}">
      <dsp:nvSpPr>
        <dsp:cNvPr id="0" name=""/>
        <dsp:cNvSpPr/>
      </dsp:nvSpPr>
      <dsp:spPr>
        <a:xfrm>
          <a:off x="0" y="2532350"/>
          <a:ext cx="3127847" cy="1876708"/>
        </a:xfrm>
        <a:prstGeom prst="rect">
          <a:avLst/>
        </a:prstGeom>
        <a:solidFill>
          <a:srgbClr val="E7F2E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упрощение закупок </a:t>
          </a:r>
          <a:br>
            <a:rPr lang="ru-RU" sz="21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sz="21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сфере космоса, строительства, медицины</a:t>
          </a:r>
          <a:endParaRPr lang="ru-RU" sz="21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2532350"/>
        <a:ext cx="3127847" cy="1876708"/>
      </dsp:txXfrm>
    </dsp:sp>
    <dsp:sp modelId="{1593DDBA-E4B0-46BF-9562-C580E040671F}">
      <dsp:nvSpPr>
        <dsp:cNvPr id="0" name=""/>
        <dsp:cNvSpPr/>
      </dsp:nvSpPr>
      <dsp:spPr>
        <a:xfrm>
          <a:off x="3440632" y="2532350"/>
          <a:ext cx="3127847" cy="1876708"/>
        </a:xfrm>
        <a:prstGeom prst="rect">
          <a:avLst/>
        </a:prstGeom>
        <a:solidFill>
          <a:srgbClr val="E7F2E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расширяется перечень офшорных зон</a:t>
          </a:r>
          <a:endParaRPr lang="ru-RU" sz="21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440632" y="2532350"/>
        <a:ext cx="3127847" cy="1876708"/>
      </dsp:txXfrm>
    </dsp:sp>
    <dsp:sp modelId="{59AFC41F-2A2E-4B5C-B56D-5582DBA889AA}">
      <dsp:nvSpPr>
        <dsp:cNvPr id="0" name=""/>
        <dsp:cNvSpPr/>
      </dsp:nvSpPr>
      <dsp:spPr>
        <a:xfrm>
          <a:off x="6881264" y="2532350"/>
          <a:ext cx="3127847" cy="1876708"/>
        </a:xfrm>
        <a:prstGeom prst="rect">
          <a:avLst/>
        </a:prstGeom>
        <a:solidFill>
          <a:srgbClr val="E7F2E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обязанность </a:t>
          </a:r>
          <a:br>
            <a:rPr lang="ru-RU" sz="21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sz="21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вносить информацию </a:t>
          </a:r>
          <a:br>
            <a:rPr lang="ru-RU" sz="21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sz="21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о контрактах в реестр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(для временных дополнительных случаев)</a:t>
          </a:r>
          <a:endParaRPr lang="ru-RU" sz="21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881264" y="2532350"/>
        <a:ext cx="3127847" cy="1876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13884-3BFD-42A4-942B-2A3BAC4C1EB0}">
      <dsp:nvSpPr>
        <dsp:cNvPr id="0" name=""/>
        <dsp:cNvSpPr/>
      </dsp:nvSpPr>
      <dsp:spPr>
        <a:xfrm>
          <a:off x="3172" y="1680795"/>
          <a:ext cx="3093531" cy="1219887"/>
        </a:xfrm>
        <a:prstGeom prst="rect">
          <a:avLst/>
        </a:prstGeom>
        <a:solidFill>
          <a:srgbClr val="E7F2EC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изменение порядка заключения офсетных контрактов</a:t>
          </a:r>
          <a:endParaRPr lang="ru-RU" sz="1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172" y="1680795"/>
        <a:ext cx="3093531" cy="1219887"/>
      </dsp:txXfrm>
    </dsp:sp>
    <dsp:sp modelId="{78F3F0FB-05CF-4990-939B-B1BDD51CAF0B}">
      <dsp:nvSpPr>
        <dsp:cNvPr id="0" name=""/>
        <dsp:cNvSpPr/>
      </dsp:nvSpPr>
      <dsp:spPr>
        <a:xfrm>
          <a:off x="3172" y="2900682"/>
          <a:ext cx="3093531" cy="8344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C3901-EEA8-433B-9573-7ED38522A70B}">
      <dsp:nvSpPr>
        <dsp:cNvPr id="0" name=""/>
        <dsp:cNvSpPr/>
      </dsp:nvSpPr>
      <dsp:spPr>
        <a:xfrm>
          <a:off x="3529798" y="1680795"/>
          <a:ext cx="3093531" cy="1219887"/>
        </a:xfrm>
        <a:prstGeom prst="rect">
          <a:avLst/>
        </a:prstGeom>
        <a:solidFill>
          <a:srgbClr val="E7F2EC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расширена возможность оперативной закупки медицинских изделий</a:t>
          </a:r>
          <a:endParaRPr lang="ru-RU" sz="1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529798" y="1680795"/>
        <a:ext cx="3093531" cy="1219887"/>
      </dsp:txXfrm>
    </dsp:sp>
    <dsp:sp modelId="{DFBDEE56-8412-48F1-8A4B-0972023A6B65}">
      <dsp:nvSpPr>
        <dsp:cNvPr id="0" name=""/>
        <dsp:cNvSpPr/>
      </dsp:nvSpPr>
      <dsp:spPr>
        <a:xfrm>
          <a:off x="3529798" y="2900682"/>
          <a:ext cx="3093531" cy="8344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770E7-3279-41A9-BEC1-F15763BD3415}">
      <dsp:nvSpPr>
        <dsp:cNvPr id="0" name=""/>
        <dsp:cNvSpPr/>
      </dsp:nvSpPr>
      <dsp:spPr>
        <a:xfrm>
          <a:off x="7056423" y="1680795"/>
          <a:ext cx="3093531" cy="1219887"/>
        </a:xfrm>
        <a:prstGeom prst="rect">
          <a:avLst/>
        </a:prstGeom>
        <a:solidFill>
          <a:srgbClr val="E7F2EC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проведение закупки медицинских изделий, ТСР </a:t>
          </a:r>
          <a:br>
            <a:rPr lang="ru-RU" sz="19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ru-RU" sz="1900" b="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«электронных магазинах»</a:t>
          </a:r>
          <a:endParaRPr lang="ru-RU" sz="19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056423" y="1680795"/>
        <a:ext cx="3093531" cy="1219887"/>
      </dsp:txXfrm>
    </dsp:sp>
    <dsp:sp modelId="{8A602AEA-EDFC-4506-8318-02AADC6DF34B}">
      <dsp:nvSpPr>
        <dsp:cNvPr id="0" name=""/>
        <dsp:cNvSpPr/>
      </dsp:nvSpPr>
      <dsp:spPr>
        <a:xfrm>
          <a:off x="7056423" y="2900682"/>
          <a:ext cx="3093531" cy="83448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4302626" cy="343285"/>
          </a:xfrm>
          <a:prstGeom prst="rect">
            <a:avLst/>
          </a:prstGeom>
        </p:spPr>
        <p:txBody>
          <a:bodyPr vert="horz" lIns="91244" tIns="45622" rIns="91244" bIns="4562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8" y="5"/>
            <a:ext cx="4302626" cy="343285"/>
          </a:xfrm>
          <a:prstGeom prst="rect">
            <a:avLst/>
          </a:prstGeom>
        </p:spPr>
        <p:txBody>
          <a:bodyPr vert="horz" lIns="91244" tIns="45622" rIns="91244" bIns="45622" rtlCol="0"/>
          <a:lstStyle>
            <a:lvl1pPr algn="r">
              <a:defRPr sz="1200"/>
            </a:lvl1pPr>
          </a:lstStyle>
          <a:p>
            <a:fld id="{9543AFBF-AF17-4B6F-AC39-E7FF40C2E050}" type="datetimeFigureOut">
              <a:rPr lang="ru-RU" smtClean="0"/>
              <a:pPr/>
              <a:t>18.07.2022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3624"/>
            <a:ext cx="4302626" cy="343284"/>
          </a:xfrm>
          <a:prstGeom prst="rect">
            <a:avLst/>
          </a:prstGeom>
        </p:spPr>
        <p:txBody>
          <a:bodyPr vert="horz" lIns="91244" tIns="45622" rIns="91244" bIns="4562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8" y="6513624"/>
            <a:ext cx="4302626" cy="343284"/>
          </a:xfrm>
          <a:prstGeom prst="rect">
            <a:avLst/>
          </a:prstGeom>
        </p:spPr>
        <p:txBody>
          <a:bodyPr vert="horz" lIns="91244" tIns="45622" rIns="91244" bIns="45622" rtlCol="0" anchor="b"/>
          <a:lstStyle>
            <a:lvl1pPr algn="r">
              <a:defRPr sz="1200"/>
            </a:lvl1pPr>
          </a:lstStyle>
          <a:p>
            <a:fld id="{E7FE05BB-F80B-4B8F-946B-5D64EE460B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7702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4301543" cy="342899"/>
          </a:xfrm>
          <a:prstGeom prst="rect">
            <a:avLst/>
          </a:prstGeom>
        </p:spPr>
        <p:txBody>
          <a:bodyPr vert="horz" lIns="91229" tIns="45614" rIns="91229" bIns="456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9" y="6"/>
            <a:ext cx="4301543" cy="342899"/>
          </a:xfrm>
          <a:prstGeom prst="rect">
            <a:avLst/>
          </a:prstGeom>
        </p:spPr>
        <p:txBody>
          <a:bodyPr vert="horz" lIns="91229" tIns="45614" rIns="91229" bIns="45614" rtlCol="0"/>
          <a:lstStyle>
            <a:lvl1pPr algn="r">
              <a:defRPr sz="1200"/>
            </a:lvl1pPr>
          </a:lstStyle>
          <a:p>
            <a:fld id="{699DC750-4C79-4CC8-B181-3B259F4E85FF}" type="datetimeFigureOut">
              <a:rPr lang="ru-RU" smtClean="0"/>
              <a:pPr/>
              <a:t>18.07.2022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12763"/>
            <a:ext cx="3640138" cy="2573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9" tIns="45614" rIns="91229" bIns="456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7" y="3257552"/>
            <a:ext cx="7941310" cy="3086100"/>
          </a:xfrm>
          <a:prstGeom prst="rect">
            <a:avLst/>
          </a:prstGeom>
        </p:spPr>
        <p:txBody>
          <a:bodyPr vert="horz" lIns="91229" tIns="45614" rIns="91229" bIns="456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6513917"/>
            <a:ext cx="4301543" cy="342899"/>
          </a:xfrm>
          <a:prstGeom prst="rect">
            <a:avLst/>
          </a:prstGeom>
        </p:spPr>
        <p:txBody>
          <a:bodyPr vert="horz" lIns="91229" tIns="45614" rIns="91229" bIns="456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9" y="6513917"/>
            <a:ext cx="4301543" cy="342899"/>
          </a:xfrm>
          <a:prstGeom prst="rect">
            <a:avLst/>
          </a:prstGeom>
        </p:spPr>
        <p:txBody>
          <a:bodyPr vert="horz" lIns="91229" tIns="45614" rIns="91229" bIns="45614" rtlCol="0" anchor="b"/>
          <a:lstStyle>
            <a:lvl1pPr algn="r">
              <a:defRPr sz="1200"/>
            </a:lvl1pPr>
          </a:lstStyle>
          <a:p>
            <a:fld id="{026CBE98-2F97-46C9-880F-B901D457D9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3498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42345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1pPr>
    <a:lvl2pPr marL="521172" algn="l" defTabSz="1042345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2pPr>
    <a:lvl3pPr marL="1042345" algn="l" defTabSz="1042345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3pPr>
    <a:lvl4pPr marL="1563518" algn="l" defTabSz="1042345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4pPr>
    <a:lvl5pPr marL="2084692" algn="l" defTabSz="1042345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5pPr>
    <a:lvl6pPr marL="2605864" algn="l" defTabSz="1042345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6pPr>
    <a:lvl7pPr marL="3127037" algn="l" defTabSz="1042345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7pPr>
    <a:lvl8pPr marL="3648210" algn="l" defTabSz="1042345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8pPr>
    <a:lvl9pPr marL="4169383" algn="l" defTabSz="1042345" rtl="0" eaLnBrk="1" latinLnBrk="0" hangingPunct="1">
      <a:defRPr sz="13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0113" y="354013"/>
            <a:ext cx="2516187" cy="17795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915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3250" y="512763"/>
            <a:ext cx="3640138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557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3250" y="512763"/>
            <a:ext cx="3640138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37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3250" y="512763"/>
            <a:ext cx="3640138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78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3250" y="512763"/>
            <a:ext cx="3640138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555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3250" y="512763"/>
            <a:ext cx="3640138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56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3250" y="512763"/>
            <a:ext cx="3640138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11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3250" y="512763"/>
            <a:ext cx="3640138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930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3250" y="512763"/>
            <a:ext cx="3640138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676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3250" y="512763"/>
            <a:ext cx="3640138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76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3250" y="512763"/>
            <a:ext cx="3640138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16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3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6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3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8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23286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323286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5" y="302738"/>
            <a:ext cx="2405658" cy="64502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23286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323286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9958108" y="107624"/>
            <a:ext cx="992476" cy="592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6">
                <a:solidFill>
                  <a:srgbClr val="DEAA46"/>
                </a:solidFill>
                <a:latin typeface="DINPro-Light"/>
                <a:cs typeface="DINPro-Light"/>
              </a:defRPr>
            </a:lvl1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7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5431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15E7-0C40-4C9B-ACFA-FCD019C923E8}" type="datetimeFigureOut">
              <a:rPr lang="ru-RU" smtClean="0"/>
              <a:pPr/>
              <a:t>18.07.2022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608-1539-45B9-B1EE-683EC1395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79" y="4857795"/>
            <a:ext cx="9088041" cy="1501436"/>
          </a:xfrm>
        </p:spPr>
        <p:txBody>
          <a:bodyPr anchor="t"/>
          <a:lstStyle>
            <a:lvl1pPr algn="l">
              <a:defRPr sz="282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79" y="3204117"/>
            <a:ext cx="9088041" cy="1653678"/>
          </a:xfrm>
        </p:spPr>
        <p:txBody>
          <a:bodyPr anchor="b"/>
          <a:lstStyle>
            <a:lvl1pPr marL="0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1pPr>
            <a:lvl2pPr marL="323286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2pPr>
            <a:lvl3pPr marL="646572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3pPr>
            <a:lvl4pPr marL="969858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4pPr>
            <a:lvl5pPr marL="1293144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5pPr>
            <a:lvl6pPr marL="1616431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6pPr>
            <a:lvl7pPr marL="1939717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7pPr>
            <a:lvl8pPr marL="2263003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8pPr>
            <a:lvl9pPr marL="2586289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23286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323286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1980"/>
            </a:lvl1pPr>
            <a:lvl2pPr>
              <a:defRPr sz="1697"/>
            </a:lvl2pPr>
            <a:lvl3pPr>
              <a:defRPr sz="1414"/>
            </a:lvl3pPr>
            <a:lvl4pPr>
              <a:defRPr sz="1273"/>
            </a:lvl4pPr>
            <a:lvl5pPr>
              <a:defRPr sz="1273"/>
            </a:lvl5pPr>
            <a:lvl6pPr>
              <a:defRPr sz="1273"/>
            </a:lvl6pPr>
            <a:lvl7pPr>
              <a:defRPr sz="1273"/>
            </a:lvl7pPr>
            <a:lvl8pPr>
              <a:defRPr sz="1273"/>
            </a:lvl8pPr>
            <a:lvl9pPr>
              <a:defRPr sz="127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007" y="1763925"/>
            <a:ext cx="4722217" cy="4989036"/>
          </a:xfrm>
        </p:spPr>
        <p:txBody>
          <a:bodyPr/>
          <a:lstStyle>
            <a:lvl1pPr>
              <a:defRPr sz="1980"/>
            </a:lvl1pPr>
            <a:lvl2pPr>
              <a:defRPr sz="1697"/>
            </a:lvl2pPr>
            <a:lvl3pPr>
              <a:defRPr sz="1414"/>
            </a:lvl3pPr>
            <a:lvl4pPr>
              <a:defRPr sz="1273"/>
            </a:lvl4pPr>
            <a:lvl5pPr>
              <a:defRPr sz="1273"/>
            </a:lvl5pPr>
            <a:lvl6pPr>
              <a:defRPr sz="1273"/>
            </a:lvl6pPr>
            <a:lvl7pPr>
              <a:defRPr sz="1273"/>
            </a:lvl7pPr>
            <a:lvl8pPr>
              <a:defRPr sz="1273"/>
            </a:lvl8pPr>
            <a:lvl9pPr>
              <a:defRPr sz="127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23286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323286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6" indent="0">
              <a:buNone/>
              <a:defRPr sz="1414" b="1"/>
            </a:lvl2pPr>
            <a:lvl3pPr marL="646572" indent="0">
              <a:buNone/>
              <a:defRPr sz="1273" b="1"/>
            </a:lvl3pPr>
            <a:lvl4pPr marL="969858" indent="0">
              <a:buNone/>
              <a:defRPr sz="1131" b="1"/>
            </a:lvl4pPr>
            <a:lvl5pPr marL="1293144" indent="0">
              <a:buNone/>
              <a:defRPr sz="1131" b="1"/>
            </a:lvl5pPr>
            <a:lvl6pPr marL="1616431" indent="0">
              <a:buNone/>
              <a:defRPr sz="1131" b="1"/>
            </a:lvl6pPr>
            <a:lvl7pPr marL="1939717" indent="0">
              <a:buNone/>
              <a:defRPr sz="1131" b="1"/>
            </a:lvl7pPr>
            <a:lvl8pPr marL="2263003" indent="0">
              <a:buNone/>
              <a:defRPr sz="1131" b="1"/>
            </a:lvl8pPr>
            <a:lvl9pPr marL="2586289" indent="0">
              <a:buNone/>
              <a:defRPr sz="113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1697"/>
            </a:lvl1pPr>
            <a:lvl2pPr>
              <a:defRPr sz="1414"/>
            </a:lvl2pPr>
            <a:lvl3pPr>
              <a:defRPr sz="1273"/>
            </a:lvl3pPr>
            <a:lvl4pPr>
              <a:defRPr sz="1131"/>
            </a:lvl4pPr>
            <a:lvl5pPr>
              <a:defRPr sz="1131"/>
            </a:lvl5pPr>
            <a:lvl6pPr>
              <a:defRPr sz="1131"/>
            </a:lvl6pPr>
            <a:lvl7pPr>
              <a:defRPr sz="1131"/>
            </a:lvl7pPr>
            <a:lvl8pPr>
              <a:defRPr sz="1131"/>
            </a:lvl8pPr>
            <a:lvl9pPr>
              <a:defRPr sz="11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7" y="1692178"/>
            <a:ext cx="4725930" cy="705219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6" indent="0">
              <a:buNone/>
              <a:defRPr sz="1414" b="1"/>
            </a:lvl2pPr>
            <a:lvl3pPr marL="646572" indent="0">
              <a:buNone/>
              <a:defRPr sz="1273" b="1"/>
            </a:lvl3pPr>
            <a:lvl4pPr marL="969858" indent="0">
              <a:buNone/>
              <a:defRPr sz="1131" b="1"/>
            </a:lvl4pPr>
            <a:lvl5pPr marL="1293144" indent="0">
              <a:buNone/>
              <a:defRPr sz="1131" b="1"/>
            </a:lvl5pPr>
            <a:lvl6pPr marL="1616431" indent="0">
              <a:buNone/>
              <a:defRPr sz="1131" b="1"/>
            </a:lvl6pPr>
            <a:lvl7pPr marL="1939717" indent="0">
              <a:buNone/>
              <a:defRPr sz="1131" b="1"/>
            </a:lvl7pPr>
            <a:lvl8pPr marL="2263003" indent="0">
              <a:buNone/>
              <a:defRPr sz="1131" b="1"/>
            </a:lvl8pPr>
            <a:lvl9pPr marL="2586289" indent="0">
              <a:buNone/>
              <a:defRPr sz="113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1297" y="2397397"/>
            <a:ext cx="4725930" cy="4355563"/>
          </a:xfrm>
        </p:spPr>
        <p:txBody>
          <a:bodyPr/>
          <a:lstStyle>
            <a:lvl1pPr>
              <a:defRPr sz="1697"/>
            </a:lvl1pPr>
            <a:lvl2pPr>
              <a:defRPr sz="1414"/>
            </a:lvl2pPr>
            <a:lvl3pPr>
              <a:defRPr sz="1273"/>
            </a:lvl3pPr>
            <a:lvl4pPr>
              <a:defRPr sz="1131"/>
            </a:lvl4pPr>
            <a:lvl5pPr>
              <a:defRPr sz="1131"/>
            </a:lvl5pPr>
            <a:lvl6pPr>
              <a:defRPr sz="1131"/>
            </a:lvl6pPr>
            <a:lvl7pPr>
              <a:defRPr sz="1131"/>
            </a:lvl7pPr>
            <a:lvl8pPr>
              <a:defRPr sz="1131"/>
            </a:lvl8pPr>
            <a:lvl9pPr>
              <a:defRPr sz="11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23286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323286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23286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323286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23286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323286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141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202" y="300987"/>
            <a:ext cx="5977021" cy="6451973"/>
          </a:xfrm>
        </p:spPr>
        <p:txBody>
          <a:bodyPr/>
          <a:lstStyle>
            <a:lvl1pPr>
              <a:defRPr sz="2263"/>
            </a:lvl1pPr>
            <a:lvl2pPr>
              <a:defRPr sz="1980"/>
            </a:lvl2pPr>
            <a:lvl3pPr>
              <a:defRPr sz="1697"/>
            </a:lvl3pPr>
            <a:lvl4pPr>
              <a:defRPr sz="1414"/>
            </a:lvl4pPr>
            <a:lvl5pPr>
              <a:defRPr sz="1414"/>
            </a:lvl5pPr>
            <a:lvl6pPr>
              <a:defRPr sz="1414"/>
            </a:lvl6pPr>
            <a:lvl7pPr>
              <a:defRPr sz="1414"/>
            </a:lvl7pPr>
            <a:lvl8pPr>
              <a:defRPr sz="1414"/>
            </a:lvl8pPr>
            <a:lvl9pPr>
              <a:defRPr sz="141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</p:spPr>
        <p:txBody>
          <a:bodyPr/>
          <a:lstStyle>
            <a:lvl1pPr marL="0" indent="0">
              <a:buNone/>
              <a:defRPr sz="990"/>
            </a:lvl1pPr>
            <a:lvl2pPr marL="323286" indent="0">
              <a:buNone/>
              <a:defRPr sz="849"/>
            </a:lvl2pPr>
            <a:lvl3pPr marL="646572" indent="0">
              <a:buNone/>
              <a:defRPr sz="707"/>
            </a:lvl3pPr>
            <a:lvl4pPr marL="969858" indent="0">
              <a:buNone/>
              <a:defRPr sz="636"/>
            </a:lvl4pPr>
            <a:lvl5pPr marL="1293144" indent="0">
              <a:buNone/>
              <a:defRPr sz="636"/>
            </a:lvl5pPr>
            <a:lvl6pPr marL="1616431" indent="0">
              <a:buNone/>
              <a:defRPr sz="636"/>
            </a:lvl6pPr>
            <a:lvl7pPr marL="1939717" indent="0">
              <a:buNone/>
              <a:defRPr sz="636"/>
            </a:lvl7pPr>
            <a:lvl8pPr marL="2263003" indent="0">
              <a:buNone/>
              <a:defRPr sz="636"/>
            </a:lvl8pPr>
            <a:lvl9pPr marL="2586289" indent="0">
              <a:buNone/>
              <a:defRPr sz="63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23286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323286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3"/>
            <a:ext cx="6415088" cy="624723"/>
          </a:xfrm>
        </p:spPr>
        <p:txBody>
          <a:bodyPr anchor="b"/>
          <a:lstStyle>
            <a:lvl1pPr algn="l">
              <a:defRPr sz="141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2263"/>
            </a:lvl1pPr>
            <a:lvl2pPr marL="323286" indent="0">
              <a:buNone/>
              <a:defRPr sz="1980"/>
            </a:lvl2pPr>
            <a:lvl3pPr marL="646572" indent="0">
              <a:buNone/>
              <a:defRPr sz="1697"/>
            </a:lvl3pPr>
            <a:lvl4pPr marL="969858" indent="0">
              <a:buNone/>
              <a:defRPr sz="1414"/>
            </a:lvl4pPr>
            <a:lvl5pPr marL="1293144" indent="0">
              <a:buNone/>
              <a:defRPr sz="1414"/>
            </a:lvl5pPr>
            <a:lvl6pPr marL="1616431" indent="0">
              <a:buNone/>
              <a:defRPr sz="1414"/>
            </a:lvl6pPr>
            <a:lvl7pPr marL="1939717" indent="0">
              <a:buNone/>
              <a:defRPr sz="1414"/>
            </a:lvl7pPr>
            <a:lvl8pPr marL="2263003" indent="0">
              <a:buNone/>
              <a:defRPr sz="1414"/>
            </a:lvl8pPr>
            <a:lvl9pPr marL="2586289" indent="0">
              <a:buNone/>
              <a:defRPr sz="1414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7"/>
            <a:ext cx="6415088" cy="887211"/>
          </a:xfrm>
        </p:spPr>
        <p:txBody>
          <a:bodyPr/>
          <a:lstStyle>
            <a:lvl1pPr marL="0" indent="0">
              <a:buNone/>
              <a:defRPr sz="990"/>
            </a:lvl1pPr>
            <a:lvl2pPr marL="323286" indent="0">
              <a:buNone/>
              <a:defRPr sz="849"/>
            </a:lvl2pPr>
            <a:lvl3pPr marL="646572" indent="0">
              <a:buNone/>
              <a:defRPr sz="707"/>
            </a:lvl3pPr>
            <a:lvl4pPr marL="969858" indent="0">
              <a:buNone/>
              <a:defRPr sz="636"/>
            </a:lvl4pPr>
            <a:lvl5pPr marL="1293144" indent="0">
              <a:buNone/>
              <a:defRPr sz="636"/>
            </a:lvl5pPr>
            <a:lvl6pPr marL="1616431" indent="0">
              <a:buNone/>
              <a:defRPr sz="636"/>
            </a:lvl6pPr>
            <a:lvl7pPr marL="1939717" indent="0">
              <a:buNone/>
              <a:defRPr sz="636"/>
            </a:lvl7pPr>
            <a:lvl8pPr marL="2263003" indent="0">
              <a:buNone/>
              <a:defRPr sz="636"/>
            </a:lvl8pPr>
            <a:lvl9pPr marL="2586289" indent="0">
              <a:buNone/>
              <a:defRPr sz="63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23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23286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323286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2" y="302738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2" y="1763925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15E7-0C40-4C9B-ACFA-FCD019C923E8}" type="datetimeFigureOut">
              <a:rPr lang="ru-RU" smtClean="0"/>
              <a:pPr/>
              <a:t>18.07.2022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51608-1539-45B9-B1EE-683EC139583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alphaModFix amt="33000"/>
          </a:blip>
          <a:stretch>
            <a:fillRect/>
          </a:stretch>
        </p:blipFill>
        <p:spPr>
          <a:xfrm>
            <a:off x="6237780" y="-498055"/>
            <a:ext cx="5360643" cy="5545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62301" y="272829"/>
            <a:ext cx="2089006" cy="5182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72" r:id="rId12"/>
    <p:sldLayoutId id="2147483785" r:id="rId13"/>
  </p:sldLayoutIdLst>
  <p:hf sldNum="0" hdr="0" ftr="0" dt="0"/>
  <p:txStyles>
    <p:titleStyle>
      <a:lvl1pPr algn="ctr" defTabSz="646572" rtl="0" eaLnBrk="1" latinLnBrk="0" hangingPunct="1">
        <a:spcBef>
          <a:spcPct val="0"/>
        </a:spcBef>
        <a:buNone/>
        <a:defRPr sz="31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465" indent="-242465" algn="l" defTabSz="646572" rtl="0" eaLnBrk="1" latinLnBrk="0" hangingPunct="1">
        <a:spcBef>
          <a:spcPct val="20000"/>
        </a:spcBef>
        <a:buFont typeface="Arial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25340" indent="-202054" algn="l" defTabSz="646572" rtl="0" eaLnBrk="1" latinLnBrk="0" hangingPunct="1">
        <a:spcBef>
          <a:spcPct val="20000"/>
        </a:spcBef>
        <a:buFont typeface="Arial" pitchFamily="34" charset="0"/>
        <a:buChar char="–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808215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131501" indent="-161643" algn="l" defTabSz="646572" rtl="0" eaLnBrk="1" latinLnBrk="0" hangingPunct="1">
        <a:spcBef>
          <a:spcPct val="20000"/>
        </a:spcBef>
        <a:buFont typeface="Arial" pitchFamily="34" charset="0"/>
        <a:buChar char="–"/>
        <a:defRPr sz="1414" kern="1200">
          <a:solidFill>
            <a:schemeClr val="tx1"/>
          </a:solidFill>
          <a:latin typeface="+mn-lt"/>
          <a:ea typeface="+mn-ea"/>
          <a:cs typeface="+mn-cs"/>
        </a:defRPr>
      </a:lvl4pPr>
      <a:lvl5pPr marL="1454788" indent="-161643" algn="l" defTabSz="646572" rtl="0" eaLnBrk="1" latinLnBrk="0" hangingPunct="1">
        <a:spcBef>
          <a:spcPct val="20000"/>
        </a:spcBef>
        <a:buFont typeface="Arial" pitchFamily="34" charset="0"/>
        <a:buChar char="»"/>
        <a:defRPr sz="1414" kern="1200">
          <a:solidFill>
            <a:schemeClr val="tx1"/>
          </a:solidFill>
          <a:latin typeface="+mn-lt"/>
          <a:ea typeface="+mn-ea"/>
          <a:cs typeface="+mn-cs"/>
        </a:defRPr>
      </a:lvl5pPr>
      <a:lvl6pPr marL="1778074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14" kern="1200">
          <a:solidFill>
            <a:schemeClr val="tx1"/>
          </a:solidFill>
          <a:latin typeface="+mn-lt"/>
          <a:ea typeface="+mn-ea"/>
          <a:cs typeface="+mn-cs"/>
        </a:defRPr>
      </a:lvl6pPr>
      <a:lvl7pPr marL="2101360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14" kern="1200">
          <a:solidFill>
            <a:schemeClr val="tx1"/>
          </a:solidFill>
          <a:latin typeface="+mn-lt"/>
          <a:ea typeface="+mn-ea"/>
          <a:cs typeface="+mn-cs"/>
        </a:defRPr>
      </a:lvl7pPr>
      <a:lvl8pPr marL="2424646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14" kern="1200">
          <a:solidFill>
            <a:schemeClr val="tx1"/>
          </a:solidFill>
          <a:latin typeface="+mn-lt"/>
          <a:ea typeface="+mn-ea"/>
          <a:cs typeface="+mn-cs"/>
        </a:defRPr>
      </a:lvl8pPr>
      <a:lvl9pPr marL="2747932" indent="-161643" algn="l" defTabSz="646572" rtl="0" eaLnBrk="1" latinLnBrk="0" hangingPunct="1">
        <a:spcBef>
          <a:spcPct val="20000"/>
        </a:spcBef>
        <a:buFont typeface="Arial" pitchFamily="34" charset="0"/>
        <a:buChar char="•"/>
        <a:defRPr sz="14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3286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46572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69858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293144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16431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39717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63003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586289" algn="l" defTabSz="64657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-1" y="2924256"/>
            <a:ext cx="10691813" cy="2079717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3972"/>
            <a:endParaRPr lang="en-US" sz="2205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338" y="1612425"/>
            <a:ext cx="102251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3972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  <a:p>
            <a:pPr algn="ctr" defTabSz="503972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  <a:p>
            <a:pPr algn="ctr" defTabSz="503972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  <a:p>
            <a:pPr algn="ctr" defTabSz="503972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  <a:p>
            <a:pPr algn="ctr" defTabSz="503972"/>
            <a:r>
              <a:rPr lang="ru-RU" sz="3200" b="1" dirty="0" smtClean="0">
                <a:solidFill>
                  <a:schemeClr val="bg1"/>
                </a:solidFill>
                <a:latin typeface="PT Sans Narrow" pitchFamily="34" charset="-52"/>
              </a:rPr>
              <a:t>«Ключевые изменения в организации проведения закупочных процедур в связи с принятием Федерального закона от 08.03.2022 № 46-ФЗ» </a:t>
            </a:r>
            <a:endParaRPr lang="ru-RU" sz="2800" b="1" dirty="0" smtClean="0">
              <a:solidFill>
                <a:schemeClr val="bg1"/>
              </a:solidFill>
              <a:latin typeface="PT Sans Narrow" pitchFamily="34" charset="-52"/>
            </a:endParaRPr>
          </a:p>
          <a:p>
            <a:pPr algn="ctr" defTabSz="503972"/>
            <a:endParaRPr lang="ru-RU" sz="2400" dirty="0">
              <a:solidFill>
                <a:schemeClr val="bg1"/>
              </a:solidFill>
              <a:latin typeface="PT Sans Narrow" pitchFamily="34" charset="-52"/>
            </a:endParaRPr>
          </a:p>
          <a:p>
            <a:pPr algn="ctr" defTabSz="503972"/>
            <a:endParaRPr lang="ru-RU" sz="2400" dirty="0" smtClean="0">
              <a:solidFill>
                <a:schemeClr val="bg1"/>
              </a:solidFill>
              <a:latin typeface="PT Sans Narrow" pitchFamily="34" charset="-52"/>
            </a:endParaRPr>
          </a:p>
          <a:p>
            <a:pPr algn="ctr" defTabSz="503972"/>
            <a:endParaRPr lang="ru-RU" sz="2400" dirty="0">
              <a:solidFill>
                <a:schemeClr val="bg1"/>
              </a:solidFill>
              <a:latin typeface="PT Sans Narrow" pitchFamily="34" charset="-52"/>
            </a:endParaRPr>
          </a:p>
          <a:p>
            <a:pPr algn="ctr" defTabSz="503972"/>
            <a:endParaRPr lang="ru-RU" sz="2400" dirty="0" smtClean="0">
              <a:solidFill>
                <a:schemeClr val="bg1"/>
              </a:solidFill>
              <a:latin typeface="PT Sans Narrow" pitchFamily="34" charset="-52"/>
            </a:endParaRPr>
          </a:p>
          <a:p>
            <a:pPr algn="ctr" defTabSz="503972"/>
            <a:endParaRPr lang="ru-RU" sz="2400" dirty="0">
              <a:solidFill>
                <a:schemeClr val="bg1"/>
              </a:solidFill>
              <a:latin typeface="PT Sans Narrow" pitchFamily="34" charset="-52"/>
            </a:endParaRPr>
          </a:p>
          <a:p>
            <a:pPr algn="ctr" defTabSz="503972"/>
            <a:endParaRPr lang="ru-RU" sz="2400" dirty="0" smtClean="0">
              <a:solidFill>
                <a:schemeClr val="bg1"/>
              </a:solidFill>
              <a:latin typeface="PT Sans Narrow" pitchFamily="34" charset="-52"/>
            </a:endParaRPr>
          </a:p>
          <a:p>
            <a:pPr algn="ctr" defTabSz="503972"/>
            <a:endParaRPr lang="ru-RU" sz="2400" dirty="0">
              <a:solidFill>
                <a:schemeClr val="bg1"/>
              </a:solidFill>
              <a:latin typeface="PT Sans Narrow" pitchFamily="34" charset="-52"/>
            </a:endParaRPr>
          </a:p>
          <a:p>
            <a:pPr algn="ctr" defTabSz="503972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19.07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.2022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045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9779DA-BD90-48DF-9F63-482AF934D483}"/>
              </a:ext>
            </a:extLst>
          </p:cNvPr>
          <p:cNvSpPr/>
          <p:nvPr/>
        </p:nvSpPr>
        <p:spPr>
          <a:xfrm>
            <a:off x="2992986" y="179438"/>
            <a:ext cx="7234916" cy="720079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2210A-FDE4-49FC-B553-AE93EAFDB3A4}"/>
              </a:ext>
            </a:extLst>
          </p:cNvPr>
          <p:cNvSpPr txBox="1"/>
          <p:nvPr/>
        </p:nvSpPr>
        <p:spPr>
          <a:xfrm>
            <a:off x="3280623" y="339422"/>
            <a:ext cx="692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Применение каталога товаров, работ, услуг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53177C-637C-4FAC-AFA3-54B22F85337E}"/>
              </a:ext>
            </a:extLst>
          </p:cNvPr>
          <p:cNvSpPr/>
          <p:nvPr/>
        </p:nvSpPr>
        <p:spPr>
          <a:xfrm>
            <a:off x="10210545" y="179438"/>
            <a:ext cx="505081" cy="720079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PT Sans Narrow" pitchFamily="34" charset="-52"/>
              </a:rPr>
              <a:t>10</a:t>
            </a:r>
            <a:endParaRPr lang="ru-RU" sz="1800" dirty="0">
              <a:solidFill>
                <a:schemeClr val="bg1"/>
              </a:solidFill>
              <a:latin typeface="PT Sans Narrow" pitchFamily="34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474" y="899516"/>
            <a:ext cx="8154219" cy="66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53177C-637C-4FAC-AFA3-54B22F85337E}"/>
              </a:ext>
            </a:extLst>
          </p:cNvPr>
          <p:cNvSpPr/>
          <p:nvPr/>
        </p:nvSpPr>
        <p:spPr>
          <a:xfrm>
            <a:off x="10210545" y="179438"/>
            <a:ext cx="505081" cy="720079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smtClean="0">
                <a:solidFill>
                  <a:schemeClr val="bg1"/>
                </a:solidFill>
                <a:latin typeface="PT Sans Narrow" pitchFamily="34" charset="-52"/>
              </a:rPr>
              <a:t>11</a:t>
            </a:r>
            <a:endParaRPr lang="ru-RU" sz="1800" dirty="0">
              <a:solidFill>
                <a:schemeClr val="bg1"/>
              </a:solidFill>
              <a:latin typeface="PT Sans Narrow" pitchFamily="34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9B40BC-BADC-4DB8-A125-1FA9C415D19A}"/>
              </a:ext>
            </a:extLst>
          </p:cNvPr>
          <p:cNvSpPr/>
          <p:nvPr/>
        </p:nvSpPr>
        <p:spPr>
          <a:xfrm>
            <a:off x="1169442" y="255147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СПАСИБО ЗА ВНИМАНИЕ!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9DF14A-3F41-4DC8-BEF2-569F0593922E}"/>
              </a:ext>
            </a:extLst>
          </p:cNvPr>
          <p:cNvSpPr/>
          <p:nvPr/>
        </p:nvSpPr>
        <p:spPr>
          <a:xfrm>
            <a:off x="0" y="6450195"/>
            <a:ext cx="10691813" cy="576064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3972"/>
            <a:endParaRPr lang="en-US" sz="2205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9779DA-BD90-48DF-9F63-482AF934D483}"/>
              </a:ext>
            </a:extLst>
          </p:cNvPr>
          <p:cNvSpPr/>
          <p:nvPr/>
        </p:nvSpPr>
        <p:spPr>
          <a:xfrm>
            <a:off x="2992986" y="179438"/>
            <a:ext cx="7234916" cy="720079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2210A-FDE4-49FC-B553-AE93EAFDB3A4}"/>
              </a:ext>
            </a:extLst>
          </p:cNvPr>
          <p:cNvSpPr txBox="1"/>
          <p:nvPr/>
        </p:nvSpPr>
        <p:spPr>
          <a:xfrm>
            <a:off x="3280623" y="339422"/>
            <a:ext cx="692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</a:rPr>
              <a:t>постановление Правительства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РФ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от 31.12.2021 № 2604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53177C-637C-4FAC-AFA3-54B22F85337E}"/>
              </a:ext>
            </a:extLst>
          </p:cNvPr>
          <p:cNvSpPr/>
          <p:nvPr/>
        </p:nvSpPr>
        <p:spPr>
          <a:xfrm>
            <a:off x="10210545" y="179438"/>
            <a:ext cx="505081" cy="720079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PT Sans Narrow" pitchFamily="34" charset="-52"/>
              </a:rPr>
              <a:t>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9B40BC-BADC-4DB8-A125-1FA9C415D19A}"/>
              </a:ext>
            </a:extLst>
          </p:cNvPr>
          <p:cNvSpPr/>
          <p:nvPr/>
        </p:nvSpPr>
        <p:spPr>
          <a:xfrm>
            <a:off x="1169441" y="1475581"/>
            <a:ext cx="9041103" cy="3218958"/>
          </a:xfrm>
          <a:prstGeom prst="rect">
            <a:avLst/>
          </a:prstGeom>
          <a:solidFill>
            <a:srgbClr val="E7F2EC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Существенно пересмотрены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подходы к оценке заявок на участие 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закупках;</a:t>
            </a:r>
          </a:p>
          <a:p>
            <a:pPr algn="just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Устанавливаются критерии оценки:</a:t>
            </a:r>
          </a:p>
          <a:p>
            <a:r>
              <a:rPr lang="ru-RU" dirty="0"/>
              <a:t>- цена контракта, сумма цен единиц товара, работы, услуги;</a:t>
            </a:r>
          </a:p>
          <a:p>
            <a:r>
              <a:rPr lang="ru-RU" dirty="0"/>
              <a:t>- расходы на эксплуатацию </a:t>
            </a:r>
            <a:r>
              <a:rPr lang="ru-RU" dirty="0" smtClean="0"/>
              <a:t>и </a:t>
            </a:r>
            <a:r>
              <a:rPr lang="ru-RU" dirty="0"/>
              <a:t>ремонт товаров, использование </a:t>
            </a:r>
            <a:r>
              <a:rPr lang="ru-RU" dirty="0" smtClean="0"/>
              <a:t>результатов работ;</a:t>
            </a:r>
            <a:endParaRPr lang="ru-RU" dirty="0"/>
          </a:p>
          <a:p>
            <a:r>
              <a:rPr lang="ru-RU" dirty="0"/>
              <a:t>- характеристики объекта закупки;</a:t>
            </a:r>
          </a:p>
          <a:p>
            <a:r>
              <a:rPr lang="ru-RU" dirty="0"/>
              <a:t>- квалификация участников закупки.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A9DF14A-3F41-4DC8-BEF2-569F0593922E}"/>
              </a:ext>
            </a:extLst>
          </p:cNvPr>
          <p:cNvSpPr/>
          <p:nvPr/>
        </p:nvSpPr>
        <p:spPr>
          <a:xfrm>
            <a:off x="0" y="6450195"/>
            <a:ext cx="10691813" cy="576064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3972"/>
            <a:endParaRPr lang="en-US" sz="2205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9441" y="4908516"/>
            <a:ext cx="9001001" cy="724173"/>
          </a:xfrm>
          <a:prstGeom prst="rect">
            <a:avLst/>
          </a:prstGeom>
          <a:solidFill>
            <a:srgbClr val="E7F2EC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Информационное </a:t>
            </a:r>
            <a:r>
              <a:rPr lang="ru-RU" dirty="0"/>
              <a:t>письмо </a:t>
            </a:r>
            <a:r>
              <a:rPr lang="ru-RU" dirty="0" smtClean="0"/>
              <a:t>Минфина </a:t>
            </a:r>
            <a:r>
              <a:rPr lang="ru-RU" dirty="0"/>
              <a:t>России </a:t>
            </a:r>
            <a:r>
              <a:rPr lang="ru-RU" dirty="0" smtClean="0"/>
              <a:t>от 14.02.2022 </a:t>
            </a:r>
            <a:r>
              <a:rPr lang="ru-RU" dirty="0" smtClean="0">
                <a:solidFill>
                  <a:srgbClr val="007E40"/>
                </a:solidFill>
              </a:rPr>
              <a:t>№ 24-01-09/10138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отдельным вопросам порядка </a:t>
            </a:r>
            <a:r>
              <a:rPr lang="ru-RU" dirty="0"/>
              <a:t>оценки заявок по </a:t>
            </a:r>
            <a:r>
              <a:rPr lang="ru-RU" dirty="0" smtClean="0"/>
              <a:t>«новым» </a:t>
            </a:r>
            <a:r>
              <a:rPr lang="ru-RU" dirty="0"/>
              <a:t>правилам</a:t>
            </a:r>
          </a:p>
        </p:txBody>
      </p:sp>
    </p:spTree>
    <p:extLst>
      <p:ext uri="{BB962C8B-B14F-4D97-AF65-F5344CB8AC3E}">
        <p14:creationId xmlns:p14="http://schemas.microsoft.com/office/powerpoint/2010/main" val="41755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97303"/>
              </p:ext>
            </p:extLst>
          </p:nvPr>
        </p:nvGraphicFramePr>
        <p:xfrm>
          <a:off x="305346" y="1115541"/>
          <a:ext cx="10080000" cy="1656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1238903011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65285894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ans Narrow" pitchFamily="34" charset="-52"/>
                          <a:ea typeface="+mn-ea"/>
                          <a:cs typeface="+mn-cs"/>
                        </a:rPr>
                        <a:t>Постановление Правительства РФ </a:t>
                      </a:r>
                      <a:br>
                        <a:rPr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ans Narrow" pitchFamily="34" charset="-52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ans Narrow" pitchFamily="34" charset="-52"/>
                          <a:ea typeface="+mn-ea"/>
                          <a:cs typeface="+mn-cs"/>
                        </a:rPr>
                        <a:t>от 28.11.2013 № 1085</a:t>
                      </a:r>
                      <a:endParaRPr lang="ru-RU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 Narrow" pitchFamily="34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ans Narrow" pitchFamily="34" charset="-52"/>
                          <a:ea typeface="+mn-ea"/>
                          <a:cs typeface="+mn-cs"/>
                        </a:rPr>
                        <a:t>Постановление Правительства РФ </a:t>
                      </a:r>
                      <a:br>
                        <a:rPr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ans Narrow" pitchFamily="34" charset="-52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PT Sans Narrow" pitchFamily="34" charset="-52"/>
                          <a:ea typeface="+mn-ea"/>
                          <a:cs typeface="+mn-cs"/>
                        </a:rPr>
                        <a:t>от 31.12.2021 № 2604</a:t>
                      </a:r>
                      <a:endParaRPr lang="ru-RU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 Narrow" pitchFamily="34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ED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47185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 Narrow" pitchFamily="34" charset="-52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65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PT Sans Narrow" pitchFamily="34" charset="-52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355480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DA6E44-9FE9-429F-A398-258BC48284D7}"/>
              </a:ext>
            </a:extLst>
          </p:cNvPr>
          <p:cNvSpPr/>
          <p:nvPr/>
        </p:nvSpPr>
        <p:spPr>
          <a:xfrm>
            <a:off x="2992986" y="179438"/>
            <a:ext cx="7234916" cy="720079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4BA31-BD4A-400A-B990-331E46BCB5B0}"/>
              </a:ext>
            </a:extLst>
          </p:cNvPr>
          <p:cNvSpPr txBox="1"/>
          <p:nvPr/>
        </p:nvSpPr>
        <p:spPr>
          <a:xfrm>
            <a:off x="3113658" y="339422"/>
            <a:ext cx="709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Применение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критерия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-52"/>
              </a:rPr>
              <a:t>«цена контракта»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8870BF-D24F-45CB-99DA-5A2CE7F1B623}"/>
              </a:ext>
            </a:extLst>
          </p:cNvPr>
          <p:cNvSpPr/>
          <p:nvPr/>
        </p:nvSpPr>
        <p:spPr>
          <a:xfrm>
            <a:off x="10210545" y="179438"/>
            <a:ext cx="505081" cy="720079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PT Sans Narrow" pitchFamily="34" charset="-52"/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262" y="2028883"/>
            <a:ext cx="1591444" cy="679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058" y="2101742"/>
            <a:ext cx="2483346" cy="620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346" y="2915741"/>
            <a:ext cx="10080000" cy="4558684"/>
          </a:xfrm>
          <a:prstGeom prst="rect">
            <a:avLst/>
          </a:prstGeom>
          <a:solidFill>
            <a:srgbClr val="E7F2EC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Особенности применения критерия: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может не применяться при осуществлении </a:t>
            </a:r>
            <a:r>
              <a:rPr lang="ru-RU" dirty="0" smtClean="0"/>
              <a:t>закупок, в </a:t>
            </a:r>
            <a:r>
              <a:rPr lang="ru-RU" dirty="0"/>
              <a:t>отношении которых законодательством установлены регулируемые цены (тарифы);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может не применяться (быть заменен) при осуществлении закупок КЖЦ;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при осуществлении закупок на выполнение научно-исследовательских, опытно-конструкторских работ, оказание консультационных услуг может применяться со сниженной на 10 % величиной значимости </a:t>
            </a:r>
            <a:r>
              <a:rPr lang="ru-RU" dirty="0" smtClean="0"/>
              <a:t>(в случае демпинга).</a:t>
            </a:r>
          </a:p>
          <a:p>
            <a:endParaRPr lang="ru-RU" dirty="0"/>
          </a:p>
          <a:p>
            <a:r>
              <a:rPr lang="ru-RU" sz="1400" i="1" u="sng" dirty="0" smtClean="0"/>
              <a:t>Пример:</a:t>
            </a:r>
            <a:r>
              <a:rPr lang="ru-RU" sz="1400" i="1" dirty="0" smtClean="0"/>
              <a:t> </a:t>
            </a:r>
            <a:endParaRPr lang="ru-RU" sz="1400" i="1" dirty="0"/>
          </a:p>
          <a:p>
            <a:r>
              <a:rPr lang="ru-RU" sz="1400" i="1" dirty="0"/>
              <a:t>Л</a:t>
            </a:r>
            <a:r>
              <a:rPr lang="ru-RU" sz="1400" i="1" dirty="0" smtClean="0"/>
              <a:t>учшее </a:t>
            </a:r>
            <a:r>
              <a:rPr lang="ru-RU" sz="1400" i="1" dirty="0"/>
              <a:t>ценовое предложение </a:t>
            </a:r>
            <a:r>
              <a:rPr lang="ru-RU" sz="1400" i="1" dirty="0" smtClean="0"/>
              <a:t>= </a:t>
            </a:r>
            <a:r>
              <a:rPr lang="ru-RU" sz="1400" i="1" dirty="0"/>
              <a:t>60 руб., оцениваемое ценовое предложение </a:t>
            </a:r>
            <a:r>
              <a:rPr lang="ru-RU" sz="1400" i="1" dirty="0" smtClean="0"/>
              <a:t>= </a:t>
            </a:r>
            <a:r>
              <a:rPr lang="ru-RU" sz="1400" i="1" dirty="0"/>
              <a:t>90 руб.</a:t>
            </a:r>
          </a:p>
          <a:p>
            <a:r>
              <a:rPr lang="ru-RU" sz="1400" i="1" dirty="0" smtClean="0"/>
              <a:t>Оцениваемое </a:t>
            </a:r>
            <a:r>
              <a:rPr lang="ru-RU" sz="1400" i="1" dirty="0"/>
              <a:t>ценовое предложение хуже лучшего ценового </a:t>
            </a:r>
            <a:r>
              <a:rPr lang="ru-RU" sz="1400" i="1" dirty="0" smtClean="0"/>
              <a:t>предложения на 30 единиц (90 руб.- 60 руб.).</a:t>
            </a:r>
            <a:endParaRPr lang="ru-RU" sz="1400" i="1" dirty="0"/>
          </a:p>
          <a:p>
            <a:r>
              <a:rPr lang="ru-RU" sz="1400" i="1" dirty="0" smtClean="0"/>
              <a:t>Вычисляется </a:t>
            </a:r>
            <a:r>
              <a:rPr lang="ru-RU" sz="1400" i="1" dirty="0"/>
              <a:t>насколько оцениваемое ценовое предложение </a:t>
            </a:r>
            <a:r>
              <a:rPr lang="ru-RU" sz="1400" i="1" dirty="0" smtClean="0"/>
              <a:t>хуже лучшего </a:t>
            </a:r>
            <a:r>
              <a:rPr lang="ru-RU" sz="1400" i="1" dirty="0"/>
              <a:t>ценового предложения </a:t>
            </a:r>
            <a:r>
              <a:rPr lang="ru-RU" sz="1400" b="1" i="1" dirty="0">
                <a:solidFill>
                  <a:srgbClr val="007E40"/>
                </a:solidFill>
              </a:rPr>
              <a:t>путем сравнения</a:t>
            </a:r>
            <a:r>
              <a:rPr lang="ru-RU" sz="1400" i="1" dirty="0">
                <a:solidFill>
                  <a:srgbClr val="007E40"/>
                </a:solidFill>
              </a:rPr>
              <a:t> </a:t>
            </a:r>
            <a:r>
              <a:rPr lang="ru-RU" sz="1400" i="1" dirty="0"/>
              <a:t>полученной разницы </a:t>
            </a:r>
            <a:r>
              <a:rPr lang="ru-RU" sz="1400" i="1" dirty="0" smtClean="0"/>
              <a:t>с </a:t>
            </a:r>
            <a:r>
              <a:rPr lang="ru-RU" sz="1400" i="1" dirty="0"/>
              <a:t>размером лучшего ценового предложения: 30/60 = 0,5.</a:t>
            </a:r>
          </a:p>
          <a:p>
            <a:r>
              <a:rPr lang="ru-RU" sz="1400" b="1" i="1" dirty="0" smtClean="0">
                <a:solidFill>
                  <a:srgbClr val="007E40"/>
                </a:solidFill>
              </a:rPr>
              <a:t>Оцениваемое</a:t>
            </a:r>
            <a:r>
              <a:rPr lang="ru-RU" sz="1400" i="1" dirty="0" smtClean="0"/>
              <a:t> </a:t>
            </a:r>
            <a:r>
              <a:rPr lang="ru-RU" sz="1400" i="1" dirty="0"/>
              <a:t>ценовое предложение </a:t>
            </a:r>
            <a:r>
              <a:rPr lang="ru-RU" sz="1400" i="1" dirty="0" smtClean="0"/>
              <a:t>отстоит </a:t>
            </a:r>
            <a:r>
              <a:rPr lang="ru-RU" sz="1400" i="1" dirty="0"/>
              <a:t>от лучшего ценового </a:t>
            </a:r>
            <a:r>
              <a:rPr lang="ru-RU" sz="1400" i="1" dirty="0" smtClean="0"/>
              <a:t>предложения </a:t>
            </a:r>
            <a:r>
              <a:rPr lang="ru-RU" sz="1400" b="1" i="1" dirty="0">
                <a:solidFill>
                  <a:srgbClr val="007E40"/>
                </a:solidFill>
              </a:rPr>
              <a:t>на половину</a:t>
            </a:r>
            <a:r>
              <a:rPr lang="ru-RU" sz="1400" i="1" dirty="0">
                <a:solidFill>
                  <a:srgbClr val="007E40"/>
                </a:solidFill>
              </a:rPr>
              <a:t> </a:t>
            </a:r>
            <a:r>
              <a:rPr lang="ru-RU" sz="1400" b="1" i="1" dirty="0">
                <a:solidFill>
                  <a:srgbClr val="007E40"/>
                </a:solidFill>
              </a:rPr>
              <a:t>размера</a:t>
            </a:r>
            <a:r>
              <a:rPr lang="ru-RU" sz="1400" i="1" dirty="0">
                <a:solidFill>
                  <a:srgbClr val="007E40"/>
                </a:solidFill>
              </a:rPr>
              <a:t> </a:t>
            </a:r>
            <a:r>
              <a:rPr lang="ru-RU" sz="1400" b="1" i="1" dirty="0">
                <a:solidFill>
                  <a:srgbClr val="007E40"/>
                </a:solidFill>
              </a:rPr>
              <a:t>лучшего</a:t>
            </a:r>
            <a:r>
              <a:rPr lang="ru-RU" sz="1400" i="1" dirty="0">
                <a:solidFill>
                  <a:srgbClr val="007E40"/>
                </a:solidFill>
              </a:rPr>
              <a:t> </a:t>
            </a:r>
            <a:r>
              <a:rPr lang="ru-RU" sz="1400" i="1" dirty="0"/>
              <a:t>ценового предложения. </a:t>
            </a:r>
            <a:endParaRPr lang="ru-RU" sz="1400" i="1" dirty="0" smtClean="0"/>
          </a:p>
          <a:p>
            <a:r>
              <a:rPr lang="ru-RU" sz="1400" i="1" dirty="0" smtClean="0"/>
              <a:t>Оцениваемому предложению </a:t>
            </a:r>
            <a:r>
              <a:rPr lang="ru-RU" sz="1400" i="1" dirty="0"/>
              <a:t>должны быть присвоены </a:t>
            </a:r>
            <a:r>
              <a:rPr lang="ru-RU" sz="1400" b="1" i="1" dirty="0">
                <a:solidFill>
                  <a:srgbClr val="007E40"/>
                </a:solidFill>
              </a:rPr>
              <a:t>баллы в размере половины</a:t>
            </a:r>
            <a:r>
              <a:rPr lang="ru-RU" sz="1400" i="1" dirty="0">
                <a:solidFill>
                  <a:srgbClr val="007E40"/>
                </a:solidFill>
              </a:rPr>
              <a:t> </a:t>
            </a:r>
            <a:r>
              <a:rPr lang="ru-RU" sz="1400" i="1" dirty="0"/>
              <a:t>баллов, присвоенных лучшему ценовому </a:t>
            </a:r>
            <a:r>
              <a:rPr lang="ru-RU" sz="1400" i="1" dirty="0" smtClean="0"/>
              <a:t>предложению (100 </a:t>
            </a:r>
            <a:r>
              <a:rPr lang="ru-RU" sz="1400" i="1" dirty="0"/>
              <a:t>- 0,5*100 = 50 </a:t>
            </a:r>
            <a:r>
              <a:rPr lang="ru-RU" sz="1400" i="1" dirty="0" smtClean="0"/>
              <a:t>баллов).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6258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8870BF-D24F-45CB-99DA-5A2CE7F1B623}"/>
              </a:ext>
            </a:extLst>
          </p:cNvPr>
          <p:cNvSpPr/>
          <p:nvPr/>
        </p:nvSpPr>
        <p:spPr>
          <a:xfrm>
            <a:off x="10210545" y="179438"/>
            <a:ext cx="505081" cy="720079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PT Sans Narrow" pitchFamily="34" charset="-52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495" y="1259557"/>
            <a:ext cx="10080000" cy="5577937"/>
          </a:xfrm>
          <a:prstGeom prst="rect">
            <a:avLst/>
          </a:prstGeom>
          <a:solidFill>
            <a:srgbClr val="E7F2EC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Особенности </a:t>
            </a:r>
            <a:r>
              <a:rPr lang="ru-RU" dirty="0"/>
              <a:t>применения критерия </a:t>
            </a:r>
            <a:r>
              <a:rPr lang="ru-RU" b="1" dirty="0" smtClean="0">
                <a:solidFill>
                  <a:srgbClr val="007E40"/>
                </a:solidFill>
              </a:rPr>
              <a:t>«расходы </a:t>
            </a:r>
            <a:r>
              <a:rPr lang="ru-RU" b="1" dirty="0">
                <a:solidFill>
                  <a:srgbClr val="007E40"/>
                </a:solidFill>
              </a:rPr>
              <a:t>на эксплуатацию </a:t>
            </a:r>
            <a:r>
              <a:rPr lang="ru-RU" b="1" dirty="0" smtClean="0">
                <a:solidFill>
                  <a:srgbClr val="007E40"/>
                </a:solidFill>
              </a:rPr>
              <a:t>и </a:t>
            </a:r>
            <a:r>
              <a:rPr lang="ru-RU" b="1" dirty="0">
                <a:solidFill>
                  <a:srgbClr val="007E40"/>
                </a:solidFill>
              </a:rPr>
              <a:t>ремонт товаров, использование результатов </a:t>
            </a:r>
            <a:r>
              <a:rPr lang="ru-RU" b="1" dirty="0" smtClean="0">
                <a:solidFill>
                  <a:srgbClr val="007E40"/>
                </a:solidFill>
              </a:rPr>
              <a:t>работ»</a:t>
            </a:r>
            <a:r>
              <a:rPr lang="ru-RU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установлены отдельные </a:t>
            </a:r>
            <a:r>
              <a:rPr lang="ru-RU" dirty="0"/>
              <a:t>случаи, при которых критерий не допускается </a:t>
            </a:r>
            <a:r>
              <a:rPr lang="ru-RU" dirty="0" smtClean="0"/>
              <a:t>применять;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может </a:t>
            </a:r>
            <a:r>
              <a:rPr lang="ru-RU" dirty="0"/>
              <a:t>применяться исключительно в целях определения наименьшего значения </a:t>
            </a:r>
            <a:br>
              <a:rPr lang="ru-RU" dirty="0"/>
            </a:br>
            <a:r>
              <a:rPr lang="ru-RU" i="1" dirty="0">
                <a:solidFill>
                  <a:srgbClr val="C00000"/>
                </a:solidFill>
              </a:rPr>
              <a:t>не предусмотренных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условиями контакта </a:t>
            </a:r>
            <a:r>
              <a:rPr lang="ru-RU" dirty="0" smtClean="0"/>
              <a:t>расходов.</a:t>
            </a:r>
          </a:p>
          <a:p>
            <a:endParaRPr lang="ru-RU" dirty="0"/>
          </a:p>
          <a:p>
            <a:r>
              <a:rPr lang="ru-RU" dirty="0"/>
              <a:t>Особенности применения критерия </a:t>
            </a:r>
            <a:r>
              <a:rPr lang="ru-RU" b="1" dirty="0" smtClean="0">
                <a:solidFill>
                  <a:srgbClr val="007E40"/>
                </a:solidFill>
              </a:rPr>
              <a:t>«квалификация </a:t>
            </a:r>
            <a:r>
              <a:rPr lang="ru-RU" b="1" dirty="0">
                <a:solidFill>
                  <a:srgbClr val="007E40"/>
                </a:solidFill>
              </a:rPr>
              <a:t>участников </a:t>
            </a:r>
            <a:r>
              <a:rPr lang="ru-RU" b="1" dirty="0" smtClean="0">
                <a:solidFill>
                  <a:srgbClr val="007E40"/>
                </a:solidFill>
              </a:rPr>
              <a:t>закупки»</a:t>
            </a:r>
            <a:endParaRPr lang="ru-RU" dirty="0">
              <a:solidFill>
                <a:srgbClr val="007E4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показатель </a:t>
            </a:r>
            <a:r>
              <a:rPr lang="ru-RU" dirty="0" smtClean="0"/>
              <a:t>«Наличие </a:t>
            </a:r>
            <a:r>
              <a:rPr lang="ru-RU" dirty="0"/>
              <a:t>деловой </a:t>
            </a:r>
            <a:r>
              <a:rPr lang="ru-RU" dirty="0" smtClean="0"/>
              <a:t>репутации» - при </a:t>
            </a:r>
            <a:r>
              <a:rPr lang="ru-RU" dirty="0"/>
              <a:t>осуществлении закупок, поставщиками которых </a:t>
            </a:r>
            <a:r>
              <a:rPr lang="ru-RU" dirty="0" smtClean="0"/>
              <a:t>могут </a:t>
            </a:r>
            <a:r>
              <a:rPr lang="ru-RU" dirty="0"/>
              <a:t>являться только юридические </a:t>
            </a:r>
            <a:r>
              <a:rPr lang="ru-RU" dirty="0" smtClean="0"/>
              <a:t>лица, индивидуальные предприниматели;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показатель «Наличие опыта» - обязательное применение при </a:t>
            </a:r>
            <a:r>
              <a:rPr lang="ru-RU" dirty="0"/>
              <a:t>осуществлении закупок отдельных видов товаров, работ, </a:t>
            </a:r>
            <a:r>
              <a:rPr lang="ru-RU" dirty="0" smtClean="0"/>
              <a:t>услуги.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i="1" dirty="0"/>
          </a:p>
          <a:p>
            <a:r>
              <a:rPr lang="ru-RU" dirty="0" smtClean="0"/>
              <a:t>Предельные </a:t>
            </a:r>
            <a:r>
              <a:rPr lang="ru-RU" b="1" dirty="0" smtClean="0">
                <a:solidFill>
                  <a:srgbClr val="007E40"/>
                </a:solidFill>
              </a:rPr>
              <a:t>величины </a:t>
            </a:r>
            <a:r>
              <a:rPr lang="ru-RU" b="1" dirty="0">
                <a:solidFill>
                  <a:srgbClr val="007E40"/>
                </a:solidFill>
              </a:rPr>
              <a:t>значимости </a:t>
            </a:r>
            <a:r>
              <a:rPr lang="ru-RU" dirty="0"/>
              <a:t>критериев оценки </a:t>
            </a:r>
            <a:r>
              <a:rPr lang="ru-RU" dirty="0" smtClean="0"/>
              <a:t>заявок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общее правило </a:t>
            </a:r>
            <a:r>
              <a:rPr lang="ru-RU" dirty="0"/>
              <a:t>"60 на 40</a:t>
            </a:r>
            <a:r>
              <a:rPr lang="ru-RU" dirty="0" smtClean="0"/>
              <a:t>";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правило "40 </a:t>
            </a:r>
            <a:r>
              <a:rPr lang="ru-RU" dirty="0"/>
              <a:t>на 60" </a:t>
            </a:r>
            <a:r>
              <a:rPr lang="ru-RU" dirty="0" smtClean="0"/>
              <a:t>для отдельных закупок.</a:t>
            </a:r>
            <a:r>
              <a:rPr lang="ru-RU" dirty="0"/>
              <a:t/>
            </a:r>
            <a:br>
              <a:rPr lang="ru-RU" dirty="0"/>
            </a:b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550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9779DA-BD90-48DF-9F63-482AF934D483}"/>
              </a:ext>
            </a:extLst>
          </p:cNvPr>
          <p:cNvSpPr/>
          <p:nvPr/>
        </p:nvSpPr>
        <p:spPr>
          <a:xfrm>
            <a:off x="2992986" y="179438"/>
            <a:ext cx="7234916" cy="720079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2210A-FDE4-49FC-B553-AE93EAFDB3A4}"/>
              </a:ext>
            </a:extLst>
          </p:cNvPr>
          <p:cNvSpPr txBox="1"/>
          <p:nvPr/>
        </p:nvSpPr>
        <p:spPr>
          <a:xfrm>
            <a:off x="3280623" y="339422"/>
            <a:ext cx="692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</a:rPr>
              <a:t>постановление Правительства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РФ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от 29.12.2021 № 2571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53177C-637C-4FAC-AFA3-54B22F85337E}"/>
              </a:ext>
            </a:extLst>
          </p:cNvPr>
          <p:cNvSpPr/>
          <p:nvPr/>
        </p:nvSpPr>
        <p:spPr>
          <a:xfrm>
            <a:off x="10210545" y="179438"/>
            <a:ext cx="505081" cy="720079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PT Sans Narrow" pitchFamily="34" charset="-52"/>
              </a:rPr>
              <a:t>5</a:t>
            </a:r>
            <a:endParaRPr lang="ru-RU" sz="1800" dirty="0">
              <a:solidFill>
                <a:schemeClr val="bg1"/>
              </a:solidFill>
              <a:latin typeface="PT Sans Narrow" pitchFamily="34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9B40BC-BADC-4DB8-A125-1FA9C415D19A}"/>
              </a:ext>
            </a:extLst>
          </p:cNvPr>
          <p:cNvSpPr/>
          <p:nvPr/>
        </p:nvSpPr>
        <p:spPr>
          <a:xfrm>
            <a:off x="1169441" y="1475581"/>
            <a:ext cx="9041103" cy="2554545"/>
          </a:xfrm>
          <a:prstGeom prst="rect">
            <a:avLst/>
          </a:prstGeom>
          <a:solidFill>
            <a:srgbClr val="E7F2EC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Определены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сферы закупаемых товаров, работ, услуг, в рамках которых устанавливаются требования к участникам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закупок;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Установлены минимальные пороговые значения НМЦК для подтверждения соответствия требованию в отношении каждого вида товара, работы, услуги;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Введена возможность направления номера реестровой записи контракта для подтверждения соответствия.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T Sans Narrow" pitchFamily="34" charset="-5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A9DF14A-3F41-4DC8-BEF2-569F0593922E}"/>
              </a:ext>
            </a:extLst>
          </p:cNvPr>
          <p:cNvSpPr/>
          <p:nvPr/>
        </p:nvSpPr>
        <p:spPr>
          <a:xfrm>
            <a:off x="0" y="6450195"/>
            <a:ext cx="10691813" cy="576064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3972"/>
            <a:endParaRPr lang="en-US" sz="2205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9441" y="4244103"/>
            <a:ext cx="9001001" cy="1356012"/>
          </a:xfrm>
          <a:prstGeom prst="rect">
            <a:avLst/>
          </a:prstGeom>
          <a:solidFill>
            <a:srgbClr val="E7F2EC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Постановление Правительства РФ от 23.05.2022 </a:t>
            </a:r>
            <a:r>
              <a:rPr lang="ru-RU" sz="2000" dirty="0">
                <a:solidFill>
                  <a:srgbClr val="007E40"/>
                </a:solidFill>
                <a:latin typeface="+mj-lt"/>
              </a:rPr>
              <a:t>№ 937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Обязательное требование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 отсутствии информации 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РНП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 связи с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отказом поставщика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от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исполнения контракта по причине введения 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 отношении заказчика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санкций.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58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9779DA-BD90-48DF-9F63-482AF934D483}"/>
              </a:ext>
            </a:extLst>
          </p:cNvPr>
          <p:cNvSpPr/>
          <p:nvPr/>
        </p:nvSpPr>
        <p:spPr>
          <a:xfrm>
            <a:off x="2992986" y="179438"/>
            <a:ext cx="7234916" cy="720079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2210A-FDE4-49FC-B553-AE93EAFDB3A4}"/>
              </a:ext>
            </a:extLst>
          </p:cNvPr>
          <p:cNvSpPr txBox="1"/>
          <p:nvPr/>
        </p:nvSpPr>
        <p:spPr>
          <a:xfrm>
            <a:off x="3280623" y="339422"/>
            <a:ext cx="692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Федеральный закон от 08.03.2022 № 46-ФЗ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53177C-637C-4FAC-AFA3-54B22F85337E}"/>
              </a:ext>
            </a:extLst>
          </p:cNvPr>
          <p:cNvSpPr/>
          <p:nvPr/>
        </p:nvSpPr>
        <p:spPr>
          <a:xfrm>
            <a:off x="10210545" y="179438"/>
            <a:ext cx="505081" cy="720079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PT Sans Narrow" pitchFamily="34" charset="-52"/>
              </a:rPr>
              <a:t>6</a:t>
            </a:r>
            <a:endParaRPr lang="ru-RU" sz="1800" dirty="0">
              <a:solidFill>
                <a:schemeClr val="bg1"/>
              </a:solidFill>
              <a:latin typeface="PT Sans Narrow" pitchFamily="34" charset="-5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A9DF14A-3F41-4DC8-BEF2-569F0593922E}"/>
              </a:ext>
            </a:extLst>
          </p:cNvPr>
          <p:cNvSpPr/>
          <p:nvPr/>
        </p:nvSpPr>
        <p:spPr>
          <a:xfrm>
            <a:off x="0" y="6450195"/>
            <a:ext cx="10691813" cy="576064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3972"/>
            <a:endParaRPr lang="en-US" sz="2205" dirty="0">
              <a:solidFill>
                <a:prstClr val="white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14681517"/>
              </p:ext>
            </p:extLst>
          </p:nvPr>
        </p:nvGraphicFramePr>
        <p:xfrm>
          <a:off x="1457474" y="1403573"/>
          <a:ext cx="8428576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98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9779DA-BD90-48DF-9F63-482AF934D483}"/>
              </a:ext>
            </a:extLst>
          </p:cNvPr>
          <p:cNvSpPr/>
          <p:nvPr/>
        </p:nvSpPr>
        <p:spPr>
          <a:xfrm>
            <a:off x="2992986" y="179438"/>
            <a:ext cx="7234916" cy="720079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2210A-FDE4-49FC-B553-AE93EAFDB3A4}"/>
              </a:ext>
            </a:extLst>
          </p:cNvPr>
          <p:cNvSpPr txBox="1"/>
          <p:nvPr/>
        </p:nvSpPr>
        <p:spPr>
          <a:xfrm>
            <a:off x="3280623" y="339422"/>
            <a:ext cx="692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</a:rPr>
              <a:t>постановление Правительства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РФ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от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21.03.2022 № 417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53177C-637C-4FAC-AFA3-54B22F85337E}"/>
              </a:ext>
            </a:extLst>
          </p:cNvPr>
          <p:cNvSpPr/>
          <p:nvPr/>
        </p:nvSpPr>
        <p:spPr>
          <a:xfrm>
            <a:off x="10210545" y="179438"/>
            <a:ext cx="505081" cy="720079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PT Sans Narrow" pitchFamily="34" charset="-52"/>
              </a:rPr>
              <a:t>7</a:t>
            </a:r>
            <a:endParaRPr lang="ru-RU" sz="1800" dirty="0">
              <a:solidFill>
                <a:schemeClr val="bg1"/>
              </a:solidFill>
              <a:latin typeface="PT Sans Narrow" pitchFamily="34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9B40BC-BADC-4DB8-A125-1FA9C415D19A}"/>
              </a:ext>
            </a:extLst>
          </p:cNvPr>
          <p:cNvSpPr/>
          <p:nvPr/>
        </p:nvSpPr>
        <p:spPr>
          <a:xfrm>
            <a:off x="1111860" y="1685729"/>
            <a:ext cx="9041103" cy="1938992"/>
          </a:xfrm>
          <a:prstGeom prst="rect">
            <a:avLst/>
          </a:prstGeom>
          <a:solidFill>
            <a:srgbClr val="E7F2EC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Не допускается включение в РНП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если исполнение контракта оказалось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невозможным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вследствие введения иностранных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санкций;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Сохраняется ответственность за отказ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от исполнения контракта по причине введения санкций в отношении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заказчика.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A9DF14A-3F41-4DC8-BEF2-569F0593922E}"/>
              </a:ext>
            </a:extLst>
          </p:cNvPr>
          <p:cNvSpPr/>
          <p:nvPr/>
        </p:nvSpPr>
        <p:spPr>
          <a:xfrm>
            <a:off x="0" y="6450195"/>
            <a:ext cx="10691813" cy="576064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3972"/>
            <a:endParaRPr lang="en-US" sz="2205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962" y="3970314"/>
            <a:ext cx="9001001" cy="1040093"/>
          </a:xfrm>
          <a:prstGeom prst="rect">
            <a:avLst/>
          </a:prstGeom>
          <a:solidFill>
            <a:srgbClr val="E7F2EC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Информационное </a:t>
            </a:r>
            <a:r>
              <a:rPr lang="ru-RU" dirty="0"/>
              <a:t>письмо </a:t>
            </a:r>
            <a:r>
              <a:rPr lang="ru-RU" dirty="0" smtClean="0"/>
              <a:t>Минфина </a:t>
            </a:r>
            <a:r>
              <a:rPr lang="ru-RU" dirty="0"/>
              <a:t>России </a:t>
            </a:r>
            <a:r>
              <a:rPr lang="ru-RU" dirty="0" smtClean="0"/>
              <a:t>от </a:t>
            </a:r>
            <a:r>
              <a:rPr lang="ru-RU" dirty="0" smtClean="0"/>
              <a:t>08.04.2022 </a:t>
            </a:r>
            <a:r>
              <a:rPr lang="ru-RU" dirty="0" smtClean="0">
                <a:solidFill>
                  <a:srgbClr val="007E40"/>
                </a:solidFill>
              </a:rPr>
              <a:t>№ </a:t>
            </a:r>
            <a:r>
              <a:rPr lang="ru-RU" dirty="0" smtClean="0">
                <a:solidFill>
                  <a:srgbClr val="007E40"/>
                </a:solidFill>
              </a:rPr>
              <a:t>24-01-09/2976</a:t>
            </a:r>
          </a:p>
          <a:p>
            <a:r>
              <a:rPr lang="ru-RU" dirty="0" smtClean="0">
                <a:solidFill>
                  <a:srgbClr val="007E4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7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9779DA-BD90-48DF-9F63-482AF934D483}"/>
              </a:ext>
            </a:extLst>
          </p:cNvPr>
          <p:cNvSpPr/>
          <p:nvPr/>
        </p:nvSpPr>
        <p:spPr>
          <a:xfrm>
            <a:off x="2992986" y="179438"/>
            <a:ext cx="7234916" cy="720079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2210A-FDE4-49FC-B553-AE93EAFDB3A4}"/>
              </a:ext>
            </a:extLst>
          </p:cNvPr>
          <p:cNvSpPr txBox="1"/>
          <p:nvPr/>
        </p:nvSpPr>
        <p:spPr>
          <a:xfrm>
            <a:off x="3280623" y="339422"/>
            <a:ext cx="692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Федеральный закон от 16.04.2022 № 104-ФЗ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53177C-637C-4FAC-AFA3-54B22F85337E}"/>
              </a:ext>
            </a:extLst>
          </p:cNvPr>
          <p:cNvSpPr/>
          <p:nvPr/>
        </p:nvSpPr>
        <p:spPr>
          <a:xfrm>
            <a:off x="10210545" y="179438"/>
            <a:ext cx="505081" cy="720079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PT Sans Narrow" pitchFamily="34" charset="-52"/>
              </a:rPr>
              <a:t>8</a:t>
            </a:r>
            <a:endParaRPr lang="ru-RU" sz="1800" dirty="0">
              <a:solidFill>
                <a:schemeClr val="bg1"/>
              </a:solidFill>
              <a:latin typeface="PT Sans Narrow" pitchFamily="34" charset="-5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A9DF14A-3F41-4DC8-BEF2-569F0593922E}"/>
              </a:ext>
            </a:extLst>
          </p:cNvPr>
          <p:cNvSpPr/>
          <p:nvPr/>
        </p:nvSpPr>
        <p:spPr>
          <a:xfrm>
            <a:off x="0" y="6450195"/>
            <a:ext cx="10691813" cy="576064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3972"/>
            <a:endParaRPr lang="en-US" sz="2205" dirty="0">
              <a:solidFill>
                <a:prstClr val="white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14324521"/>
              </p:ext>
            </p:extLst>
          </p:nvPr>
        </p:nvGraphicFramePr>
        <p:xfrm>
          <a:off x="449362" y="1403573"/>
          <a:ext cx="10009112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9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9779DA-BD90-48DF-9F63-482AF934D483}"/>
              </a:ext>
            </a:extLst>
          </p:cNvPr>
          <p:cNvSpPr/>
          <p:nvPr/>
        </p:nvSpPr>
        <p:spPr>
          <a:xfrm>
            <a:off x="2992986" y="179438"/>
            <a:ext cx="7234916" cy="720079"/>
          </a:xfrm>
          <a:prstGeom prst="rect">
            <a:avLst/>
          </a:prstGeom>
          <a:solidFill>
            <a:srgbClr val="F5F6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2210A-FDE4-49FC-B553-AE93EAFDB3A4}"/>
              </a:ext>
            </a:extLst>
          </p:cNvPr>
          <p:cNvSpPr txBox="1"/>
          <p:nvPr/>
        </p:nvSpPr>
        <p:spPr>
          <a:xfrm>
            <a:off x="3280623" y="339422"/>
            <a:ext cx="692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Федеральный закон от 28.06.2022 № 231-ФЗ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53177C-637C-4FAC-AFA3-54B22F85337E}"/>
              </a:ext>
            </a:extLst>
          </p:cNvPr>
          <p:cNvSpPr/>
          <p:nvPr/>
        </p:nvSpPr>
        <p:spPr>
          <a:xfrm>
            <a:off x="10210545" y="179438"/>
            <a:ext cx="505081" cy="720079"/>
          </a:xfrm>
          <a:prstGeom prst="rect">
            <a:avLst/>
          </a:prstGeom>
          <a:solidFill>
            <a:srgbClr val="077A3E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PT Sans Narrow" pitchFamily="34" charset="-52"/>
              </a:rPr>
              <a:t>9</a:t>
            </a:r>
            <a:endParaRPr lang="ru-RU" sz="1800" dirty="0">
              <a:solidFill>
                <a:schemeClr val="bg1"/>
              </a:solidFill>
              <a:latin typeface="PT Sans Narrow" pitchFamily="34" charset="-5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A9DF14A-3F41-4DC8-BEF2-569F0593922E}"/>
              </a:ext>
            </a:extLst>
          </p:cNvPr>
          <p:cNvSpPr/>
          <p:nvPr/>
        </p:nvSpPr>
        <p:spPr>
          <a:xfrm>
            <a:off x="0" y="6450195"/>
            <a:ext cx="10691813" cy="576064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3972"/>
            <a:endParaRPr lang="en-US" sz="2205" dirty="0">
              <a:solidFill>
                <a:prstClr val="white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58685933"/>
              </p:ext>
            </p:extLst>
          </p:nvPr>
        </p:nvGraphicFramePr>
        <p:xfrm>
          <a:off x="377354" y="739533"/>
          <a:ext cx="10153128" cy="541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05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16119</TotalTime>
  <Words>539</Words>
  <Application>Microsoft Office PowerPoint</Application>
  <PresentationFormat>Произвольный</PresentationFormat>
  <Paragraphs>95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Wingdings</vt:lpstr>
      <vt:lpstr>PT Sans Narrow</vt:lpstr>
      <vt:lpstr>DINPro-Light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РФ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ГРИНЕНКО АРТЁМ ВАЛЕРЬЕВИЧ</dc:creator>
  <cp:lastModifiedBy>ЦЫБУЛЬСКАЯ ВИКТОРИЯ ИГОРЕВНА</cp:lastModifiedBy>
  <cp:revision>1118</cp:revision>
  <cp:lastPrinted>2019-10-22T09:35:10Z</cp:lastPrinted>
  <dcterms:created xsi:type="dcterms:W3CDTF">2012-02-10T14:59:04Z</dcterms:created>
  <dcterms:modified xsi:type="dcterms:W3CDTF">2022-07-18T20:13:23Z</dcterms:modified>
</cp:coreProperties>
</file>