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0" r:id="rId6"/>
    <p:sldId id="259" r:id="rId7"/>
    <p:sldId id="262" r:id="rId8"/>
    <p:sldId id="264" r:id="rId9"/>
    <p:sldId id="266" r:id="rId10"/>
    <p:sldId id="265" r:id="rId11"/>
    <p:sldId id="267" r:id="rId12"/>
    <p:sldId id="268" r:id="rId13"/>
    <p:sldId id="269" r:id="rId14"/>
    <p:sldId id="277" r:id="rId15"/>
    <p:sldId id="270" r:id="rId16"/>
    <p:sldId id="271" r:id="rId17"/>
    <p:sldId id="272" r:id="rId18"/>
    <p:sldId id="273" r:id="rId19"/>
    <p:sldId id="274" r:id="rId20"/>
    <p:sldId id="278" r:id="rId21"/>
    <p:sldId id="279" r:id="rId22"/>
    <p:sldId id="280" r:id="rId23"/>
    <p:sldId id="275" r:id="rId24"/>
    <p:sldId id="276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0" y="1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2E656-497B-9CF4-1C8E-C60E736D9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881DFE-ED4D-7F57-493D-79A02D121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2F387-D064-0E80-57BF-0700AD93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03AC3-B3C7-BD5C-A704-384DBEC11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455613-52CC-3E2A-FF31-01DD98809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823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7EB33-14E9-58A5-B9DF-7A9FEDCD8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E90F547-6D18-D340-67DF-80E32548C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0A43E1-7E21-BA3B-9520-94C491E7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748984-AA17-387C-2853-D41DE63FB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B4A1EA-6986-6900-B3C5-A1D0E40F0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336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582067-486A-B1A0-8E71-0E03730B39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8A8C34-8E55-FE94-5693-267689393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373837-FB9B-26EC-F796-7D61DE797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8E6AEB-1EF8-D69B-D4CC-D1E269AB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F61CC6-E10A-5C13-606E-1CCD26BE0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24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35D56-441A-4572-9138-AEDA734FB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BA5C72-3086-FF54-4994-67F0D8208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2E336F-7BFB-9311-A373-2325FFCB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7DD091-3541-8AFF-6A59-DEDDBD143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AEEC3E-15C6-69B1-7511-D66F3890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6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12063-1C40-8947-EE30-3552ABDF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8A87C4-4D38-5310-40E6-2B72E91E0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BC1B89-0C15-795B-FDF1-81449DAAE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F9BF1-ACD9-CA1D-D0A4-3472162A7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FC341B-32A8-CDF1-B994-720E63507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781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A7FFF-67C2-D65E-E91C-431512B88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22EFCE-9FEE-CF58-121E-7D32C50D2B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B7CDAD-3296-71DF-1BD0-EB0B4B398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9B2886-A456-9E8F-F422-ADD3DBC62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826146-C7CD-7EE6-3456-FCE6C4FA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4DFEFC-2A2D-F525-A243-91B4637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411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0E37A-92BB-D624-59A8-A44BB2EA0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92EF3A-AAAE-6BEA-BE00-E624AF07A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839E8F-BAE6-9850-D0CA-0CA2741157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1BF4F4B-9D69-5E14-5DB3-EF791EA211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A4837E4-B482-4E60-DC9A-3CAF3C71D5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BC07441-9B0F-B272-7D5E-2F3BC9459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ADCCD90-218A-74B0-E271-13DED2A7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11BF1FB-B609-B438-1E26-56C73EEFA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47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B68A0-B78B-F96F-FFCA-38433D5CF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77743DC-D664-7663-089C-9F09D1746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30F9966-0AE4-6400-DE99-B88DA6A6F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69120A7-B55C-F90B-644D-7B4D3A7A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445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15E83B7-109C-BE9C-CF3E-EDADC5B15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6328B9-5BD5-AF34-D7FC-245A69A2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FD0C48-5705-8DDD-EDA5-CBEF445B4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16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CFC88-1FD7-3FA4-94F3-5AB042FFE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7163B6-107E-2C42-7A21-C97E3EE9B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1E1747-AB99-1EC7-F971-DB0ADA5C7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C1BAB-B78A-F65C-0EF1-20121FA2D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91F586-751B-9E49-A992-BAF8061C2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5E86F9-A662-2DD5-CD7B-BBA02A8C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18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83922-2C34-9DDB-8DF3-33C3B1826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356C309-69A4-D759-7BC3-D7DCBCF9BD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BB0372-C49B-92DB-465C-18D20DC4BF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747992-D2C7-D91C-4140-60520D2FC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25338A-CD7E-2486-F2E9-FD3245386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15ED8C-AE93-9DA2-5DA5-E010B422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78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EA122-E99F-5210-75A3-717003F0C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014E68-E693-EF12-CEBA-41F2A7FEF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79F91E-A292-E692-C34B-D063A18809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ABE74-41FD-4558-81CE-C327AD13B618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C1E2E7-56E8-ACE2-13DF-C16B7A3E60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D2CCA7-B7CB-04C6-8EED-0CF40A36D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DCBEF-3820-4539-A818-1918ECE30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23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FB4C92-E36D-2E85-2136-E43810D27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35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3232BB-31AF-307F-0C73-069A9DED9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67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C0A4B6-FE43-F0E2-F890-635E25930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43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E47C57-66AD-6C46-27BB-BDC094E15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80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3D42D8-CD9D-CC1D-FAE8-3D871EAA6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36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56A94A-2C6D-920F-4D17-6E6FB26FE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21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6D1C45-7EA3-152D-EF21-CA3D78FB8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27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A3806D-53DE-8114-AB00-C10EF55F7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42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ED087D-E4A3-EC2D-6535-A9F64FF46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5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612730-18B2-4781-0BB4-09FAD250C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85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2389DF-5FB4-C9AB-FDAB-6AE6747AA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2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6BC309-0BB1-0677-FC63-70571E416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73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7666FE-632D-333E-E5B1-8D7014B44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35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77FF46-C25C-767B-4631-3AE3F4127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32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9F3685-25B6-4C50-93A3-193843C39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48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F03072-8E3F-21C1-2EA9-2EC87F2B1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318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378182-2C83-928B-8242-9DF1A1E52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70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662BA2-8C9B-5CA0-22C7-7FBE7E5EE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54"/>
            <a:ext cx="12192000" cy="684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05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261978-7668-D8DC-B9A8-243212E88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16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78298E-8C3E-EEDF-26D3-A5F833815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86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574CED-2A30-ECA3-C40D-7081F28C2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3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D12AB1-CBB3-DAF1-8F13-9BAE4D233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53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D04F42-0817-9455-CF5D-EF08213A7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2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5C0F09-D7FA-DFA5-D177-3511BAEFB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1297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Широкоэкранный</PresentationFormat>
  <Paragraphs>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1</cp:revision>
  <dcterms:created xsi:type="dcterms:W3CDTF">2022-07-18T22:11:37Z</dcterms:created>
  <dcterms:modified xsi:type="dcterms:W3CDTF">2022-07-18T22:21:49Z</dcterms:modified>
</cp:coreProperties>
</file>