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817" r:id="rId2"/>
  </p:sldMasterIdLst>
  <p:notesMasterIdLst>
    <p:notesMasterId r:id="rId14"/>
  </p:notesMasterIdLst>
  <p:sldIdLst>
    <p:sldId id="838" r:id="rId3"/>
    <p:sldId id="855" r:id="rId4"/>
    <p:sldId id="829" r:id="rId5"/>
    <p:sldId id="826" r:id="rId6"/>
    <p:sldId id="853" r:id="rId7"/>
    <p:sldId id="702" r:id="rId8"/>
    <p:sldId id="701" r:id="rId9"/>
    <p:sldId id="704" r:id="rId10"/>
    <p:sldId id="856" r:id="rId11"/>
    <p:sldId id="857" r:id="rId12"/>
    <p:sldId id="858" r:id="rId13"/>
  </p:sldIdLst>
  <p:sldSz cx="12192000" cy="6858000"/>
  <p:notesSz cx="6797675" cy="9926638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Gotham Pro" panose="02000503040000020004" charset="0"/>
      <p:regular r:id="rId29"/>
      <p:bold r:id="rId30"/>
      <p:italic r:id="rId31"/>
      <p:boldItalic r:id="rId32"/>
    </p:embeddedFont>
    <p:embeddedFont>
      <p:font typeface="Impact" panose="020B0806030902050204" pitchFamily="34" charset="0"/>
      <p:regular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BA5"/>
    <a:srgbClr val="61BFBB"/>
    <a:srgbClr val="D1F3FF"/>
    <a:srgbClr val="FF5050"/>
    <a:srgbClr val="000000"/>
    <a:srgbClr val="0000FF"/>
    <a:srgbClr val="0066FF"/>
    <a:srgbClr val="1D9EFF"/>
    <a:srgbClr val="66CCFF"/>
    <a:srgbClr val="6A9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0507" autoAdjust="0"/>
  </p:normalViewPr>
  <p:slideViewPr>
    <p:cSldViewPr snapToGrid="0">
      <p:cViewPr varScale="1">
        <p:scale>
          <a:sx n="78" d="100"/>
          <a:sy n="78" d="100"/>
        </p:scale>
        <p:origin x="75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1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60" cy="498056"/>
          </a:xfrm>
          <a:prstGeom prst="rect">
            <a:avLst/>
          </a:prstGeom>
        </p:spPr>
        <p:txBody>
          <a:bodyPr vert="horz" lIns="92061" tIns="46032" rIns="92061" bIns="460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8056"/>
          </a:xfrm>
          <a:prstGeom prst="rect">
            <a:avLst/>
          </a:prstGeom>
        </p:spPr>
        <p:txBody>
          <a:bodyPr vert="horz" lIns="92061" tIns="46032" rIns="92061" bIns="460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7/20/2022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1" tIns="46032" rIns="92061" bIns="4603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4"/>
          </a:xfrm>
          <a:prstGeom prst="rect">
            <a:avLst/>
          </a:prstGeom>
        </p:spPr>
        <p:txBody>
          <a:bodyPr vert="horz" lIns="92061" tIns="46032" rIns="92061" bIns="4603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93"/>
            <a:ext cx="2945660" cy="498055"/>
          </a:xfrm>
          <a:prstGeom prst="rect">
            <a:avLst/>
          </a:prstGeom>
        </p:spPr>
        <p:txBody>
          <a:bodyPr vert="horz" lIns="92061" tIns="46032" rIns="92061" bIns="460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93"/>
            <a:ext cx="2945660" cy="498055"/>
          </a:xfrm>
          <a:prstGeom prst="rect">
            <a:avLst/>
          </a:prstGeom>
        </p:spPr>
        <p:txBody>
          <a:bodyPr vert="horz" lIns="92061" tIns="46032" rIns="92061" bIns="460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49438-7EF1-4AA9-A0CF-11AC9C32D0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1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49438-7EF1-4AA9-A0CF-11AC9C32D0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79" y="0"/>
            <a:ext cx="5951621" cy="686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421341" y="5759089"/>
            <a:ext cx="59256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solidFill>
                  <a:schemeClr val="bg1"/>
                </a:solidFill>
              </a:rPr>
              <a:t>УПРАВЛЕНИЕ ПО КОНТРОЛЮ И РЕГУЛИРОВАНИЮ</a:t>
            </a:r>
            <a:r>
              <a:rPr lang="ru-RU" altLang="ru-RU" sz="2000" baseline="0" dirty="0">
                <a:solidFill>
                  <a:schemeClr val="bg1"/>
                </a:solidFill>
              </a:rPr>
              <a:t> КОНТРАКТНОЙ СИСТЕМЫ В СФЕРЕ ЗАКУПОК ЛИПЕЦКОЙ ОБЛАСТИ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20.07.2022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4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5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3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3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73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121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8434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8363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57333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9319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200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4622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208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691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5562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22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53" y="-4478"/>
            <a:ext cx="5951621" cy="686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rallelogram 16"/>
          <p:cNvSpPr/>
          <p:nvPr userDrawn="1"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arallelogram 16"/>
          <p:cNvSpPr/>
          <p:nvPr userDrawn="1"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301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D161-16B9-41E7-BB5F-7012BC8D7BBD}" type="datetimeFigureOut">
              <a:rPr lang="ru-RU" smtClean="0"/>
              <a:t>20.07.2022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5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D161-16B9-41E7-BB5F-7012BC8D7BBD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1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9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92" r:id="rId2"/>
    <p:sldLayoutId id="2147483809" r:id="rId3"/>
    <p:sldLayoutId id="2147483810" r:id="rId4"/>
    <p:sldLayoutId id="2147483813" r:id="rId5"/>
    <p:sldLayoutId id="2147483815" r:id="rId6"/>
    <p:sldLayoutId id="2147483816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-2" y="-38100"/>
            <a:ext cx="9942023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rgbClr val="75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Централизация закупочной 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071563" y="4850741"/>
            <a:ext cx="46037" cy="71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323232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991" y="5048017"/>
            <a:ext cx="42306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Управление финансов Липецкой области</a:t>
            </a:r>
            <a:endParaRPr lang="en-US" dirty="0">
              <a:latin typeface="+mn-lt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942975" y="6396038"/>
            <a:ext cx="689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196733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2EED1B-3702-42F6-8886-A983DFA061BE}"/>
              </a:ext>
            </a:extLst>
          </p:cNvPr>
          <p:cNvSpPr/>
          <p:nvPr/>
        </p:nvSpPr>
        <p:spPr>
          <a:xfrm>
            <a:off x="0" y="78658"/>
            <a:ext cx="12191999" cy="114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ЦЕНТРАЛИЗОВАННОГО ОПРЕДЕЛЕНИЯ ПОСТАВЩИКА (ПОДРЯДЧИКА, ИСПОЛНИТЕЛЯ) НА ИЮЛЬ МЕСЯЦ 2022 ГОДА,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ОСУЩЕСТВЛЯЕМОГО ОКУ «УПРАВЛЕНИЕ ПО РАЗМЕЩЕНИЮ ГОСЗАКАЗА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ОБЛАСТИ»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B22468-9B17-425C-B4E0-72CBC13A27FA}"/>
              </a:ext>
            </a:extLst>
          </p:cNvPr>
          <p:cNvPicPr/>
          <p:nvPr/>
        </p:nvPicPr>
        <p:blipFill rotWithShape="1">
          <a:blip r:embed="rId2"/>
          <a:srcRect t="24174" r="14313" b="9920"/>
          <a:stretch/>
        </p:blipFill>
        <p:spPr bwMode="auto">
          <a:xfrm>
            <a:off x="127819" y="1233925"/>
            <a:ext cx="11936362" cy="5411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193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EE958-0DB3-44E3-B20A-D583AC37D790}"/>
              </a:ext>
            </a:extLst>
          </p:cNvPr>
          <p:cNvSpPr txBox="1"/>
          <p:nvPr/>
        </p:nvSpPr>
        <p:spPr>
          <a:xfrm>
            <a:off x="0" y="7933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ДЕЯТЕЛЬНОСТИ ЦЕНТРОВ КОМПЕТЕНЦИЙ МУНИЦИПАЛЬНОГО ЗАКАЗА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1FC902-9368-4FE4-8967-DA03CA0FD72B}"/>
              </a:ext>
            </a:extLst>
          </p:cNvPr>
          <p:cNvPicPr/>
          <p:nvPr/>
        </p:nvPicPr>
        <p:blipFill rotWithShape="1">
          <a:blip r:embed="rId2"/>
          <a:srcRect l="6157" t="6841" r="14313" b="4219"/>
          <a:stretch/>
        </p:blipFill>
        <p:spPr bwMode="auto">
          <a:xfrm>
            <a:off x="0" y="943895"/>
            <a:ext cx="12191999" cy="5732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4DD65A-C20C-4CE1-B598-4C1D6D876DBB}"/>
              </a:ext>
            </a:extLst>
          </p:cNvPr>
          <p:cNvPicPr/>
          <p:nvPr/>
        </p:nvPicPr>
        <p:blipFill rotWithShape="1">
          <a:blip r:embed="rId3"/>
          <a:srcRect l="7441" t="52680" r="14056" b="14937"/>
          <a:stretch/>
        </p:blipFill>
        <p:spPr bwMode="auto">
          <a:xfrm>
            <a:off x="2625213" y="3431457"/>
            <a:ext cx="9085006" cy="2399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801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3AEA76-CCFE-437C-B34A-B5987E23A6F1}"/>
              </a:ext>
            </a:extLst>
          </p:cNvPr>
          <p:cNvSpPr/>
          <p:nvPr/>
        </p:nvSpPr>
        <p:spPr>
          <a:xfrm>
            <a:off x="250722" y="1022405"/>
            <a:ext cx="11395587" cy="3571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Централизованные закупки имеют ряд преимуществ: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1.Снижение нагрузки на специалистов заказчиков в связи с передачей полномочий определения поставщика (подрядчика, исполнителя)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2.Контрактный управляющий уполномоченного органа является квалифицированным специалистом, что позволяет провести тендер без нарушений законодательства со стороны организатора и получить максимальную выгоду от процедуры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приобретении более крупных объемов товара уполномоченным органом, поставщик может предложить более выгодную цену, чем при приобретении продукции только одним заказчиком. Это способствует экономии бюджетных средств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9DD91-3DFD-4645-AE93-DE0D02EFE2B7}"/>
              </a:ext>
            </a:extLst>
          </p:cNvPr>
          <p:cNvSpPr txBox="1"/>
          <p:nvPr/>
        </p:nvSpPr>
        <p:spPr>
          <a:xfrm>
            <a:off x="108155" y="245807"/>
            <a:ext cx="120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ЦЕНТРАЛИЗОВАННЫХ (СОВМЕСТНЫХ)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16709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2631">
            <a:extLst>
              <a:ext uri="{FF2B5EF4-FFF2-40B4-BE49-F238E27FC236}">
                <a16:creationId xmlns:a16="http://schemas.microsoft.com/office/drawing/2014/main" id="{BD105498-D7B9-FD42-99D7-9B89DC6814F0}"/>
              </a:ext>
            </a:extLst>
          </p:cNvPr>
          <p:cNvGrpSpPr/>
          <p:nvPr/>
        </p:nvGrpSpPr>
        <p:grpSpPr>
          <a:xfrm>
            <a:off x="5513045" y="1625491"/>
            <a:ext cx="1540898" cy="5090996"/>
            <a:chOff x="-3" y="0"/>
            <a:chExt cx="6985006" cy="4224986"/>
          </a:xfrm>
          <a:solidFill>
            <a:srgbClr val="75ABA5"/>
          </a:soli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grpSp>
          <p:nvGrpSpPr>
            <p:cNvPr id="21" name="Group 62614">
              <a:extLst>
                <a:ext uri="{FF2B5EF4-FFF2-40B4-BE49-F238E27FC236}">
                  <a16:creationId xmlns:a16="http://schemas.microsoft.com/office/drawing/2014/main" id="{CA5BEF89-2530-9D4A-833A-35A286F3950C}"/>
                </a:ext>
              </a:extLst>
            </p:cNvPr>
            <p:cNvGrpSpPr/>
            <p:nvPr/>
          </p:nvGrpSpPr>
          <p:grpSpPr>
            <a:xfrm>
              <a:off x="1441297" y="1528401"/>
              <a:ext cx="5543706" cy="2696585"/>
              <a:chOff x="-1" y="0"/>
              <a:chExt cx="5543703" cy="2696582"/>
            </a:xfrm>
            <a:grpFill/>
          </p:grpSpPr>
          <p:sp>
            <p:nvSpPr>
              <p:cNvPr id="26" name="Shape 62609">
                <a:extLst>
                  <a:ext uri="{FF2B5EF4-FFF2-40B4-BE49-F238E27FC236}">
                    <a16:creationId xmlns:a16="http://schemas.microsoft.com/office/drawing/2014/main" id="{9ED2D73B-DF32-BC4A-BC1D-5808567BBC8C}"/>
                  </a:ext>
                </a:extLst>
              </p:cNvPr>
              <p:cNvSpPr/>
              <p:nvPr/>
            </p:nvSpPr>
            <p:spPr>
              <a:xfrm>
                <a:off x="4760921" y="2334728"/>
                <a:ext cx="782781" cy="359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1" h="21600" extrusionOk="0">
                    <a:moveTo>
                      <a:pt x="0" y="0"/>
                    </a:moveTo>
                    <a:cubicBezTo>
                      <a:pt x="1154" y="2569"/>
                      <a:pt x="2347" y="5057"/>
                      <a:pt x="3600" y="7399"/>
                    </a:cubicBezTo>
                    <a:cubicBezTo>
                      <a:pt x="5790" y="11494"/>
                      <a:pt x="8130" y="15186"/>
                      <a:pt x="10557" y="18580"/>
                    </a:cubicBezTo>
                    <a:cubicBezTo>
                      <a:pt x="11290" y="19604"/>
                      <a:pt x="12030" y="20601"/>
                      <a:pt x="12778" y="21571"/>
                    </a:cubicBezTo>
                    <a:lnTo>
                      <a:pt x="14416" y="21600"/>
                    </a:lnTo>
                    <a:cubicBezTo>
                      <a:pt x="15163" y="21454"/>
                      <a:pt x="15895" y="21039"/>
                      <a:pt x="16575" y="20347"/>
                    </a:cubicBezTo>
                    <a:cubicBezTo>
                      <a:pt x="18277" y="18617"/>
                      <a:pt x="19520" y="15544"/>
                      <a:pt x="20336" y="12083"/>
                    </a:cubicBezTo>
                    <a:cubicBezTo>
                      <a:pt x="21194" y="8446"/>
                      <a:pt x="21600" y="4284"/>
                      <a:pt x="2145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contourW="19050">
                <a:contourClr>
                  <a:srgbClr val="FFFFFF"/>
                </a:contourClr>
              </a:sp3d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Shape 62610">
                <a:extLst>
                  <a:ext uri="{FF2B5EF4-FFF2-40B4-BE49-F238E27FC236}">
                    <a16:creationId xmlns:a16="http://schemas.microsoft.com/office/drawing/2014/main" id="{14474921-1676-9040-8588-CDEDD17537CF}"/>
                  </a:ext>
                </a:extLst>
              </p:cNvPr>
              <p:cNvSpPr/>
              <p:nvPr/>
            </p:nvSpPr>
            <p:spPr>
              <a:xfrm>
                <a:off x="305288" y="0"/>
                <a:ext cx="3241216" cy="2694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68" y="0"/>
                    </a:moveTo>
                    <a:cubicBezTo>
                      <a:pt x="14112" y="3269"/>
                      <a:pt x="11779" y="6563"/>
                      <a:pt x="9470" y="9881"/>
                    </a:cubicBezTo>
                    <a:cubicBezTo>
                      <a:pt x="7838" y="12226"/>
                      <a:pt x="6218" y="14583"/>
                      <a:pt x="4535" y="16875"/>
                    </a:cubicBezTo>
                    <a:cubicBezTo>
                      <a:pt x="3842" y="17819"/>
                      <a:pt x="3138" y="18752"/>
                      <a:pt x="2352" y="19585"/>
                    </a:cubicBezTo>
                    <a:cubicBezTo>
                      <a:pt x="1628" y="20352"/>
                      <a:pt x="840" y="21027"/>
                      <a:pt x="0" y="21600"/>
                    </a:cubicBezTo>
                    <a:lnTo>
                      <a:pt x="11583" y="21600"/>
                    </a:lnTo>
                    <a:lnTo>
                      <a:pt x="21600" y="7238"/>
                    </a:lnTo>
                    <a:cubicBezTo>
                      <a:pt x="19900" y="4815"/>
                      <a:pt x="18192" y="2399"/>
                      <a:pt x="1646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contourW="19050">
                <a:contourClr>
                  <a:srgbClr val="FFFFFF"/>
                </a:contourClr>
              </a:sp3d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Shape 62611">
                <a:extLst>
                  <a:ext uri="{FF2B5EF4-FFF2-40B4-BE49-F238E27FC236}">
                    <a16:creationId xmlns:a16="http://schemas.microsoft.com/office/drawing/2014/main" id="{C4D216D1-202B-1745-A3EA-134B07D2A8ED}"/>
                  </a:ext>
                </a:extLst>
              </p:cNvPr>
              <p:cNvSpPr/>
              <p:nvPr/>
            </p:nvSpPr>
            <p:spPr>
              <a:xfrm>
                <a:off x="3464988" y="1748554"/>
                <a:ext cx="1780804" cy="945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2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0072" y="19969"/>
                      <a:pt x="18637" y="18045"/>
                      <a:pt x="17319" y="15859"/>
                    </a:cubicBezTo>
                    <a:cubicBezTo>
                      <a:pt x="15889" y="13489"/>
                      <a:pt x="14607" y="10829"/>
                      <a:pt x="13346" y="8141"/>
                    </a:cubicBezTo>
                    <a:cubicBezTo>
                      <a:pt x="12088" y="5459"/>
                      <a:pt x="10856" y="2730"/>
                      <a:pt x="962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contourW="19050">
                <a:contourClr>
                  <a:srgbClr val="FFFFFF"/>
                </a:contourClr>
              </a:sp3d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" name="Shape 62612">
                <a:extLst>
                  <a:ext uri="{FF2B5EF4-FFF2-40B4-BE49-F238E27FC236}">
                    <a16:creationId xmlns:a16="http://schemas.microsoft.com/office/drawing/2014/main" id="{085936F5-F864-F941-AA27-4BDE78E225CD}"/>
                  </a:ext>
                </a:extLst>
              </p:cNvPr>
              <p:cNvSpPr/>
              <p:nvPr/>
            </p:nvSpPr>
            <p:spPr>
              <a:xfrm>
                <a:off x="2021887" y="898303"/>
                <a:ext cx="2238029" cy="179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81" y="0"/>
                    </a:moveTo>
                    <a:lnTo>
                      <a:pt x="0" y="21600"/>
                    </a:lnTo>
                    <a:lnTo>
                      <a:pt x="7274" y="21575"/>
                    </a:lnTo>
                    <a:lnTo>
                      <a:pt x="13958" y="21575"/>
                    </a:lnTo>
                    <a:lnTo>
                      <a:pt x="21600" y="10234"/>
                    </a:lnTo>
                    <a:cubicBezTo>
                      <a:pt x="20193" y="8168"/>
                      <a:pt x="18797" y="6093"/>
                      <a:pt x="17400" y="4015"/>
                    </a:cubicBezTo>
                    <a:cubicBezTo>
                      <a:pt x="16498" y="2673"/>
                      <a:pt x="15588" y="1338"/>
                      <a:pt x="1468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contourW="19050">
                <a:contourClr>
                  <a:srgbClr val="FFFFFF"/>
                </a:contourClr>
              </a:sp3d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Shape 62613">
                <a:extLst>
                  <a:ext uri="{FF2B5EF4-FFF2-40B4-BE49-F238E27FC236}">
                    <a16:creationId xmlns:a16="http://schemas.microsoft.com/office/drawing/2014/main" id="{CE2C8430-87AD-9643-BE7D-D6D3628230FC}"/>
                  </a:ext>
                </a:extLst>
              </p:cNvPr>
              <p:cNvSpPr/>
              <p:nvPr/>
            </p:nvSpPr>
            <p:spPr>
              <a:xfrm>
                <a:off x="-1" y="2334728"/>
                <a:ext cx="782781" cy="359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1" h="21600" extrusionOk="0">
                    <a:moveTo>
                      <a:pt x="21481" y="0"/>
                    </a:moveTo>
                    <a:cubicBezTo>
                      <a:pt x="20327" y="2569"/>
                      <a:pt x="19134" y="5057"/>
                      <a:pt x="17881" y="7399"/>
                    </a:cubicBezTo>
                    <a:cubicBezTo>
                      <a:pt x="15691" y="11494"/>
                      <a:pt x="13351" y="15186"/>
                      <a:pt x="10924" y="18580"/>
                    </a:cubicBezTo>
                    <a:cubicBezTo>
                      <a:pt x="10191" y="19604"/>
                      <a:pt x="9451" y="20601"/>
                      <a:pt x="8703" y="21571"/>
                    </a:cubicBezTo>
                    <a:lnTo>
                      <a:pt x="7065" y="21600"/>
                    </a:lnTo>
                    <a:cubicBezTo>
                      <a:pt x="6318" y="21454"/>
                      <a:pt x="5586" y="21039"/>
                      <a:pt x="4906" y="20347"/>
                    </a:cubicBezTo>
                    <a:cubicBezTo>
                      <a:pt x="3204" y="18617"/>
                      <a:pt x="1961" y="15544"/>
                      <a:pt x="1145" y="12083"/>
                    </a:cubicBezTo>
                    <a:cubicBezTo>
                      <a:pt x="287" y="8446"/>
                      <a:pt x="-119" y="4284"/>
                      <a:pt x="31" y="0"/>
                    </a:cubicBezTo>
                    <a:lnTo>
                      <a:pt x="21481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contourW="19050">
                <a:contourClr>
                  <a:srgbClr val="FFFFFF"/>
                </a:contourClr>
              </a:sp3d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11" name="Group 62625">
              <a:extLst>
                <a:ext uri="{FF2B5EF4-FFF2-40B4-BE49-F238E27FC236}">
                  <a16:creationId xmlns:a16="http://schemas.microsoft.com/office/drawing/2014/main" id="{D7CB6214-641D-3E4D-8F2F-6F4E98CE5936}"/>
                </a:ext>
              </a:extLst>
            </p:cNvPr>
            <p:cNvGrpSpPr/>
            <p:nvPr/>
          </p:nvGrpSpPr>
          <p:grpSpPr>
            <a:xfrm>
              <a:off x="-3" y="0"/>
              <a:ext cx="5543706" cy="2700949"/>
              <a:chOff x="-1" y="0"/>
              <a:chExt cx="5543702" cy="2700947"/>
            </a:xfrm>
            <a:grpFill/>
          </p:grpSpPr>
          <p:sp>
            <p:nvSpPr>
              <p:cNvPr id="16" name="Shape 62620">
                <a:extLst>
                  <a:ext uri="{FF2B5EF4-FFF2-40B4-BE49-F238E27FC236}">
                    <a16:creationId xmlns:a16="http://schemas.microsoft.com/office/drawing/2014/main" id="{7989455B-2217-D34D-A149-6E0726AA7D3C}"/>
                  </a:ext>
                </a:extLst>
              </p:cNvPr>
              <p:cNvSpPr/>
              <p:nvPr/>
            </p:nvSpPr>
            <p:spPr>
              <a:xfrm>
                <a:off x="-1" y="6452"/>
                <a:ext cx="782781" cy="359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1" h="21600" extrusionOk="0">
                    <a:moveTo>
                      <a:pt x="21481" y="21600"/>
                    </a:moveTo>
                    <a:cubicBezTo>
                      <a:pt x="20327" y="19031"/>
                      <a:pt x="19134" y="16543"/>
                      <a:pt x="17881" y="14201"/>
                    </a:cubicBezTo>
                    <a:cubicBezTo>
                      <a:pt x="15691" y="10106"/>
                      <a:pt x="13351" y="6414"/>
                      <a:pt x="10924" y="3020"/>
                    </a:cubicBezTo>
                    <a:cubicBezTo>
                      <a:pt x="10191" y="1996"/>
                      <a:pt x="9451" y="999"/>
                      <a:pt x="8703" y="29"/>
                    </a:cubicBezTo>
                    <a:lnTo>
                      <a:pt x="7065" y="0"/>
                    </a:lnTo>
                    <a:cubicBezTo>
                      <a:pt x="6318" y="146"/>
                      <a:pt x="5586" y="561"/>
                      <a:pt x="4906" y="1253"/>
                    </a:cubicBezTo>
                    <a:cubicBezTo>
                      <a:pt x="3204" y="2983"/>
                      <a:pt x="1961" y="6056"/>
                      <a:pt x="1145" y="9517"/>
                    </a:cubicBezTo>
                    <a:cubicBezTo>
                      <a:pt x="287" y="13154"/>
                      <a:pt x="-119" y="17316"/>
                      <a:pt x="31" y="21600"/>
                    </a:cubicBezTo>
                    <a:lnTo>
                      <a:pt x="2148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contourW="19050">
                <a:contourClr>
                  <a:srgbClr val="FFFFFF"/>
                </a:contourClr>
              </a:sp3d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" name="Shape 62621">
                <a:extLst>
                  <a:ext uri="{FF2B5EF4-FFF2-40B4-BE49-F238E27FC236}">
                    <a16:creationId xmlns:a16="http://schemas.microsoft.com/office/drawing/2014/main" id="{838F0856-4AE6-4C40-935A-5735CAFA28B8}"/>
                  </a:ext>
                </a:extLst>
              </p:cNvPr>
              <p:cNvSpPr/>
              <p:nvPr/>
            </p:nvSpPr>
            <p:spPr>
              <a:xfrm>
                <a:off x="1997196" y="6452"/>
                <a:ext cx="3241216" cy="2694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32" y="21600"/>
                    </a:moveTo>
                    <a:cubicBezTo>
                      <a:pt x="7488" y="18331"/>
                      <a:pt x="9821" y="15037"/>
                      <a:pt x="12130" y="11719"/>
                    </a:cubicBezTo>
                    <a:cubicBezTo>
                      <a:pt x="13762" y="9374"/>
                      <a:pt x="15382" y="7017"/>
                      <a:pt x="17065" y="4725"/>
                    </a:cubicBezTo>
                    <a:cubicBezTo>
                      <a:pt x="17758" y="3781"/>
                      <a:pt x="18462" y="2848"/>
                      <a:pt x="19248" y="2015"/>
                    </a:cubicBezTo>
                    <a:cubicBezTo>
                      <a:pt x="19972" y="1248"/>
                      <a:pt x="20760" y="573"/>
                      <a:pt x="21600" y="0"/>
                    </a:cubicBezTo>
                    <a:lnTo>
                      <a:pt x="10017" y="0"/>
                    </a:lnTo>
                    <a:lnTo>
                      <a:pt x="0" y="14362"/>
                    </a:lnTo>
                    <a:cubicBezTo>
                      <a:pt x="1700" y="16785"/>
                      <a:pt x="3408" y="19201"/>
                      <a:pt x="5132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contourW="19050">
                <a:contourClr>
                  <a:srgbClr val="FFFFFF"/>
                </a:contourClr>
              </a:sp3d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" name="Shape 62622">
                <a:extLst>
                  <a:ext uri="{FF2B5EF4-FFF2-40B4-BE49-F238E27FC236}">
                    <a16:creationId xmlns:a16="http://schemas.microsoft.com/office/drawing/2014/main" id="{70646E19-B9A6-3240-8092-B6E3D5C23F95}"/>
                  </a:ext>
                </a:extLst>
              </p:cNvPr>
              <p:cNvSpPr/>
              <p:nvPr/>
            </p:nvSpPr>
            <p:spPr>
              <a:xfrm>
                <a:off x="297909" y="6453"/>
                <a:ext cx="1780803" cy="945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73" y="21600"/>
                    </a:moveTo>
                    <a:lnTo>
                      <a:pt x="21600" y="0"/>
                    </a:lnTo>
                    <a:lnTo>
                      <a:pt x="0" y="0"/>
                    </a:lnTo>
                    <a:cubicBezTo>
                      <a:pt x="1528" y="1631"/>
                      <a:pt x="2963" y="3555"/>
                      <a:pt x="4281" y="5741"/>
                    </a:cubicBezTo>
                    <a:cubicBezTo>
                      <a:pt x="5711" y="8111"/>
                      <a:pt x="6993" y="10771"/>
                      <a:pt x="8254" y="13459"/>
                    </a:cubicBezTo>
                    <a:cubicBezTo>
                      <a:pt x="9512" y="16141"/>
                      <a:pt x="10744" y="18870"/>
                      <a:pt x="11973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contourW="19050">
                <a:contourClr>
                  <a:srgbClr val="FFFFFF"/>
                </a:contourClr>
              </a:sp3d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Shape 62623">
                <a:extLst>
                  <a:ext uri="{FF2B5EF4-FFF2-40B4-BE49-F238E27FC236}">
                    <a16:creationId xmlns:a16="http://schemas.microsoft.com/office/drawing/2014/main" id="{EAA8789F-361D-C140-A6BB-112CC49C6C2C}"/>
                  </a:ext>
                </a:extLst>
              </p:cNvPr>
              <p:cNvSpPr/>
              <p:nvPr/>
            </p:nvSpPr>
            <p:spPr>
              <a:xfrm>
                <a:off x="1283784" y="0"/>
                <a:ext cx="2239318" cy="1803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15" y="21600"/>
                    </a:moveTo>
                    <a:lnTo>
                      <a:pt x="21600" y="0"/>
                    </a:lnTo>
                    <a:lnTo>
                      <a:pt x="14318" y="77"/>
                    </a:lnTo>
                    <a:lnTo>
                      <a:pt x="7638" y="77"/>
                    </a:lnTo>
                    <a:lnTo>
                      <a:pt x="0" y="11382"/>
                    </a:lnTo>
                    <a:cubicBezTo>
                      <a:pt x="1408" y="13440"/>
                      <a:pt x="2804" y="15509"/>
                      <a:pt x="4197" y="17582"/>
                    </a:cubicBezTo>
                    <a:cubicBezTo>
                      <a:pt x="5100" y="18925"/>
                      <a:pt x="6009" y="20260"/>
                      <a:pt x="6915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contourW="19050">
                <a:contourClr>
                  <a:srgbClr val="FFFFFF"/>
                </a:contourClr>
              </a:sp3d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" name="Shape 62624">
                <a:extLst>
                  <a:ext uri="{FF2B5EF4-FFF2-40B4-BE49-F238E27FC236}">
                    <a16:creationId xmlns:a16="http://schemas.microsoft.com/office/drawing/2014/main" id="{A3736459-C791-A944-B8F1-017134746704}"/>
                  </a:ext>
                </a:extLst>
              </p:cNvPr>
              <p:cNvSpPr/>
              <p:nvPr/>
            </p:nvSpPr>
            <p:spPr>
              <a:xfrm>
                <a:off x="4760921" y="6452"/>
                <a:ext cx="782780" cy="359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1" h="21600" extrusionOk="0">
                    <a:moveTo>
                      <a:pt x="0" y="21600"/>
                    </a:moveTo>
                    <a:cubicBezTo>
                      <a:pt x="1154" y="19031"/>
                      <a:pt x="2347" y="16543"/>
                      <a:pt x="3600" y="14201"/>
                    </a:cubicBezTo>
                    <a:cubicBezTo>
                      <a:pt x="5790" y="10106"/>
                      <a:pt x="8130" y="6414"/>
                      <a:pt x="10557" y="3020"/>
                    </a:cubicBezTo>
                    <a:cubicBezTo>
                      <a:pt x="11290" y="1996"/>
                      <a:pt x="12030" y="999"/>
                      <a:pt x="12778" y="29"/>
                    </a:cubicBezTo>
                    <a:lnTo>
                      <a:pt x="14416" y="0"/>
                    </a:lnTo>
                    <a:cubicBezTo>
                      <a:pt x="15163" y="146"/>
                      <a:pt x="15895" y="561"/>
                      <a:pt x="16575" y="1253"/>
                    </a:cubicBezTo>
                    <a:cubicBezTo>
                      <a:pt x="18277" y="2983"/>
                      <a:pt x="19520" y="6056"/>
                      <a:pt x="20336" y="9517"/>
                    </a:cubicBezTo>
                    <a:cubicBezTo>
                      <a:pt x="21194" y="13154"/>
                      <a:pt x="21600" y="17316"/>
                      <a:pt x="2145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contourW="19050">
                <a:contourClr>
                  <a:srgbClr val="FFFFFF"/>
                </a:contourClr>
              </a:sp3d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911EFE8-AD24-054B-B1A9-053950F72066}"/>
              </a:ext>
            </a:extLst>
          </p:cNvPr>
          <p:cNvSpPr txBox="1"/>
          <p:nvPr/>
        </p:nvSpPr>
        <p:spPr>
          <a:xfrm>
            <a:off x="1652371" y="106231"/>
            <a:ext cx="10414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ОСНОВАНИЯ ДЛЯ ЦЕНТРАЛИЗАЦИИ ЗАКУПОК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НУЖД ЛИПЕЦКОЙ ОБЛАСТИ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reeform 926">
            <a:extLst>
              <a:ext uri="{FF2B5EF4-FFF2-40B4-BE49-F238E27FC236}">
                <a16:creationId xmlns:a16="http://schemas.microsoft.com/office/drawing/2014/main" id="{417364AE-BDCE-8B40-8CFD-421B6384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873" y="2136092"/>
            <a:ext cx="514779" cy="514779"/>
          </a:xfrm>
          <a:custGeom>
            <a:avLst/>
            <a:gdLst>
              <a:gd name="T0" fmla="*/ 2003694 w 296503"/>
              <a:gd name="T1" fmla="*/ 1832388 h 296502"/>
              <a:gd name="T2" fmla="*/ 716340 w 296503"/>
              <a:gd name="T3" fmla="*/ 1832388 h 296502"/>
              <a:gd name="T4" fmla="*/ 1792869 w 296503"/>
              <a:gd name="T5" fmla="*/ 2632308 h 296502"/>
              <a:gd name="T6" fmla="*/ 1761647 w 296503"/>
              <a:gd name="T7" fmla="*/ 1934355 h 296502"/>
              <a:gd name="T8" fmla="*/ 1309759 w 296503"/>
              <a:gd name="T9" fmla="*/ 1765729 h 296502"/>
              <a:gd name="T10" fmla="*/ 1454202 w 296503"/>
              <a:gd name="T11" fmla="*/ 2632308 h 296502"/>
              <a:gd name="T12" fmla="*/ 1831921 w 296503"/>
              <a:gd name="T13" fmla="*/ 712916 h 296502"/>
              <a:gd name="T14" fmla="*/ 1407353 w 296503"/>
              <a:gd name="T15" fmla="*/ 712916 h 296502"/>
              <a:gd name="T16" fmla="*/ 1792869 w 296503"/>
              <a:gd name="T17" fmla="*/ 607044 h 296502"/>
              <a:gd name="T18" fmla="*/ 1929508 w 296503"/>
              <a:gd name="T19" fmla="*/ 1477536 h 296502"/>
              <a:gd name="T20" fmla="*/ 1792869 w 296503"/>
              <a:gd name="T21" fmla="*/ 607044 h 296502"/>
              <a:gd name="T22" fmla="*/ 1477622 w 296503"/>
              <a:gd name="T23" fmla="*/ 1308917 h 296502"/>
              <a:gd name="T24" fmla="*/ 610925 w 296503"/>
              <a:gd name="T25" fmla="*/ 1446161 h 296502"/>
              <a:gd name="T26" fmla="*/ 1432671 w 296503"/>
              <a:gd name="T27" fmla="*/ 386184 h 296502"/>
              <a:gd name="T28" fmla="*/ 964299 w 296503"/>
              <a:gd name="T29" fmla="*/ 240396 h 296502"/>
              <a:gd name="T30" fmla="*/ 842289 w 296503"/>
              <a:gd name="T31" fmla="*/ 646275 h 296502"/>
              <a:gd name="T32" fmla="*/ 362084 w 296503"/>
              <a:gd name="T33" fmla="*/ 756638 h 296502"/>
              <a:gd name="T34" fmla="*/ 460473 w 296503"/>
              <a:gd name="T35" fmla="*/ 1166470 h 296502"/>
              <a:gd name="T36" fmla="*/ 98402 w 296503"/>
              <a:gd name="T37" fmla="*/ 1737883 h 296502"/>
              <a:gd name="T38" fmla="*/ 436901 w 296503"/>
              <a:gd name="T39" fmla="*/ 2135906 h 296502"/>
              <a:gd name="T40" fmla="*/ 401470 w 296503"/>
              <a:gd name="T41" fmla="*/ 2494508 h 296502"/>
              <a:gd name="T42" fmla="*/ 747814 w 296503"/>
              <a:gd name="T43" fmla="*/ 2841306 h 296502"/>
              <a:gd name="T44" fmla="*/ 1109935 w 296503"/>
              <a:gd name="T45" fmla="*/ 2801901 h 296502"/>
              <a:gd name="T46" fmla="*/ 1475957 w 296503"/>
              <a:gd name="T47" fmla="*/ 3113225 h 296502"/>
              <a:gd name="T48" fmla="*/ 1810507 w 296503"/>
              <a:gd name="T49" fmla="*/ 2857075 h 296502"/>
              <a:gd name="T50" fmla="*/ 2278887 w 296503"/>
              <a:gd name="T51" fmla="*/ 2998932 h 296502"/>
              <a:gd name="T52" fmla="*/ 2593757 w 296503"/>
              <a:gd name="T53" fmla="*/ 2399927 h 296502"/>
              <a:gd name="T54" fmla="*/ 2999144 w 296503"/>
              <a:gd name="T55" fmla="*/ 2281719 h 296502"/>
              <a:gd name="T56" fmla="*/ 2900755 w 296503"/>
              <a:gd name="T57" fmla="*/ 1765466 h 296502"/>
              <a:gd name="T58" fmla="*/ 2900755 w 296503"/>
              <a:gd name="T59" fmla="*/ 1473853 h 296502"/>
              <a:gd name="T60" fmla="*/ 2999144 w 296503"/>
              <a:gd name="T61" fmla="*/ 961550 h 296502"/>
              <a:gd name="T62" fmla="*/ 2593757 w 296503"/>
              <a:gd name="T63" fmla="*/ 839402 h 296502"/>
              <a:gd name="T64" fmla="*/ 2278887 w 296503"/>
              <a:gd name="T65" fmla="*/ 240396 h 296502"/>
              <a:gd name="T66" fmla="*/ 1810507 w 296503"/>
              <a:gd name="T67" fmla="*/ 386184 h 296502"/>
              <a:gd name="T68" fmla="*/ 1503519 w 296503"/>
              <a:gd name="T69" fmla="*/ 0 h 296502"/>
              <a:gd name="T70" fmla="*/ 2152928 w 296503"/>
              <a:gd name="T71" fmla="*/ 204932 h 296502"/>
              <a:gd name="T72" fmla="*/ 2491427 w 296503"/>
              <a:gd name="T73" fmla="*/ 599009 h 296502"/>
              <a:gd name="T74" fmla="*/ 3081802 w 296503"/>
              <a:gd name="T75" fmla="*/ 914254 h 296502"/>
              <a:gd name="T76" fmla="*/ 3239232 w 296503"/>
              <a:gd name="T77" fmla="*/ 1501447 h 296502"/>
              <a:gd name="T78" fmla="*/ 3038512 w 296503"/>
              <a:gd name="T79" fmla="*/ 2151673 h 296502"/>
              <a:gd name="T80" fmla="*/ 2644910 w 296503"/>
              <a:gd name="T81" fmla="*/ 2494508 h 296502"/>
              <a:gd name="T82" fmla="*/ 2231649 w 296503"/>
              <a:gd name="T83" fmla="*/ 3097458 h 296502"/>
              <a:gd name="T84" fmla="*/ 1735730 w 296503"/>
              <a:gd name="T85" fmla="*/ 3239316 h 296502"/>
              <a:gd name="T86" fmla="*/ 1086305 w 296503"/>
              <a:gd name="T87" fmla="*/ 3038344 h 296502"/>
              <a:gd name="T88" fmla="*/ 661243 w 296503"/>
              <a:gd name="T89" fmla="*/ 2790074 h 296502"/>
              <a:gd name="T90" fmla="*/ 157452 w 296503"/>
              <a:gd name="T91" fmla="*/ 2329022 h 296502"/>
              <a:gd name="T92" fmla="*/ 129869 w 296503"/>
              <a:gd name="T93" fmla="*/ 1867927 h 296502"/>
              <a:gd name="T94" fmla="*/ 354220 w 296503"/>
              <a:gd name="T95" fmla="*/ 1170410 h 296502"/>
              <a:gd name="T96" fmla="*/ 354220 w 296503"/>
              <a:gd name="T97" fmla="*/ 650241 h 296502"/>
              <a:gd name="T98" fmla="*/ 649412 w 296503"/>
              <a:gd name="T99" fmla="*/ 350721 h 296502"/>
              <a:gd name="T100" fmla="*/ 1168961 w 296503"/>
              <a:gd name="T101" fmla="*/ 350721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3" h="296502">
                <a:moveTo>
                  <a:pt x="183408" y="167723"/>
                </a:moveTo>
                <a:cubicBezTo>
                  <a:pt x="179834" y="174542"/>
                  <a:pt x="174117" y="179926"/>
                  <a:pt x="167684" y="183515"/>
                </a:cubicBezTo>
                <a:lnTo>
                  <a:pt x="167684" y="231250"/>
                </a:lnTo>
                <a:cubicBezTo>
                  <a:pt x="198774" y="223713"/>
                  <a:pt x="223432" y="199307"/>
                  <a:pt x="230579" y="167723"/>
                </a:cubicBezTo>
                <a:lnTo>
                  <a:pt x="183408" y="167723"/>
                </a:lnTo>
                <a:close/>
                <a:moveTo>
                  <a:pt x="65569" y="167723"/>
                </a:moveTo>
                <a:cubicBezTo>
                  <a:pt x="73074" y="199307"/>
                  <a:pt x="97374" y="223713"/>
                  <a:pt x="128822" y="231250"/>
                </a:cubicBezTo>
                <a:lnTo>
                  <a:pt x="128822" y="183515"/>
                </a:lnTo>
                <a:cubicBezTo>
                  <a:pt x="122032" y="179926"/>
                  <a:pt x="116672" y="174542"/>
                  <a:pt x="112741" y="167723"/>
                </a:cubicBezTo>
                <a:lnTo>
                  <a:pt x="65569" y="167723"/>
                </a:lnTo>
                <a:close/>
                <a:moveTo>
                  <a:pt x="180549" y="158750"/>
                </a:moveTo>
                <a:lnTo>
                  <a:pt x="236297" y="158750"/>
                </a:lnTo>
                <a:cubicBezTo>
                  <a:pt x="237369" y="158750"/>
                  <a:pt x="238441" y="159468"/>
                  <a:pt x="239513" y="160545"/>
                </a:cubicBezTo>
                <a:cubicBezTo>
                  <a:pt x="240228" y="161621"/>
                  <a:pt x="240943" y="162698"/>
                  <a:pt x="240586" y="164134"/>
                </a:cubicBezTo>
                <a:cubicBezTo>
                  <a:pt x="233796" y="203614"/>
                  <a:pt x="203063" y="234122"/>
                  <a:pt x="164111" y="240941"/>
                </a:cubicBezTo>
                <a:cubicBezTo>
                  <a:pt x="163753" y="240941"/>
                  <a:pt x="163396" y="240941"/>
                  <a:pt x="163039" y="240941"/>
                </a:cubicBezTo>
                <a:cubicBezTo>
                  <a:pt x="161966" y="240941"/>
                  <a:pt x="160894" y="240582"/>
                  <a:pt x="160537" y="239864"/>
                </a:cubicBezTo>
                <a:cubicBezTo>
                  <a:pt x="159465" y="239147"/>
                  <a:pt x="158750" y="237711"/>
                  <a:pt x="158750" y="236634"/>
                </a:cubicBezTo>
                <a:lnTo>
                  <a:pt x="158750" y="181003"/>
                </a:lnTo>
                <a:cubicBezTo>
                  <a:pt x="158750" y="179208"/>
                  <a:pt x="159822" y="177414"/>
                  <a:pt x="161252" y="177055"/>
                </a:cubicBezTo>
                <a:cubicBezTo>
                  <a:pt x="168042" y="173824"/>
                  <a:pt x="173402" y="168082"/>
                  <a:pt x="176618" y="161621"/>
                </a:cubicBezTo>
                <a:cubicBezTo>
                  <a:pt x="177333" y="159827"/>
                  <a:pt x="178762" y="158750"/>
                  <a:pt x="180549" y="158750"/>
                </a:cubicBezTo>
                <a:close/>
                <a:moveTo>
                  <a:pt x="60209" y="158750"/>
                </a:moveTo>
                <a:lnTo>
                  <a:pt x="115600" y="158750"/>
                </a:lnTo>
                <a:cubicBezTo>
                  <a:pt x="117386" y="158750"/>
                  <a:pt x="118816" y="159827"/>
                  <a:pt x="119888" y="161621"/>
                </a:cubicBezTo>
                <a:cubicBezTo>
                  <a:pt x="122747" y="168082"/>
                  <a:pt x="128107" y="173824"/>
                  <a:pt x="135254" y="177055"/>
                </a:cubicBezTo>
                <a:cubicBezTo>
                  <a:pt x="136684" y="177414"/>
                  <a:pt x="137756" y="179208"/>
                  <a:pt x="137756" y="181003"/>
                </a:cubicBezTo>
                <a:lnTo>
                  <a:pt x="137756" y="236634"/>
                </a:lnTo>
                <a:cubicBezTo>
                  <a:pt x="137756" y="237711"/>
                  <a:pt x="137041" y="239147"/>
                  <a:pt x="135969" y="239864"/>
                </a:cubicBezTo>
                <a:cubicBezTo>
                  <a:pt x="135254" y="240582"/>
                  <a:pt x="134182" y="240941"/>
                  <a:pt x="133110" y="240941"/>
                </a:cubicBezTo>
                <a:cubicBezTo>
                  <a:pt x="133110" y="240941"/>
                  <a:pt x="132753" y="240941"/>
                  <a:pt x="132395" y="240941"/>
                </a:cubicBezTo>
                <a:cubicBezTo>
                  <a:pt x="93086" y="234122"/>
                  <a:pt x="62710" y="203614"/>
                  <a:pt x="55921" y="164134"/>
                </a:cubicBezTo>
                <a:cubicBezTo>
                  <a:pt x="55563" y="162698"/>
                  <a:pt x="55921" y="161621"/>
                  <a:pt x="56635" y="160545"/>
                </a:cubicBezTo>
                <a:cubicBezTo>
                  <a:pt x="57707" y="159468"/>
                  <a:pt x="59137" y="158750"/>
                  <a:pt x="60209" y="158750"/>
                </a:cubicBezTo>
                <a:close/>
                <a:moveTo>
                  <a:pt x="167684" y="65254"/>
                </a:moveTo>
                <a:lnTo>
                  <a:pt x="167684" y="112989"/>
                </a:lnTo>
                <a:cubicBezTo>
                  <a:pt x="174117" y="116578"/>
                  <a:pt x="179834" y="122321"/>
                  <a:pt x="183408" y="128781"/>
                </a:cubicBezTo>
                <a:lnTo>
                  <a:pt x="230579" y="128781"/>
                </a:lnTo>
                <a:cubicBezTo>
                  <a:pt x="223432" y="97556"/>
                  <a:pt x="198774" y="72791"/>
                  <a:pt x="167684" y="65254"/>
                </a:cubicBezTo>
                <a:close/>
                <a:moveTo>
                  <a:pt x="128822" y="65254"/>
                </a:moveTo>
                <a:cubicBezTo>
                  <a:pt x="97374" y="72791"/>
                  <a:pt x="73074" y="97556"/>
                  <a:pt x="65569" y="128781"/>
                </a:cubicBezTo>
                <a:lnTo>
                  <a:pt x="112741" y="128781"/>
                </a:lnTo>
                <a:cubicBezTo>
                  <a:pt x="116672" y="122321"/>
                  <a:pt x="122032" y="116578"/>
                  <a:pt x="128822" y="112989"/>
                </a:cubicBezTo>
                <a:lnTo>
                  <a:pt x="128822" y="65254"/>
                </a:lnTo>
                <a:close/>
                <a:moveTo>
                  <a:pt x="164111" y="55563"/>
                </a:moveTo>
                <a:cubicBezTo>
                  <a:pt x="203063" y="62382"/>
                  <a:pt x="233796" y="93249"/>
                  <a:pt x="240586" y="132370"/>
                </a:cubicBezTo>
                <a:cubicBezTo>
                  <a:pt x="240943" y="133806"/>
                  <a:pt x="240228" y="135242"/>
                  <a:pt x="239513" y="136318"/>
                </a:cubicBezTo>
                <a:cubicBezTo>
                  <a:pt x="238441" y="137036"/>
                  <a:pt x="237369" y="137754"/>
                  <a:pt x="236297" y="137754"/>
                </a:cubicBezTo>
                <a:lnTo>
                  <a:pt x="180549" y="137754"/>
                </a:lnTo>
                <a:cubicBezTo>
                  <a:pt x="178762" y="137754"/>
                  <a:pt x="177333" y="136677"/>
                  <a:pt x="176618" y="135242"/>
                </a:cubicBezTo>
                <a:cubicBezTo>
                  <a:pt x="173402" y="128422"/>
                  <a:pt x="168042" y="123039"/>
                  <a:pt x="161252" y="119808"/>
                </a:cubicBezTo>
                <a:cubicBezTo>
                  <a:pt x="159822" y="119091"/>
                  <a:pt x="158750" y="117296"/>
                  <a:pt x="158750" y="115501"/>
                </a:cubicBezTo>
                <a:lnTo>
                  <a:pt x="158750" y="60229"/>
                </a:lnTo>
                <a:cubicBezTo>
                  <a:pt x="158750" y="58793"/>
                  <a:pt x="159465" y="57358"/>
                  <a:pt x="160537" y="56640"/>
                </a:cubicBezTo>
                <a:cubicBezTo>
                  <a:pt x="161252" y="55563"/>
                  <a:pt x="162681" y="55563"/>
                  <a:pt x="164111" y="55563"/>
                </a:cubicBezTo>
                <a:close/>
                <a:moveTo>
                  <a:pt x="132395" y="55563"/>
                </a:moveTo>
                <a:cubicBezTo>
                  <a:pt x="133468" y="55563"/>
                  <a:pt x="135254" y="55563"/>
                  <a:pt x="135969" y="56640"/>
                </a:cubicBezTo>
                <a:cubicBezTo>
                  <a:pt x="137041" y="57358"/>
                  <a:pt x="137756" y="58793"/>
                  <a:pt x="137756" y="60229"/>
                </a:cubicBezTo>
                <a:lnTo>
                  <a:pt x="137756" y="115501"/>
                </a:lnTo>
                <a:cubicBezTo>
                  <a:pt x="137756" y="117296"/>
                  <a:pt x="136684" y="119091"/>
                  <a:pt x="135254" y="119808"/>
                </a:cubicBezTo>
                <a:cubicBezTo>
                  <a:pt x="128107" y="123039"/>
                  <a:pt x="122747" y="128422"/>
                  <a:pt x="119888" y="135242"/>
                </a:cubicBezTo>
                <a:cubicBezTo>
                  <a:pt x="118816" y="136677"/>
                  <a:pt x="117386" y="137754"/>
                  <a:pt x="115600" y="137754"/>
                </a:cubicBezTo>
                <a:lnTo>
                  <a:pt x="60209" y="137754"/>
                </a:lnTo>
                <a:cubicBezTo>
                  <a:pt x="59137" y="137754"/>
                  <a:pt x="57707" y="137036"/>
                  <a:pt x="56635" y="136318"/>
                </a:cubicBezTo>
                <a:cubicBezTo>
                  <a:pt x="55921" y="135242"/>
                  <a:pt x="55563" y="133806"/>
                  <a:pt x="55921" y="132370"/>
                </a:cubicBezTo>
                <a:cubicBezTo>
                  <a:pt x="62710" y="93249"/>
                  <a:pt x="93086" y="62382"/>
                  <a:pt x="132395" y="55563"/>
                </a:cubicBezTo>
                <a:close/>
                <a:moveTo>
                  <a:pt x="137624" y="9018"/>
                </a:moveTo>
                <a:cubicBezTo>
                  <a:pt x="136183" y="9018"/>
                  <a:pt x="135102" y="10100"/>
                  <a:pt x="135102" y="11543"/>
                </a:cubicBezTo>
                <a:lnTo>
                  <a:pt x="135102" y="31021"/>
                </a:lnTo>
                <a:cubicBezTo>
                  <a:pt x="135102" y="33185"/>
                  <a:pt x="133300" y="34989"/>
                  <a:pt x="131139" y="35349"/>
                </a:cubicBezTo>
                <a:cubicBezTo>
                  <a:pt x="122853" y="36792"/>
                  <a:pt x="114927" y="38956"/>
                  <a:pt x="107001" y="41842"/>
                </a:cubicBezTo>
                <a:cubicBezTo>
                  <a:pt x="104839" y="42564"/>
                  <a:pt x="102677" y="41842"/>
                  <a:pt x="101597" y="40039"/>
                </a:cubicBezTo>
                <a:lnTo>
                  <a:pt x="91869" y="23085"/>
                </a:lnTo>
                <a:cubicBezTo>
                  <a:pt x="91509" y="22364"/>
                  <a:pt x="90788" y="22003"/>
                  <a:pt x="90068" y="22003"/>
                </a:cubicBezTo>
                <a:cubicBezTo>
                  <a:pt x="89347" y="21642"/>
                  <a:pt x="88627" y="22003"/>
                  <a:pt x="88267" y="22003"/>
                </a:cubicBezTo>
                <a:lnTo>
                  <a:pt x="69532" y="32824"/>
                </a:lnTo>
                <a:cubicBezTo>
                  <a:pt x="68812" y="33185"/>
                  <a:pt x="68091" y="33907"/>
                  <a:pt x="68091" y="34628"/>
                </a:cubicBezTo>
                <a:cubicBezTo>
                  <a:pt x="68091" y="35349"/>
                  <a:pt x="68091" y="36071"/>
                  <a:pt x="68452" y="36792"/>
                </a:cubicBezTo>
                <a:lnTo>
                  <a:pt x="77819" y="53385"/>
                </a:lnTo>
                <a:cubicBezTo>
                  <a:pt x="79260" y="55188"/>
                  <a:pt x="78900" y="57713"/>
                  <a:pt x="77098" y="59156"/>
                </a:cubicBezTo>
                <a:cubicBezTo>
                  <a:pt x="70613" y="64567"/>
                  <a:pt x="64489" y="70338"/>
                  <a:pt x="59445" y="76831"/>
                </a:cubicBezTo>
                <a:cubicBezTo>
                  <a:pt x="58004" y="78634"/>
                  <a:pt x="55481" y="78995"/>
                  <a:pt x="53680" y="77913"/>
                </a:cubicBezTo>
                <a:lnTo>
                  <a:pt x="36747" y="68174"/>
                </a:lnTo>
                <a:cubicBezTo>
                  <a:pt x="36387" y="67813"/>
                  <a:pt x="35306" y="67813"/>
                  <a:pt x="34946" y="68174"/>
                </a:cubicBezTo>
                <a:cubicBezTo>
                  <a:pt x="33865" y="68174"/>
                  <a:pt x="33505" y="68535"/>
                  <a:pt x="33145" y="69256"/>
                </a:cubicBezTo>
                <a:lnTo>
                  <a:pt x="22337" y="88013"/>
                </a:lnTo>
                <a:cubicBezTo>
                  <a:pt x="21976" y="88734"/>
                  <a:pt x="21976" y="89456"/>
                  <a:pt x="22337" y="89816"/>
                </a:cubicBezTo>
                <a:cubicBezTo>
                  <a:pt x="22337" y="90899"/>
                  <a:pt x="22697" y="91259"/>
                  <a:pt x="23417" y="91620"/>
                </a:cubicBezTo>
                <a:lnTo>
                  <a:pt x="39990" y="101359"/>
                </a:lnTo>
                <a:cubicBezTo>
                  <a:pt x="42151" y="102441"/>
                  <a:pt x="42872" y="104605"/>
                  <a:pt x="42151" y="106770"/>
                </a:cubicBezTo>
                <a:cubicBezTo>
                  <a:pt x="38909" y="114705"/>
                  <a:pt x="36747" y="122641"/>
                  <a:pt x="35306" y="130937"/>
                </a:cubicBezTo>
                <a:cubicBezTo>
                  <a:pt x="35306" y="133101"/>
                  <a:pt x="33505" y="134905"/>
                  <a:pt x="30983" y="134905"/>
                </a:cubicBezTo>
                <a:lnTo>
                  <a:pt x="11889" y="134905"/>
                </a:lnTo>
                <a:cubicBezTo>
                  <a:pt x="10448" y="134905"/>
                  <a:pt x="9007" y="135987"/>
                  <a:pt x="9007" y="137430"/>
                </a:cubicBezTo>
                <a:lnTo>
                  <a:pt x="9007" y="159072"/>
                </a:lnTo>
                <a:cubicBezTo>
                  <a:pt x="9007" y="160515"/>
                  <a:pt x="10448" y="161597"/>
                  <a:pt x="11889" y="161597"/>
                </a:cubicBezTo>
                <a:lnTo>
                  <a:pt x="30983" y="161597"/>
                </a:lnTo>
                <a:cubicBezTo>
                  <a:pt x="33505" y="161597"/>
                  <a:pt x="35306" y="163401"/>
                  <a:pt x="35306" y="165565"/>
                </a:cubicBezTo>
                <a:cubicBezTo>
                  <a:pt x="36747" y="173861"/>
                  <a:pt x="38909" y="181797"/>
                  <a:pt x="42151" y="189733"/>
                </a:cubicBezTo>
                <a:cubicBezTo>
                  <a:pt x="42872" y="191897"/>
                  <a:pt x="42151" y="194061"/>
                  <a:pt x="39990" y="195504"/>
                </a:cubicBezTo>
                <a:lnTo>
                  <a:pt x="23417" y="204882"/>
                </a:lnTo>
                <a:cubicBezTo>
                  <a:pt x="22697" y="205243"/>
                  <a:pt x="22337" y="205965"/>
                  <a:pt x="22337" y="206686"/>
                </a:cubicBezTo>
                <a:cubicBezTo>
                  <a:pt x="21976" y="207407"/>
                  <a:pt x="21976" y="208129"/>
                  <a:pt x="22337" y="208850"/>
                </a:cubicBezTo>
                <a:lnTo>
                  <a:pt x="33145" y="227246"/>
                </a:lnTo>
                <a:cubicBezTo>
                  <a:pt x="33865" y="228689"/>
                  <a:pt x="35306" y="229050"/>
                  <a:pt x="36747" y="228328"/>
                </a:cubicBezTo>
                <a:lnTo>
                  <a:pt x="53680" y="218589"/>
                </a:lnTo>
                <a:cubicBezTo>
                  <a:pt x="55481" y="217507"/>
                  <a:pt x="58004" y="218229"/>
                  <a:pt x="59445" y="219671"/>
                </a:cubicBezTo>
                <a:cubicBezTo>
                  <a:pt x="64489" y="226164"/>
                  <a:pt x="70613" y="232296"/>
                  <a:pt x="77098" y="237346"/>
                </a:cubicBezTo>
                <a:cubicBezTo>
                  <a:pt x="78900" y="238789"/>
                  <a:pt x="79260" y="240953"/>
                  <a:pt x="77819" y="243478"/>
                </a:cubicBezTo>
                <a:lnTo>
                  <a:pt x="68452" y="260071"/>
                </a:lnTo>
                <a:cubicBezTo>
                  <a:pt x="68091" y="260792"/>
                  <a:pt x="68091" y="261514"/>
                  <a:pt x="68091" y="261874"/>
                </a:cubicBezTo>
                <a:cubicBezTo>
                  <a:pt x="68091" y="262596"/>
                  <a:pt x="68812" y="263317"/>
                  <a:pt x="69532" y="263678"/>
                </a:cubicBezTo>
                <a:lnTo>
                  <a:pt x="88267" y="274499"/>
                </a:lnTo>
                <a:cubicBezTo>
                  <a:pt x="89347" y="275221"/>
                  <a:pt x="90788" y="274860"/>
                  <a:pt x="91869" y="273417"/>
                </a:cubicBezTo>
                <a:lnTo>
                  <a:pt x="101597" y="256464"/>
                </a:lnTo>
                <a:cubicBezTo>
                  <a:pt x="102317" y="255382"/>
                  <a:pt x="103758" y="254660"/>
                  <a:pt x="105199" y="254660"/>
                </a:cubicBezTo>
                <a:cubicBezTo>
                  <a:pt x="105920" y="254660"/>
                  <a:pt x="106280" y="254660"/>
                  <a:pt x="107001" y="254660"/>
                </a:cubicBezTo>
                <a:cubicBezTo>
                  <a:pt x="114927" y="257907"/>
                  <a:pt x="122853" y="260071"/>
                  <a:pt x="131139" y="261514"/>
                </a:cubicBezTo>
                <a:cubicBezTo>
                  <a:pt x="133300" y="261514"/>
                  <a:pt x="135102" y="263317"/>
                  <a:pt x="135102" y="265842"/>
                </a:cubicBezTo>
                <a:lnTo>
                  <a:pt x="135102" y="284960"/>
                </a:lnTo>
                <a:cubicBezTo>
                  <a:pt x="135102" y="286403"/>
                  <a:pt x="136183" y="287845"/>
                  <a:pt x="137624" y="287845"/>
                </a:cubicBezTo>
                <a:lnTo>
                  <a:pt x="158880" y="287845"/>
                </a:lnTo>
                <a:cubicBezTo>
                  <a:pt x="160681" y="287845"/>
                  <a:pt x="161762" y="286403"/>
                  <a:pt x="161762" y="284960"/>
                </a:cubicBezTo>
                <a:lnTo>
                  <a:pt x="161762" y="265842"/>
                </a:lnTo>
                <a:cubicBezTo>
                  <a:pt x="161762" y="263317"/>
                  <a:pt x="163563" y="261514"/>
                  <a:pt x="165725" y="261514"/>
                </a:cubicBezTo>
                <a:cubicBezTo>
                  <a:pt x="173651" y="260071"/>
                  <a:pt x="181937" y="257907"/>
                  <a:pt x="189863" y="254660"/>
                </a:cubicBezTo>
                <a:cubicBezTo>
                  <a:pt x="191664" y="253939"/>
                  <a:pt x="194186" y="254660"/>
                  <a:pt x="195267" y="256464"/>
                </a:cubicBezTo>
                <a:lnTo>
                  <a:pt x="204994" y="273417"/>
                </a:lnTo>
                <a:cubicBezTo>
                  <a:pt x="205355" y="274138"/>
                  <a:pt x="205715" y="274499"/>
                  <a:pt x="206435" y="274499"/>
                </a:cubicBezTo>
                <a:cubicBezTo>
                  <a:pt x="207156" y="274860"/>
                  <a:pt x="207876" y="274860"/>
                  <a:pt x="208597" y="274499"/>
                </a:cubicBezTo>
                <a:lnTo>
                  <a:pt x="227331" y="263678"/>
                </a:lnTo>
                <a:cubicBezTo>
                  <a:pt x="228772" y="262956"/>
                  <a:pt x="229132" y="261514"/>
                  <a:pt x="228052" y="260071"/>
                </a:cubicBezTo>
                <a:lnTo>
                  <a:pt x="218685" y="243478"/>
                </a:lnTo>
                <a:cubicBezTo>
                  <a:pt x="217243" y="240953"/>
                  <a:pt x="217964" y="238789"/>
                  <a:pt x="219765" y="237346"/>
                </a:cubicBezTo>
                <a:cubicBezTo>
                  <a:pt x="226250" y="232296"/>
                  <a:pt x="232015" y="226164"/>
                  <a:pt x="237419" y="219671"/>
                </a:cubicBezTo>
                <a:cubicBezTo>
                  <a:pt x="238860" y="218229"/>
                  <a:pt x="241021" y="217507"/>
                  <a:pt x="242823" y="218589"/>
                </a:cubicBezTo>
                <a:lnTo>
                  <a:pt x="260116" y="228328"/>
                </a:lnTo>
                <a:cubicBezTo>
                  <a:pt x="260476" y="228689"/>
                  <a:pt x="261196" y="229050"/>
                  <a:pt x="261917" y="228689"/>
                </a:cubicBezTo>
                <a:cubicBezTo>
                  <a:pt x="262638" y="228328"/>
                  <a:pt x="262998" y="227968"/>
                  <a:pt x="263718" y="227246"/>
                </a:cubicBezTo>
                <a:lnTo>
                  <a:pt x="274526" y="208850"/>
                </a:lnTo>
                <a:cubicBezTo>
                  <a:pt x="274887" y="207407"/>
                  <a:pt x="274526" y="205965"/>
                  <a:pt x="273446" y="204882"/>
                </a:cubicBezTo>
                <a:lnTo>
                  <a:pt x="256513" y="195504"/>
                </a:lnTo>
                <a:cubicBezTo>
                  <a:pt x="254712" y="194061"/>
                  <a:pt x="253631" y="191897"/>
                  <a:pt x="254712" y="189733"/>
                </a:cubicBezTo>
                <a:cubicBezTo>
                  <a:pt x="257594" y="181797"/>
                  <a:pt x="260116" y="173861"/>
                  <a:pt x="261196" y="165565"/>
                </a:cubicBezTo>
                <a:cubicBezTo>
                  <a:pt x="261557" y="163401"/>
                  <a:pt x="263358" y="161597"/>
                  <a:pt x="265520" y="161597"/>
                </a:cubicBezTo>
                <a:lnTo>
                  <a:pt x="284974" y="161597"/>
                </a:lnTo>
                <a:cubicBezTo>
                  <a:pt x="286415" y="161597"/>
                  <a:pt x="287856" y="160515"/>
                  <a:pt x="287856" y="159072"/>
                </a:cubicBezTo>
                <a:lnTo>
                  <a:pt x="287856" y="137430"/>
                </a:lnTo>
                <a:cubicBezTo>
                  <a:pt x="287856" y="135987"/>
                  <a:pt x="286415" y="134905"/>
                  <a:pt x="284974" y="134905"/>
                </a:cubicBezTo>
                <a:lnTo>
                  <a:pt x="265520" y="134905"/>
                </a:lnTo>
                <a:cubicBezTo>
                  <a:pt x="263358" y="134905"/>
                  <a:pt x="261557" y="133101"/>
                  <a:pt x="261196" y="130937"/>
                </a:cubicBezTo>
                <a:cubicBezTo>
                  <a:pt x="260116" y="122641"/>
                  <a:pt x="257594" y="114705"/>
                  <a:pt x="254712" y="106770"/>
                </a:cubicBezTo>
                <a:cubicBezTo>
                  <a:pt x="253631" y="104605"/>
                  <a:pt x="254712" y="102441"/>
                  <a:pt x="256513" y="101359"/>
                </a:cubicBezTo>
                <a:lnTo>
                  <a:pt x="273446" y="91620"/>
                </a:lnTo>
                <a:cubicBezTo>
                  <a:pt x="274526" y="90899"/>
                  <a:pt x="274887" y="89456"/>
                  <a:pt x="274526" y="88013"/>
                </a:cubicBezTo>
                <a:lnTo>
                  <a:pt x="263718" y="69256"/>
                </a:lnTo>
                <a:cubicBezTo>
                  <a:pt x="262998" y="68535"/>
                  <a:pt x="262638" y="68174"/>
                  <a:pt x="261917" y="68174"/>
                </a:cubicBezTo>
                <a:cubicBezTo>
                  <a:pt x="261196" y="67813"/>
                  <a:pt x="260476" y="67813"/>
                  <a:pt x="260116" y="68174"/>
                </a:cubicBezTo>
                <a:lnTo>
                  <a:pt x="242823" y="77913"/>
                </a:lnTo>
                <a:cubicBezTo>
                  <a:pt x="241021" y="78995"/>
                  <a:pt x="238860" y="78634"/>
                  <a:pt x="237419" y="76831"/>
                </a:cubicBezTo>
                <a:cubicBezTo>
                  <a:pt x="232015" y="70338"/>
                  <a:pt x="226250" y="64567"/>
                  <a:pt x="219765" y="59156"/>
                </a:cubicBezTo>
                <a:cubicBezTo>
                  <a:pt x="217964" y="57713"/>
                  <a:pt x="217243" y="55188"/>
                  <a:pt x="218685" y="53385"/>
                </a:cubicBezTo>
                <a:lnTo>
                  <a:pt x="228052" y="36792"/>
                </a:lnTo>
                <a:cubicBezTo>
                  <a:pt x="229132" y="35349"/>
                  <a:pt x="228772" y="33907"/>
                  <a:pt x="227331" y="32824"/>
                </a:cubicBezTo>
                <a:lnTo>
                  <a:pt x="208597" y="22003"/>
                </a:lnTo>
                <a:cubicBezTo>
                  <a:pt x="207876" y="22003"/>
                  <a:pt x="207156" y="21642"/>
                  <a:pt x="206435" y="22003"/>
                </a:cubicBezTo>
                <a:cubicBezTo>
                  <a:pt x="205715" y="22003"/>
                  <a:pt x="205355" y="22364"/>
                  <a:pt x="204994" y="23085"/>
                </a:cubicBezTo>
                <a:lnTo>
                  <a:pt x="195267" y="40039"/>
                </a:lnTo>
                <a:cubicBezTo>
                  <a:pt x="194186" y="41842"/>
                  <a:pt x="191664" y="42564"/>
                  <a:pt x="189863" y="41842"/>
                </a:cubicBezTo>
                <a:cubicBezTo>
                  <a:pt x="181937" y="38956"/>
                  <a:pt x="173651" y="36792"/>
                  <a:pt x="165725" y="35349"/>
                </a:cubicBezTo>
                <a:cubicBezTo>
                  <a:pt x="163563" y="34989"/>
                  <a:pt x="161762" y="33185"/>
                  <a:pt x="161762" y="31021"/>
                </a:cubicBezTo>
                <a:lnTo>
                  <a:pt x="161762" y="11543"/>
                </a:lnTo>
                <a:cubicBezTo>
                  <a:pt x="161762" y="10100"/>
                  <a:pt x="160681" y="9018"/>
                  <a:pt x="158880" y="9018"/>
                </a:cubicBezTo>
                <a:lnTo>
                  <a:pt x="137624" y="9018"/>
                </a:lnTo>
                <a:close/>
                <a:moveTo>
                  <a:pt x="137624" y="0"/>
                </a:moveTo>
                <a:lnTo>
                  <a:pt x="158880" y="0"/>
                </a:lnTo>
                <a:cubicBezTo>
                  <a:pt x="165725" y="0"/>
                  <a:pt x="170769" y="5050"/>
                  <a:pt x="170769" y="11543"/>
                </a:cubicBezTo>
                <a:lnTo>
                  <a:pt x="170769" y="27053"/>
                </a:lnTo>
                <a:cubicBezTo>
                  <a:pt x="176893" y="28135"/>
                  <a:pt x="183378" y="29939"/>
                  <a:pt x="189503" y="32103"/>
                </a:cubicBezTo>
                <a:lnTo>
                  <a:pt x="197068" y="18757"/>
                </a:lnTo>
                <a:cubicBezTo>
                  <a:pt x="198870" y="15871"/>
                  <a:pt x="201392" y="14068"/>
                  <a:pt x="204274" y="13346"/>
                </a:cubicBezTo>
                <a:cubicBezTo>
                  <a:pt x="207156" y="12264"/>
                  <a:pt x="210398" y="12985"/>
                  <a:pt x="213280" y="14428"/>
                </a:cubicBezTo>
                <a:lnTo>
                  <a:pt x="231654" y="25250"/>
                </a:lnTo>
                <a:cubicBezTo>
                  <a:pt x="237419" y="28496"/>
                  <a:pt x="239220" y="35710"/>
                  <a:pt x="235978" y="41121"/>
                </a:cubicBezTo>
                <a:lnTo>
                  <a:pt x="228052" y="54828"/>
                </a:lnTo>
                <a:cubicBezTo>
                  <a:pt x="233095" y="58795"/>
                  <a:pt x="237779" y="63485"/>
                  <a:pt x="242102" y="68174"/>
                </a:cubicBezTo>
                <a:lnTo>
                  <a:pt x="255432" y="60599"/>
                </a:lnTo>
                <a:cubicBezTo>
                  <a:pt x="257954" y="58795"/>
                  <a:pt x="261196" y="58435"/>
                  <a:pt x="264079" y="59517"/>
                </a:cubicBezTo>
                <a:cubicBezTo>
                  <a:pt x="267321" y="59878"/>
                  <a:pt x="269843" y="62042"/>
                  <a:pt x="271284" y="64567"/>
                </a:cubicBezTo>
                <a:lnTo>
                  <a:pt x="282092" y="83684"/>
                </a:lnTo>
                <a:cubicBezTo>
                  <a:pt x="285335" y="89095"/>
                  <a:pt x="283533" y="96309"/>
                  <a:pt x="278129" y="99556"/>
                </a:cubicBezTo>
                <a:lnTo>
                  <a:pt x="264439" y="107130"/>
                </a:lnTo>
                <a:cubicBezTo>
                  <a:pt x="266601" y="113262"/>
                  <a:pt x="268042" y="119394"/>
                  <a:pt x="269483" y="125887"/>
                </a:cubicBezTo>
                <a:lnTo>
                  <a:pt x="284974" y="125887"/>
                </a:lnTo>
                <a:cubicBezTo>
                  <a:pt x="291459" y="125887"/>
                  <a:pt x="296503" y="130937"/>
                  <a:pt x="296503" y="137430"/>
                </a:cubicBezTo>
                <a:lnTo>
                  <a:pt x="296503" y="159072"/>
                </a:lnTo>
                <a:cubicBezTo>
                  <a:pt x="296503" y="165565"/>
                  <a:pt x="291459" y="170976"/>
                  <a:pt x="284974" y="170976"/>
                </a:cubicBezTo>
                <a:lnTo>
                  <a:pt x="269483" y="170976"/>
                </a:lnTo>
                <a:cubicBezTo>
                  <a:pt x="268042" y="177108"/>
                  <a:pt x="266601" y="183240"/>
                  <a:pt x="264439" y="189372"/>
                </a:cubicBezTo>
                <a:lnTo>
                  <a:pt x="278129" y="196947"/>
                </a:lnTo>
                <a:cubicBezTo>
                  <a:pt x="283533" y="200554"/>
                  <a:pt x="285335" y="207768"/>
                  <a:pt x="282092" y="213179"/>
                </a:cubicBezTo>
                <a:lnTo>
                  <a:pt x="271284" y="231936"/>
                </a:lnTo>
                <a:cubicBezTo>
                  <a:pt x="269843" y="234460"/>
                  <a:pt x="267321" y="236625"/>
                  <a:pt x="264079" y="237346"/>
                </a:cubicBezTo>
                <a:cubicBezTo>
                  <a:pt x="261196" y="238068"/>
                  <a:pt x="257954" y="237707"/>
                  <a:pt x="255432" y="236264"/>
                </a:cubicBezTo>
                <a:lnTo>
                  <a:pt x="242102" y="228328"/>
                </a:lnTo>
                <a:cubicBezTo>
                  <a:pt x="237779" y="233378"/>
                  <a:pt x="233095" y="237707"/>
                  <a:pt x="228052" y="242035"/>
                </a:cubicBezTo>
                <a:lnTo>
                  <a:pt x="235978" y="255382"/>
                </a:lnTo>
                <a:cubicBezTo>
                  <a:pt x="239220" y="261153"/>
                  <a:pt x="237419" y="268367"/>
                  <a:pt x="231654" y="271613"/>
                </a:cubicBezTo>
                <a:lnTo>
                  <a:pt x="213280" y="282074"/>
                </a:lnTo>
                <a:cubicBezTo>
                  <a:pt x="210398" y="283878"/>
                  <a:pt x="207156" y="284238"/>
                  <a:pt x="204274" y="283517"/>
                </a:cubicBezTo>
                <a:cubicBezTo>
                  <a:pt x="201392" y="282795"/>
                  <a:pt x="198870" y="280631"/>
                  <a:pt x="197068" y="278106"/>
                </a:cubicBezTo>
                <a:lnTo>
                  <a:pt x="189503" y="264399"/>
                </a:lnTo>
                <a:cubicBezTo>
                  <a:pt x="183378" y="266564"/>
                  <a:pt x="176893" y="268367"/>
                  <a:pt x="170769" y="269449"/>
                </a:cubicBezTo>
                <a:lnTo>
                  <a:pt x="170769" y="284960"/>
                </a:lnTo>
                <a:cubicBezTo>
                  <a:pt x="170769" y="291452"/>
                  <a:pt x="165725" y="296502"/>
                  <a:pt x="158880" y="296502"/>
                </a:cubicBezTo>
                <a:lnTo>
                  <a:pt x="137624" y="296502"/>
                </a:lnTo>
                <a:cubicBezTo>
                  <a:pt x="131139" y="296502"/>
                  <a:pt x="125735" y="291452"/>
                  <a:pt x="125735" y="284960"/>
                </a:cubicBezTo>
                <a:lnTo>
                  <a:pt x="125735" y="269449"/>
                </a:lnTo>
                <a:cubicBezTo>
                  <a:pt x="119610" y="268367"/>
                  <a:pt x="113485" y="266564"/>
                  <a:pt x="107001" y="264399"/>
                </a:cubicBezTo>
                <a:lnTo>
                  <a:pt x="99435" y="278106"/>
                </a:lnTo>
                <a:cubicBezTo>
                  <a:pt x="97994" y="280631"/>
                  <a:pt x="95472" y="282795"/>
                  <a:pt x="92230" y="283517"/>
                </a:cubicBezTo>
                <a:cubicBezTo>
                  <a:pt x="89347" y="284238"/>
                  <a:pt x="86105" y="283878"/>
                  <a:pt x="83583" y="282074"/>
                </a:cubicBezTo>
                <a:lnTo>
                  <a:pt x="64849" y="271613"/>
                </a:lnTo>
                <a:cubicBezTo>
                  <a:pt x="62327" y="269810"/>
                  <a:pt x="60165" y="267285"/>
                  <a:pt x="59445" y="264399"/>
                </a:cubicBezTo>
                <a:cubicBezTo>
                  <a:pt x="58724" y="261514"/>
                  <a:pt x="59085" y="258267"/>
                  <a:pt x="60526" y="255382"/>
                </a:cubicBezTo>
                <a:lnTo>
                  <a:pt x="68452" y="242035"/>
                </a:lnTo>
                <a:cubicBezTo>
                  <a:pt x="63408" y="237707"/>
                  <a:pt x="59085" y="233378"/>
                  <a:pt x="54761" y="228328"/>
                </a:cubicBezTo>
                <a:lnTo>
                  <a:pt x="41431" y="236264"/>
                </a:lnTo>
                <a:cubicBezTo>
                  <a:pt x="35667" y="239510"/>
                  <a:pt x="28821" y="237346"/>
                  <a:pt x="25219" y="231936"/>
                </a:cubicBezTo>
                <a:lnTo>
                  <a:pt x="14411" y="213179"/>
                </a:lnTo>
                <a:cubicBezTo>
                  <a:pt x="12969" y="210654"/>
                  <a:pt x="12609" y="207407"/>
                  <a:pt x="13330" y="204161"/>
                </a:cubicBezTo>
                <a:cubicBezTo>
                  <a:pt x="14411" y="201275"/>
                  <a:pt x="16212" y="198750"/>
                  <a:pt x="19094" y="196947"/>
                </a:cubicBezTo>
                <a:lnTo>
                  <a:pt x="32424" y="189372"/>
                </a:lnTo>
                <a:cubicBezTo>
                  <a:pt x="30262" y="183240"/>
                  <a:pt x="28461" y="177108"/>
                  <a:pt x="27380" y="170976"/>
                </a:cubicBezTo>
                <a:lnTo>
                  <a:pt x="11889" y="170976"/>
                </a:lnTo>
                <a:cubicBezTo>
                  <a:pt x="5404" y="170976"/>
                  <a:pt x="0" y="165565"/>
                  <a:pt x="0" y="159072"/>
                </a:cubicBezTo>
                <a:lnTo>
                  <a:pt x="0" y="137430"/>
                </a:lnTo>
                <a:cubicBezTo>
                  <a:pt x="0" y="130937"/>
                  <a:pt x="5404" y="125887"/>
                  <a:pt x="11889" y="125887"/>
                </a:cubicBezTo>
                <a:lnTo>
                  <a:pt x="27380" y="125887"/>
                </a:lnTo>
                <a:cubicBezTo>
                  <a:pt x="28461" y="119394"/>
                  <a:pt x="30262" y="113262"/>
                  <a:pt x="32424" y="107130"/>
                </a:cubicBezTo>
                <a:lnTo>
                  <a:pt x="19094" y="99556"/>
                </a:lnTo>
                <a:cubicBezTo>
                  <a:pt x="16212" y="98113"/>
                  <a:pt x="14411" y="95227"/>
                  <a:pt x="13330" y="92341"/>
                </a:cubicBezTo>
                <a:cubicBezTo>
                  <a:pt x="12609" y="89456"/>
                  <a:pt x="12969" y="86209"/>
                  <a:pt x="14411" y="83684"/>
                </a:cubicBezTo>
                <a:lnTo>
                  <a:pt x="25219" y="64567"/>
                </a:lnTo>
                <a:cubicBezTo>
                  <a:pt x="27020" y="62042"/>
                  <a:pt x="29542" y="59878"/>
                  <a:pt x="32424" y="59517"/>
                </a:cubicBezTo>
                <a:cubicBezTo>
                  <a:pt x="35306" y="58435"/>
                  <a:pt x="38549" y="58795"/>
                  <a:pt x="41431" y="60599"/>
                </a:cubicBezTo>
                <a:lnTo>
                  <a:pt x="54761" y="68174"/>
                </a:lnTo>
                <a:cubicBezTo>
                  <a:pt x="59085" y="63485"/>
                  <a:pt x="63408" y="58795"/>
                  <a:pt x="68452" y="54828"/>
                </a:cubicBezTo>
                <a:lnTo>
                  <a:pt x="60526" y="41121"/>
                </a:lnTo>
                <a:cubicBezTo>
                  <a:pt x="59085" y="38596"/>
                  <a:pt x="58724" y="35349"/>
                  <a:pt x="59445" y="32103"/>
                </a:cubicBezTo>
                <a:cubicBezTo>
                  <a:pt x="60165" y="29217"/>
                  <a:pt x="62327" y="26692"/>
                  <a:pt x="64849" y="25250"/>
                </a:cubicBezTo>
                <a:lnTo>
                  <a:pt x="83583" y="14428"/>
                </a:lnTo>
                <a:cubicBezTo>
                  <a:pt x="86105" y="12985"/>
                  <a:pt x="89347" y="12264"/>
                  <a:pt x="92230" y="13346"/>
                </a:cubicBezTo>
                <a:cubicBezTo>
                  <a:pt x="95472" y="14068"/>
                  <a:pt x="97994" y="15871"/>
                  <a:pt x="99435" y="18757"/>
                </a:cubicBezTo>
                <a:lnTo>
                  <a:pt x="107001" y="32103"/>
                </a:lnTo>
                <a:cubicBezTo>
                  <a:pt x="113485" y="29939"/>
                  <a:pt x="119610" y="28135"/>
                  <a:pt x="125735" y="27053"/>
                </a:cubicBezTo>
                <a:lnTo>
                  <a:pt x="125735" y="11543"/>
                </a:lnTo>
                <a:cubicBezTo>
                  <a:pt x="125735" y="5050"/>
                  <a:pt x="131139" y="0"/>
                  <a:pt x="137624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b="1" dirty="0">
              <a:latin typeface="Lato Light" panose="020F0502020204030203" pitchFamily="34" charset="0"/>
            </a:endParaRPr>
          </a:p>
        </p:txBody>
      </p:sp>
      <p:sp>
        <p:nvSpPr>
          <p:cNvPr id="54" name="Freeform 943">
            <a:extLst>
              <a:ext uri="{FF2B5EF4-FFF2-40B4-BE49-F238E27FC236}">
                <a16:creationId xmlns:a16="http://schemas.microsoft.com/office/drawing/2014/main" id="{396B73A2-CB3D-4A45-9CA0-A847C482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440" y="5547816"/>
            <a:ext cx="514781" cy="514779"/>
          </a:xfrm>
          <a:custGeom>
            <a:avLst/>
            <a:gdLst>
              <a:gd name="T0" fmla="*/ 1368892 w 296142"/>
              <a:gd name="T1" fmla="*/ 2458896 h 296500"/>
              <a:gd name="T2" fmla="*/ 380977 w 296142"/>
              <a:gd name="T3" fmla="*/ 2358841 h 296500"/>
              <a:gd name="T4" fmla="*/ 380977 w 296142"/>
              <a:gd name="T5" fmla="*/ 2458896 h 296500"/>
              <a:gd name="T6" fmla="*/ 1118148 w 296142"/>
              <a:gd name="T7" fmla="*/ 2011947 h 296500"/>
              <a:gd name="T8" fmla="*/ 736448 w 296142"/>
              <a:gd name="T9" fmla="*/ 1959906 h 296500"/>
              <a:gd name="T10" fmla="*/ 736448 w 296142"/>
              <a:gd name="T11" fmla="*/ 1959906 h 296500"/>
              <a:gd name="T12" fmla="*/ 333158 w 296142"/>
              <a:gd name="T13" fmla="*/ 2011947 h 296500"/>
              <a:gd name="T14" fmla="*/ 2187539 w 296142"/>
              <a:gd name="T15" fmla="*/ 2231300 h 296500"/>
              <a:gd name="T16" fmla="*/ 2000323 w 296142"/>
              <a:gd name="T17" fmla="*/ 3097107 h 296500"/>
              <a:gd name="T18" fmla="*/ 2848750 w 296142"/>
              <a:gd name="T19" fmla="*/ 3097107 h 296500"/>
              <a:gd name="T20" fmla="*/ 2665533 w 296142"/>
              <a:gd name="T21" fmla="*/ 2231300 h 296500"/>
              <a:gd name="T22" fmla="*/ 2470359 w 296142"/>
              <a:gd name="T23" fmla="*/ 1665950 h 296500"/>
              <a:gd name="T24" fmla="*/ 3255028 w 296142"/>
              <a:gd name="T25" fmla="*/ 2294554 h 296500"/>
              <a:gd name="T26" fmla="*/ 2892571 w 296142"/>
              <a:gd name="T27" fmla="*/ 3231533 h 296500"/>
              <a:gd name="T28" fmla="*/ 1904736 w 296142"/>
              <a:gd name="T29" fmla="*/ 3227578 h 296500"/>
              <a:gd name="T30" fmla="*/ 1582084 w 296142"/>
              <a:gd name="T31" fmla="*/ 2247109 h 296500"/>
              <a:gd name="T32" fmla="*/ 2086591 w 296142"/>
              <a:gd name="T33" fmla="*/ 1630364 h 296500"/>
              <a:gd name="T34" fmla="*/ 2086591 w 296142"/>
              <a:gd name="T35" fmla="*/ 1630364 h 296500"/>
              <a:gd name="T36" fmla="*/ 1700861 w 296142"/>
              <a:gd name="T37" fmla="*/ 1678399 h 296500"/>
              <a:gd name="T38" fmla="*/ 1400815 w 296142"/>
              <a:gd name="T39" fmla="*/ 1730431 h 296500"/>
              <a:gd name="T40" fmla="*/ 1118148 w 296142"/>
              <a:gd name="T41" fmla="*/ 1678399 h 296500"/>
              <a:gd name="T42" fmla="*/ 736448 w 296142"/>
              <a:gd name="T43" fmla="*/ 1630364 h 296500"/>
              <a:gd name="T44" fmla="*/ 736448 w 296142"/>
              <a:gd name="T45" fmla="*/ 1630364 h 296500"/>
              <a:gd name="T46" fmla="*/ 333158 w 296142"/>
              <a:gd name="T47" fmla="*/ 1678399 h 296500"/>
              <a:gd name="T48" fmla="*/ 2419764 w 296142"/>
              <a:gd name="T49" fmla="*/ 1400889 h 296500"/>
              <a:gd name="T50" fmla="*/ 2135161 w 296142"/>
              <a:gd name="T51" fmla="*/ 1348845 h 296500"/>
              <a:gd name="T52" fmla="*/ 1749392 w 296142"/>
              <a:gd name="T53" fmla="*/ 1300822 h 296500"/>
              <a:gd name="T54" fmla="*/ 1749392 w 296142"/>
              <a:gd name="T55" fmla="*/ 1300822 h 296500"/>
              <a:gd name="T56" fmla="*/ 1350167 w 296142"/>
              <a:gd name="T57" fmla="*/ 1348845 h 296500"/>
              <a:gd name="T58" fmla="*/ 1069589 w 296142"/>
              <a:gd name="T59" fmla="*/ 1400889 h 296500"/>
              <a:gd name="T60" fmla="*/ 785000 w 296142"/>
              <a:gd name="T61" fmla="*/ 1348845 h 296500"/>
              <a:gd name="T62" fmla="*/ 381716 w 296142"/>
              <a:gd name="T63" fmla="*/ 1300822 h 296500"/>
              <a:gd name="T64" fmla="*/ 381716 w 296142"/>
              <a:gd name="T65" fmla="*/ 1300822 h 296500"/>
              <a:gd name="T66" fmla="*/ 2367156 w 296142"/>
              <a:gd name="T67" fmla="*/ 1019301 h 296500"/>
              <a:gd name="T68" fmla="*/ 2086591 w 296142"/>
              <a:gd name="T69" fmla="*/ 1071347 h 296500"/>
              <a:gd name="T70" fmla="*/ 1802000 w 296142"/>
              <a:gd name="T71" fmla="*/ 1019301 h 296500"/>
              <a:gd name="T72" fmla="*/ 1400815 w 296142"/>
              <a:gd name="T73" fmla="*/ 971293 h 296500"/>
              <a:gd name="T74" fmla="*/ 1400815 w 296142"/>
              <a:gd name="T75" fmla="*/ 971293 h 296500"/>
              <a:gd name="T76" fmla="*/ 1016997 w 296142"/>
              <a:gd name="T77" fmla="*/ 1019301 h 296500"/>
              <a:gd name="T78" fmla="*/ 95227 w 296142"/>
              <a:gd name="T79" fmla="*/ 588510 h 296500"/>
              <a:gd name="T80" fmla="*/ 2368999 w 296142"/>
              <a:gd name="T81" fmla="*/ 231484 h 296500"/>
              <a:gd name="T82" fmla="*/ 2265832 w 296142"/>
              <a:gd name="T83" fmla="*/ 231484 h 296500"/>
              <a:gd name="T84" fmla="*/ 1801549 w 296142"/>
              <a:gd name="T85" fmla="*/ 309967 h 296500"/>
              <a:gd name="T86" fmla="*/ 1388858 w 296142"/>
              <a:gd name="T87" fmla="*/ 360935 h 296500"/>
              <a:gd name="T88" fmla="*/ 972201 w 296142"/>
              <a:gd name="T89" fmla="*/ 309967 h 296500"/>
              <a:gd name="T90" fmla="*/ 507933 w 296142"/>
              <a:gd name="T91" fmla="*/ 231484 h 296500"/>
              <a:gd name="T92" fmla="*/ 408726 w 296142"/>
              <a:gd name="T93" fmla="*/ 231484 h 296500"/>
              <a:gd name="T94" fmla="*/ 507933 w 296142"/>
              <a:gd name="T95" fmla="*/ 133390 h 296500"/>
              <a:gd name="T96" fmla="*/ 972201 w 296142"/>
              <a:gd name="T97" fmla="*/ 51017 h 296500"/>
              <a:gd name="T98" fmla="*/ 1388858 w 296142"/>
              <a:gd name="T99" fmla="*/ 0 h 296500"/>
              <a:gd name="T100" fmla="*/ 1801549 w 296142"/>
              <a:gd name="T101" fmla="*/ 51017 h 296500"/>
              <a:gd name="T102" fmla="*/ 2265832 w 296142"/>
              <a:gd name="T103" fmla="*/ 133390 h 296500"/>
              <a:gd name="T104" fmla="*/ 2368999 w 296142"/>
              <a:gd name="T105" fmla="*/ 133390 h 296500"/>
              <a:gd name="T106" fmla="*/ 2753924 w 296142"/>
              <a:gd name="T107" fmla="*/ 1918548 h 296500"/>
              <a:gd name="T108" fmla="*/ 95227 w 296142"/>
              <a:gd name="T109" fmla="*/ 2597304 h 296500"/>
              <a:gd name="T110" fmla="*/ 1738069 w 296142"/>
              <a:gd name="T111" fmla="*/ 2840550 h 296500"/>
              <a:gd name="T112" fmla="*/ 246015 w 296142"/>
              <a:gd name="T113" fmla="*/ 133390 h 2965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6142" h="296500">
                <a:moveTo>
                  <a:pt x="96370" y="215900"/>
                </a:moveTo>
                <a:lnTo>
                  <a:pt x="123934" y="215900"/>
                </a:lnTo>
                <a:cubicBezTo>
                  <a:pt x="126440" y="215900"/>
                  <a:pt x="128230" y="218098"/>
                  <a:pt x="128230" y="220663"/>
                </a:cubicBezTo>
                <a:cubicBezTo>
                  <a:pt x="128230" y="223227"/>
                  <a:pt x="126440" y="225059"/>
                  <a:pt x="123934" y="225059"/>
                </a:cubicBezTo>
                <a:lnTo>
                  <a:pt x="96370" y="225059"/>
                </a:lnTo>
                <a:cubicBezTo>
                  <a:pt x="93865" y="225059"/>
                  <a:pt x="92075" y="223227"/>
                  <a:pt x="92075" y="220663"/>
                </a:cubicBezTo>
                <a:cubicBezTo>
                  <a:pt x="92075" y="218098"/>
                  <a:pt x="93865" y="215900"/>
                  <a:pt x="96370" y="215900"/>
                </a:cubicBezTo>
                <a:close/>
                <a:moveTo>
                  <a:pt x="34492" y="215900"/>
                </a:moveTo>
                <a:lnTo>
                  <a:pt x="73097" y="215900"/>
                </a:lnTo>
                <a:cubicBezTo>
                  <a:pt x="75623" y="215900"/>
                  <a:pt x="77427" y="218098"/>
                  <a:pt x="77427" y="220663"/>
                </a:cubicBezTo>
                <a:cubicBezTo>
                  <a:pt x="77427" y="223227"/>
                  <a:pt x="75623" y="225059"/>
                  <a:pt x="73097" y="225059"/>
                </a:cubicBezTo>
                <a:lnTo>
                  <a:pt x="34492" y="225059"/>
                </a:lnTo>
                <a:cubicBezTo>
                  <a:pt x="31967" y="225059"/>
                  <a:pt x="30163" y="223227"/>
                  <a:pt x="30163" y="220663"/>
                </a:cubicBezTo>
                <a:cubicBezTo>
                  <a:pt x="30163" y="218098"/>
                  <a:pt x="31967" y="215900"/>
                  <a:pt x="34492" y="215900"/>
                </a:cubicBezTo>
                <a:close/>
                <a:moveTo>
                  <a:pt x="96837" y="179387"/>
                </a:moveTo>
                <a:cubicBezTo>
                  <a:pt x="99402" y="179387"/>
                  <a:pt x="101233" y="181585"/>
                  <a:pt x="101233" y="184150"/>
                </a:cubicBezTo>
                <a:cubicBezTo>
                  <a:pt x="101233" y="186714"/>
                  <a:pt x="99402" y="188546"/>
                  <a:pt x="96837" y="188546"/>
                </a:cubicBezTo>
                <a:cubicBezTo>
                  <a:pt x="94273" y="188546"/>
                  <a:pt x="92075" y="186714"/>
                  <a:pt x="92075" y="184150"/>
                </a:cubicBezTo>
                <a:cubicBezTo>
                  <a:pt x="92075" y="181585"/>
                  <a:pt x="94273" y="179387"/>
                  <a:pt x="96837" y="179387"/>
                </a:cubicBezTo>
                <a:close/>
                <a:moveTo>
                  <a:pt x="66675" y="179387"/>
                </a:moveTo>
                <a:cubicBezTo>
                  <a:pt x="68873" y="179387"/>
                  <a:pt x="71071" y="181585"/>
                  <a:pt x="71071" y="184150"/>
                </a:cubicBezTo>
                <a:cubicBezTo>
                  <a:pt x="71071" y="186714"/>
                  <a:pt x="68873" y="188546"/>
                  <a:pt x="66675" y="188546"/>
                </a:cubicBezTo>
                <a:cubicBezTo>
                  <a:pt x="64111" y="188546"/>
                  <a:pt x="61913" y="186714"/>
                  <a:pt x="61913" y="184150"/>
                </a:cubicBezTo>
                <a:cubicBezTo>
                  <a:pt x="61913" y="181585"/>
                  <a:pt x="64111" y="179387"/>
                  <a:pt x="66675" y="179387"/>
                </a:cubicBezTo>
                <a:close/>
                <a:moveTo>
                  <a:pt x="34559" y="179387"/>
                </a:moveTo>
                <a:cubicBezTo>
                  <a:pt x="37123" y="179387"/>
                  <a:pt x="39321" y="181585"/>
                  <a:pt x="39321" y="184150"/>
                </a:cubicBezTo>
                <a:cubicBezTo>
                  <a:pt x="39321" y="186714"/>
                  <a:pt x="37123" y="188546"/>
                  <a:pt x="34559" y="188546"/>
                </a:cubicBezTo>
                <a:cubicBezTo>
                  <a:pt x="32361" y="188546"/>
                  <a:pt x="30163" y="186714"/>
                  <a:pt x="30163" y="184150"/>
                </a:cubicBezTo>
                <a:cubicBezTo>
                  <a:pt x="30163" y="181585"/>
                  <a:pt x="32361" y="179387"/>
                  <a:pt x="34559" y="179387"/>
                </a:cubicBezTo>
                <a:close/>
                <a:moveTo>
                  <a:pt x="219689" y="164785"/>
                </a:moveTo>
                <a:lnTo>
                  <a:pt x="201297" y="201694"/>
                </a:lnTo>
                <a:cubicBezTo>
                  <a:pt x="200576" y="203142"/>
                  <a:pt x="199494" y="203865"/>
                  <a:pt x="198051" y="204227"/>
                </a:cubicBezTo>
                <a:lnTo>
                  <a:pt x="157300" y="210017"/>
                </a:lnTo>
                <a:lnTo>
                  <a:pt x="186872" y="238965"/>
                </a:lnTo>
                <a:cubicBezTo>
                  <a:pt x="187593" y="239689"/>
                  <a:pt x="188314" y="241498"/>
                  <a:pt x="187954" y="242946"/>
                </a:cubicBezTo>
                <a:lnTo>
                  <a:pt x="181102" y="283473"/>
                </a:lnTo>
                <a:lnTo>
                  <a:pt x="217525" y="264295"/>
                </a:lnTo>
                <a:cubicBezTo>
                  <a:pt x="218246" y="264295"/>
                  <a:pt x="218968" y="263933"/>
                  <a:pt x="219689" y="263933"/>
                </a:cubicBezTo>
                <a:cubicBezTo>
                  <a:pt x="220410" y="263933"/>
                  <a:pt x="221131" y="264295"/>
                  <a:pt x="221492" y="264295"/>
                </a:cubicBezTo>
                <a:lnTo>
                  <a:pt x="257915" y="283473"/>
                </a:lnTo>
                <a:lnTo>
                  <a:pt x="251064" y="242946"/>
                </a:lnTo>
                <a:cubicBezTo>
                  <a:pt x="251064" y="241498"/>
                  <a:pt x="251424" y="239689"/>
                  <a:pt x="252506" y="238965"/>
                </a:cubicBezTo>
                <a:lnTo>
                  <a:pt x="281717" y="210017"/>
                </a:lnTo>
                <a:lnTo>
                  <a:pt x="241327" y="204227"/>
                </a:lnTo>
                <a:cubicBezTo>
                  <a:pt x="239523" y="203865"/>
                  <a:pt x="238442" y="203142"/>
                  <a:pt x="237720" y="201694"/>
                </a:cubicBezTo>
                <a:lnTo>
                  <a:pt x="219689" y="164785"/>
                </a:lnTo>
                <a:close/>
                <a:moveTo>
                  <a:pt x="215361" y="152482"/>
                </a:moveTo>
                <a:cubicBezTo>
                  <a:pt x="216804" y="149225"/>
                  <a:pt x="222213" y="149225"/>
                  <a:pt x="223656" y="152482"/>
                </a:cubicBezTo>
                <a:lnTo>
                  <a:pt x="244933" y="195543"/>
                </a:lnTo>
                <a:lnTo>
                  <a:pt x="292175" y="202418"/>
                </a:lnTo>
                <a:cubicBezTo>
                  <a:pt x="293978" y="202780"/>
                  <a:pt x="295421" y="203865"/>
                  <a:pt x="295781" y="205675"/>
                </a:cubicBezTo>
                <a:cubicBezTo>
                  <a:pt x="296503" y="207122"/>
                  <a:pt x="296142" y="208931"/>
                  <a:pt x="294699" y="210017"/>
                </a:cubicBezTo>
                <a:lnTo>
                  <a:pt x="260440" y="243669"/>
                </a:lnTo>
                <a:lnTo>
                  <a:pt x="268374" y="291072"/>
                </a:lnTo>
                <a:cubicBezTo>
                  <a:pt x="268734" y="292882"/>
                  <a:pt x="268013" y="294329"/>
                  <a:pt x="266931" y="295415"/>
                </a:cubicBezTo>
                <a:cubicBezTo>
                  <a:pt x="265128" y="296500"/>
                  <a:pt x="263325" y="296500"/>
                  <a:pt x="261882" y="295777"/>
                </a:cubicBezTo>
                <a:lnTo>
                  <a:pt x="219689" y="273341"/>
                </a:lnTo>
                <a:lnTo>
                  <a:pt x="177135" y="295777"/>
                </a:lnTo>
                <a:cubicBezTo>
                  <a:pt x="176414" y="296138"/>
                  <a:pt x="176053" y="296500"/>
                  <a:pt x="174971" y="296500"/>
                </a:cubicBezTo>
                <a:cubicBezTo>
                  <a:pt x="174250" y="296500"/>
                  <a:pt x="173168" y="295777"/>
                  <a:pt x="172447" y="295415"/>
                </a:cubicBezTo>
                <a:cubicBezTo>
                  <a:pt x="171004" y="294329"/>
                  <a:pt x="170283" y="292882"/>
                  <a:pt x="170644" y="291072"/>
                </a:cubicBezTo>
                <a:lnTo>
                  <a:pt x="178938" y="243669"/>
                </a:lnTo>
                <a:lnTo>
                  <a:pt x="144678" y="210017"/>
                </a:lnTo>
                <a:cubicBezTo>
                  <a:pt x="143236" y="208931"/>
                  <a:pt x="142875" y="207122"/>
                  <a:pt x="143236" y="205675"/>
                </a:cubicBezTo>
                <a:cubicBezTo>
                  <a:pt x="143957" y="203865"/>
                  <a:pt x="145400" y="202780"/>
                  <a:pt x="147203" y="202418"/>
                </a:cubicBezTo>
                <a:lnTo>
                  <a:pt x="194445" y="195543"/>
                </a:lnTo>
                <a:lnTo>
                  <a:pt x="215361" y="152482"/>
                </a:lnTo>
                <a:close/>
                <a:moveTo>
                  <a:pt x="188913" y="149225"/>
                </a:moveTo>
                <a:cubicBezTo>
                  <a:pt x="191111" y="149225"/>
                  <a:pt x="193309" y="151423"/>
                  <a:pt x="193309" y="153621"/>
                </a:cubicBezTo>
                <a:cubicBezTo>
                  <a:pt x="193309" y="156186"/>
                  <a:pt x="191111" y="158384"/>
                  <a:pt x="188913" y="158384"/>
                </a:cubicBezTo>
                <a:cubicBezTo>
                  <a:pt x="186348" y="158384"/>
                  <a:pt x="184150" y="156186"/>
                  <a:pt x="184150" y="153621"/>
                </a:cubicBezTo>
                <a:cubicBezTo>
                  <a:pt x="184150" y="151423"/>
                  <a:pt x="186348" y="149225"/>
                  <a:pt x="188913" y="149225"/>
                </a:cubicBezTo>
                <a:close/>
                <a:moveTo>
                  <a:pt x="158384" y="149225"/>
                </a:moveTo>
                <a:cubicBezTo>
                  <a:pt x="160949" y="149225"/>
                  <a:pt x="163147" y="151423"/>
                  <a:pt x="163147" y="153621"/>
                </a:cubicBezTo>
                <a:cubicBezTo>
                  <a:pt x="163147" y="156186"/>
                  <a:pt x="160949" y="158384"/>
                  <a:pt x="158384" y="158384"/>
                </a:cubicBezTo>
                <a:cubicBezTo>
                  <a:pt x="155820" y="158384"/>
                  <a:pt x="153988" y="156186"/>
                  <a:pt x="153988" y="153621"/>
                </a:cubicBezTo>
                <a:cubicBezTo>
                  <a:pt x="153988" y="151423"/>
                  <a:pt x="155820" y="149225"/>
                  <a:pt x="158384" y="149225"/>
                </a:cubicBezTo>
                <a:close/>
                <a:moveTo>
                  <a:pt x="126824" y="149225"/>
                </a:moveTo>
                <a:cubicBezTo>
                  <a:pt x="129293" y="149225"/>
                  <a:pt x="131410" y="151423"/>
                  <a:pt x="131410" y="153621"/>
                </a:cubicBezTo>
                <a:cubicBezTo>
                  <a:pt x="131410" y="156186"/>
                  <a:pt x="129293" y="158384"/>
                  <a:pt x="126824" y="158384"/>
                </a:cubicBezTo>
                <a:cubicBezTo>
                  <a:pt x="124354" y="158384"/>
                  <a:pt x="122238" y="156186"/>
                  <a:pt x="122238" y="153621"/>
                </a:cubicBezTo>
                <a:cubicBezTo>
                  <a:pt x="122238" y="151423"/>
                  <a:pt x="124354" y="149225"/>
                  <a:pt x="126824" y="149225"/>
                </a:cubicBezTo>
                <a:close/>
                <a:moveTo>
                  <a:pt x="96837" y="149225"/>
                </a:moveTo>
                <a:cubicBezTo>
                  <a:pt x="99402" y="149225"/>
                  <a:pt x="101233" y="151423"/>
                  <a:pt x="101233" y="153621"/>
                </a:cubicBezTo>
                <a:cubicBezTo>
                  <a:pt x="101233" y="156186"/>
                  <a:pt x="99402" y="158384"/>
                  <a:pt x="96837" y="158384"/>
                </a:cubicBezTo>
                <a:cubicBezTo>
                  <a:pt x="94273" y="158384"/>
                  <a:pt x="92075" y="156186"/>
                  <a:pt x="92075" y="153621"/>
                </a:cubicBezTo>
                <a:cubicBezTo>
                  <a:pt x="92075" y="151423"/>
                  <a:pt x="94273" y="149225"/>
                  <a:pt x="96837" y="149225"/>
                </a:cubicBezTo>
                <a:close/>
                <a:moveTo>
                  <a:pt x="66675" y="149225"/>
                </a:moveTo>
                <a:cubicBezTo>
                  <a:pt x="68873" y="149225"/>
                  <a:pt x="71071" y="151423"/>
                  <a:pt x="71071" y="153621"/>
                </a:cubicBezTo>
                <a:cubicBezTo>
                  <a:pt x="71071" y="156186"/>
                  <a:pt x="68873" y="158384"/>
                  <a:pt x="66675" y="158384"/>
                </a:cubicBezTo>
                <a:cubicBezTo>
                  <a:pt x="64111" y="158384"/>
                  <a:pt x="61913" y="156186"/>
                  <a:pt x="61913" y="153621"/>
                </a:cubicBezTo>
                <a:cubicBezTo>
                  <a:pt x="61913" y="151423"/>
                  <a:pt x="64111" y="149225"/>
                  <a:pt x="66675" y="149225"/>
                </a:cubicBezTo>
                <a:close/>
                <a:moveTo>
                  <a:pt x="34559" y="149225"/>
                </a:moveTo>
                <a:cubicBezTo>
                  <a:pt x="37123" y="149225"/>
                  <a:pt x="39321" y="151423"/>
                  <a:pt x="39321" y="153621"/>
                </a:cubicBezTo>
                <a:cubicBezTo>
                  <a:pt x="39321" y="156186"/>
                  <a:pt x="37123" y="158384"/>
                  <a:pt x="34559" y="158384"/>
                </a:cubicBezTo>
                <a:cubicBezTo>
                  <a:pt x="32361" y="158384"/>
                  <a:pt x="30163" y="156186"/>
                  <a:pt x="30163" y="153621"/>
                </a:cubicBezTo>
                <a:cubicBezTo>
                  <a:pt x="30163" y="151423"/>
                  <a:pt x="32361" y="149225"/>
                  <a:pt x="34559" y="149225"/>
                </a:cubicBezTo>
                <a:close/>
                <a:moveTo>
                  <a:pt x="219076" y="119062"/>
                </a:moveTo>
                <a:cubicBezTo>
                  <a:pt x="221640" y="119062"/>
                  <a:pt x="223472" y="121260"/>
                  <a:pt x="223472" y="123458"/>
                </a:cubicBezTo>
                <a:cubicBezTo>
                  <a:pt x="223472" y="126389"/>
                  <a:pt x="221640" y="128221"/>
                  <a:pt x="219076" y="128221"/>
                </a:cubicBezTo>
                <a:cubicBezTo>
                  <a:pt x="216511" y="128221"/>
                  <a:pt x="214313" y="126389"/>
                  <a:pt x="214313" y="123458"/>
                </a:cubicBezTo>
                <a:cubicBezTo>
                  <a:pt x="214313" y="121260"/>
                  <a:pt x="216511" y="119062"/>
                  <a:pt x="219076" y="119062"/>
                </a:cubicBezTo>
                <a:close/>
                <a:moveTo>
                  <a:pt x="188913" y="119062"/>
                </a:moveTo>
                <a:cubicBezTo>
                  <a:pt x="191111" y="119062"/>
                  <a:pt x="193309" y="121260"/>
                  <a:pt x="193309" y="123458"/>
                </a:cubicBezTo>
                <a:cubicBezTo>
                  <a:pt x="193309" y="126389"/>
                  <a:pt x="191111" y="128221"/>
                  <a:pt x="188913" y="128221"/>
                </a:cubicBezTo>
                <a:cubicBezTo>
                  <a:pt x="186348" y="128221"/>
                  <a:pt x="184150" y="126389"/>
                  <a:pt x="184150" y="123458"/>
                </a:cubicBezTo>
                <a:cubicBezTo>
                  <a:pt x="184150" y="121260"/>
                  <a:pt x="186348" y="119062"/>
                  <a:pt x="188913" y="119062"/>
                </a:cubicBezTo>
                <a:close/>
                <a:moveTo>
                  <a:pt x="158384" y="119062"/>
                </a:moveTo>
                <a:cubicBezTo>
                  <a:pt x="160949" y="119062"/>
                  <a:pt x="163147" y="121260"/>
                  <a:pt x="163147" y="123458"/>
                </a:cubicBezTo>
                <a:cubicBezTo>
                  <a:pt x="163147" y="126389"/>
                  <a:pt x="160949" y="128221"/>
                  <a:pt x="158384" y="128221"/>
                </a:cubicBezTo>
                <a:cubicBezTo>
                  <a:pt x="155820" y="128221"/>
                  <a:pt x="153988" y="126389"/>
                  <a:pt x="153988" y="123458"/>
                </a:cubicBezTo>
                <a:cubicBezTo>
                  <a:pt x="153988" y="121260"/>
                  <a:pt x="155820" y="119062"/>
                  <a:pt x="158384" y="119062"/>
                </a:cubicBezTo>
                <a:close/>
                <a:moveTo>
                  <a:pt x="126824" y="119062"/>
                </a:moveTo>
                <a:cubicBezTo>
                  <a:pt x="129293" y="119062"/>
                  <a:pt x="131410" y="121260"/>
                  <a:pt x="131410" y="123458"/>
                </a:cubicBezTo>
                <a:cubicBezTo>
                  <a:pt x="131410" y="126389"/>
                  <a:pt x="129293" y="128221"/>
                  <a:pt x="126824" y="128221"/>
                </a:cubicBezTo>
                <a:cubicBezTo>
                  <a:pt x="124354" y="128221"/>
                  <a:pt x="122238" y="126389"/>
                  <a:pt x="122238" y="123458"/>
                </a:cubicBezTo>
                <a:cubicBezTo>
                  <a:pt x="122238" y="121260"/>
                  <a:pt x="124354" y="119062"/>
                  <a:pt x="126824" y="119062"/>
                </a:cubicBezTo>
                <a:close/>
                <a:moveTo>
                  <a:pt x="96837" y="119062"/>
                </a:moveTo>
                <a:cubicBezTo>
                  <a:pt x="99402" y="119062"/>
                  <a:pt x="101233" y="121260"/>
                  <a:pt x="101233" y="123458"/>
                </a:cubicBezTo>
                <a:cubicBezTo>
                  <a:pt x="101233" y="126023"/>
                  <a:pt x="99402" y="128221"/>
                  <a:pt x="96837" y="128221"/>
                </a:cubicBezTo>
                <a:cubicBezTo>
                  <a:pt x="94273" y="128221"/>
                  <a:pt x="92075" y="126023"/>
                  <a:pt x="92075" y="123458"/>
                </a:cubicBezTo>
                <a:cubicBezTo>
                  <a:pt x="92075" y="121260"/>
                  <a:pt x="94273" y="119062"/>
                  <a:pt x="96837" y="119062"/>
                </a:cubicBezTo>
                <a:close/>
                <a:moveTo>
                  <a:pt x="66675" y="119062"/>
                </a:moveTo>
                <a:cubicBezTo>
                  <a:pt x="68873" y="119062"/>
                  <a:pt x="71071" y="121260"/>
                  <a:pt x="71071" y="123458"/>
                </a:cubicBezTo>
                <a:cubicBezTo>
                  <a:pt x="71071" y="126023"/>
                  <a:pt x="68873" y="128221"/>
                  <a:pt x="66675" y="128221"/>
                </a:cubicBezTo>
                <a:cubicBezTo>
                  <a:pt x="64111" y="128221"/>
                  <a:pt x="61913" y="126023"/>
                  <a:pt x="61913" y="123458"/>
                </a:cubicBezTo>
                <a:cubicBezTo>
                  <a:pt x="61913" y="121260"/>
                  <a:pt x="64111" y="119062"/>
                  <a:pt x="66675" y="119062"/>
                </a:cubicBezTo>
                <a:close/>
                <a:moveTo>
                  <a:pt x="34559" y="119062"/>
                </a:moveTo>
                <a:cubicBezTo>
                  <a:pt x="37123" y="119062"/>
                  <a:pt x="39321" y="121260"/>
                  <a:pt x="39321" y="123458"/>
                </a:cubicBezTo>
                <a:cubicBezTo>
                  <a:pt x="39321" y="126023"/>
                  <a:pt x="37123" y="128221"/>
                  <a:pt x="34559" y="128221"/>
                </a:cubicBezTo>
                <a:cubicBezTo>
                  <a:pt x="32361" y="128221"/>
                  <a:pt x="30163" y="126023"/>
                  <a:pt x="30163" y="123458"/>
                </a:cubicBezTo>
                <a:cubicBezTo>
                  <a:pt x="30163" y="121260"/>
                  <a:pt x="32361" y="119062"/>
                  <a:pt x="34559" y="119062"/>
                </a:cubicBezTo>
                <a:close/>
                <a:moveTo>
                  <a:pt x="219076" y="88900"/>
                </a:moveTo>
                <a:cubicBezTo>
                  <a:pt x="221640" y="88900"/>
                  <a:pt x="223472" y="90732"/>
                  <a:pt x="223472" y="93296"/>
                </a:cubicBezTo>
                <a:cubicBezTo>
                  <a:pt x="223472" y="95861"/>
                  <a:pt x="221640" y="98059"/>
                  <a:pt x="219076" y="98059"/>
                </a:cubicBezTo>
                <a:cubicBezTo>
                  <a:pt x="216511" y="98059"/>
                  <a:pt x="214313" y="95861"/>
                  <a:pt x="214313" y="93296"/>
                </a:cubicBezTo>
                <a:cubicBezTo>
                  <a:pt x="214313" y="90732"/>
                  <a:pt x="216511" y="88900"/>
                  <a:pt x="219076" y="88900"/>
                </a:cubicBezTo>
                <a:close/>
                <a:moveTo>
                  <a:pt x="188913" y="88900"/>
                </a:moveTo>
                <a:cubicBezTo>
                  <a:pt x="191111" y="88900"/>
                  <a:pt x="193309" y="90732"/>
                  <a:pt x="193309" y="93296"/>
                </a:cubicBezTo>
                <a:cubicBezTo>
                  <a:pt x="193309" y="95861"/>
                  <a:pt x="191111" y="98059"/>
                  <a:pt x="188913" y="98059"/>
                </a:cubicBezTo>
                <a:cubicBezTo>
                  <a:pt x="186348" y="98059"/>
                  <a:pt x="184150" y="95861"/>
                  <a:pt x="184150" y="93296"/>
                </a:cubicBezTo>
                <a:cubicBezTo>
                  <a:pt x="184150" y="90732"/>
                  <a:pt x="186348" y="88900"/>
                  <a:pt x="188913" y="88900"/>
                </a:cubicBezTo>
                <a:close/>
                <a:moveTo>
                  <a:pt x="158384" y="88900"/>
                </a:moveTo>
                <a:cubicBezTo>
                  <a:pt x="160949" y="88900"/>
                  <a:pt x="163147" y="90732"/>
                  <a:pt x="163147" y="93296"/>
                </a:cubicBezTo>
                <a:cubicBezTo>
                  <a:pt x="163147" y="95861"/>
                  <a:pt x="160949" y="98059"/>
                  <a:pt x="158384" y="98059"/>
                </a:cubicBezTo>
                <a:cubicBezTo>
                  <a:pt x="155820" y="98059"/>
                  <a:pt x="153988" y="95861"/>
                  <a:pt x="153988" y="93296"/>
                </a:cubicBezTo>
                <a:cubicBezTo>
                  <a:pt x="153988" y="90732"/>
                  <a:pt x="155820" y="88900"/>
                  <a:pt x="158384" y="88900"/>
                </a:cubicBezTo>
                <a:close/>
                <a:moveTo>
                  <a:pt x="126824" y="88900"/>
                </a:moveTo>
                <a:cubicBezTo>
                  <a:pt x="129293" y="88900"/>
                  <a:pt x="131410" y="90732"/>
                  <a:pt x="131410" y="93296"/>
                </a:cubicBezTo>
                <a:cubicBezTo>
                  <a:pt x="131410" y="95861"/>
                  <a:pt x="129293" y="98059"/>
                  <a:pt x="126824" y="98059"/>
                </a:cubicBezTo>
                <a:cubicBezTo>
                  <a:pt x="124354" y="98059"/>
                  <a:pt x="122238" y="95861"/>
                  <a:pt x="122238" y="93296"/>
                </a:cubicBezTo>
                <a:cubicBezTo>
                  <a:pt x="122238" y="90732"/>
                  <a:pt x="124354" y="88900"/>
                  <a:pt x="126824" y="88900"/>
                </a:cubicBezTo>
                <a:close/>
                <a:moveTo>
                  <a:pt x="96837" y="88900"/>
                </a:moveTo>
                <a:cubicBezTo>
                  <a:pt x="99402" y="88900"/>
                  <a:pt x="101233" y="90732"/>
                  <a:pt x="101233" y="93296"/>
                </a:cubicBezTo>
                <a:cubicBezTo>
                  <a:pt x="101233" y="95861"/>
                  <a:pt x="99402" y="98059"/>
                  <a:pt x="96837" y="98059"/>
                </a:cubicBezTo>
                <a:cubicBezTo>
                  <a:pt x="94273" y="98059"/>
                  <a:pt x="92075" y="95861"/>
                  <a:pt x="92075" y="93296"/>
                </a:cubicBezTo>
                <a:cubicBezTo>
                  <a:pt x="92075" y="90732"/>
                  <a:pt x="94273" y="88900"/>
                  <a:pt x="96837" y="88900"/>
                </a:cubicBezTo>
                <a:close/>
                <a:moveTo>
                  <a:pt x="22274" y="21187"/>
                </a:moveTo>
                <a:cubicBezTo>
                  <a:pt x="15089" y="21187"/>
                  <a:pt x="8622" y="26933"/>
                  <a:pt x="8622" y="34474"/>
                </a:cubicBezTo>
                <a:lnTo>
                  <a:pt x="8622" y="53865"/>
                </a:lnTo>
                <a:lnTo>
                  <a:pt x="245019" y="53865"/>
                </a:lnTo>
                <a:lnTo>
                  <a:pt x="245019" y="34474"/>
                </a:lnTo>
                <a:cubicBezTo>
                  <a:pt x="245019" y="26933"/>
                  <a:pt x="238911" y="21187"/>
                  <a:pt x="231367" y="21187"/>
                </a:cubicBezTo>
                <a:lnTo>
                  <a:pt x="214481" y="21187"/>
                </a:lnTo>
                <a:lnTo>
                  <a:pt x="214481" y="28369"/>
                </a:lnTo>
                <a:cubicBezTo>
                  <a:pt x="214481" y="31242"/>
                  <a:pt x="212326" y="33037"/>
                  <a:pt x="209811" y="33037"/>
                </a:cubicBezTo>
                <a:cubicBezTo>
                  <a:pt x="207296" y="33037"/>
                  <a:pt x="205140" y="31242"/>
                  <a:pt x="205140" y="28369"/>
                </a:cubicBezTo>
                <a:lnTo>
                  <a:pt x="205140" y="21187"/>
                </a:lnTo>
                <a:lnTo>
                  <a:pt x="172088" y="21187"/>
                </a:lnTo>
                <a:lnTo>
                  <a:pt x="172088" y="28369"/>
                </a:lnTo>
                <a:cubicBezTo>
                  <a:pt x="172088" y="31242"/>
                  <a:pt x="170292" y="33037"/>
                  <a:pt x="167777" y="33037"/>
                </a:cubicBezTo>
                <a:cubicBezTo>
                  <a:pt x="165262" y="33037"/>
                  <a:pt x="163106" y="31242"/>
                  <a:pt x="163106" y="28369"/>
                </a:cubicBezTo>
                <a:lnTo>
                  <a:pt x="163106" y="21187"/>
                </a:lnTo>
                <a:lnTo>
                  <a:pt x="130054" y="21187"/>
                </a:lnTo>
                <a:lnTo>
                  <a:pt x="130054" y="28369"/>
                </a:lnTo>
                <a:cubicBezTo>
                  <a:pt x="130054" y="31242"/>
                  <a:pt x="127898" y="33037"/>
                  <a:pt x="125742" y="33037"/>
                </a:cubicBezTo>
                <a:cubicBezTo>
                  <a:pt x="123227" y="33037"/>
                  <a:pt x="121072" y="31242"/>
                  <a:pt x="121072" y="28369"/>
                </a:cubicBezTo>
                <a:lnTo>
                  <a:pt x="121072" y="21187"/>
                </a:lnTo>
                <a:lnTo>
                  <a:pt x="88020" y="21187"/>
                </a:lnTo>
                <a:lnTo>
                  <a:pt x="88020" y="28369"/>
                </a:lnTo>
                <a:cubicBezTo>
                  <a:pt x="88020" y="31242"/>
                  <a:pt x="85864" y="33037"/>
                  <a:pt x="83349" y="33037"/>
                </a:cubicBezTo>
                <a:cubicBezTo>
                  <a:pt x="80834" y="33037"/>
                  <a:pt x="79038" y="31242"/>
                  <a:pt x="79038" y="28369"/>
                </a:cubicBezTo>
                <a:lnTo>
                  <a:pt x="79038" y="21187"/>
                </a:lnTo>
                <a:lnTo>
                  <a:pt x="45986" y="21187"/>
                </a:lnTo>
                <a:lnTo>
                  <a:pt x="45986" y="28369"/>
                </a:lnTo>
                <a:cubicBezTo>
                  <a:pt x="45986" y="31242"/>
                  <a:pt x="43830" y="33037"/>
                  <a:pt x="41315" y="33037"/>
                </a:cubicBezTo>
                <a:cubicBezTo>
                  <a:pt x="38800" y="33037"/>
                  <a:pt x="37004" y="31242"/>
                  <a:pt x="37004" y="28369"/>
                </a:cubicBezTo>
                <a:lnTo>
                  <a:pt x="37004" y="21187"/>
                </a:lnTo>
                <a:lnTo>
                  <a:pt x="22274" y="21187"/>
                </a:lnTo>
                <a:close/>
                <a:moveTo>
                  <a:pt x="41315" y="0"/>
                </a:moveTo>
                <a:cubicBezTo>
                  <a:pt x="43830" y="0"/>
                  <a:pt x="45986" y="2155"/>
                  <a:pt x="45986" y="4668"/>
                </a:cubicBezTo>
                <a:lnTo>
                  <a:pt x="45986" y="12209"/>
                </a:lnTo>
                <a:lnTo>
                  <a:pt x="79038" y="12209"/>
                </a:lnTo>
                <a:lnTo>
                  <a:pt x="79038" y="4668"/>
                </a:lnTo>
                <a:cubicBezTo>
                  <a:pt x="79038" y="2155"/>
                  <a:pt x="80834" y="0"/>
                  <a:pt x="83349" y="0"/>
                </a:cubicBezTo>
                <a:cubicBezTo>
                  <a:pt x="85864" y="0"/>
                  <a:pt x="88020" y="2155"/>
                  <a:pt x="88020" y="4668"/>
                </a:cubicBezTo>
                <a:lnTo>
                  <a:pt x="88020" y="12209"/>
                </a:lnTo>
                <a:lnTo>
                  <a:pt x="121072" y="12209"/>
                </a:lnTo>
                <a:lnTo>
                  <a:pt x="121072" y="4668"/>
                </a:lnTo>
                <a:cubicBezTo>
                  <a:pt x="121072" y="2155"/>
                  <a:pt x="123227" y="0"/>
                  <a:pt x="125742" y="0"/>
                </a:cubicBezTo>
                <a:cubicBezTo>
                  <a:pt x="127898" y="0"/>
                  <a:pt x="130054" y="2155"/>
                  <a:pt x="130054" y="4668"/>
                </a:cubicBezTo>
                <a:lnTo>
                  <a:pt x="130054" y="12209"/>
                </a:lnTo>
                <a:lnTo>
                  <a:pt x="163106" y="12209"/>
                </a:lnTo>
                <a:lnTo>
                  <a:pt x="163106" y="4668"/>
                </a:lnTo>
                <a:cubicBezTo>
                  <a:pt x="163106" y="2155"/>
                  <a:pt x="165262" y="0"/>
                  <a:pt x="167777" y="0"/>
                </a:cubicBezTo>
                <a:cubicBezTo>
                  <a:pt x="170292" y="0"/>
                  <a:pt x="172088" y="2155"/>
                  <a:pt x="172088" y="4668"/>
                </a:cubicBezTo>
                <a:lnTo>
                  <a:pt x="172088" y="12209"/>
                </a:lnTo>
                <a:lnTo>
                  <a:pt x="205140" y="12209"/>
                </a:lnTo>
                <a:lnTo>
                  <a:pt x="205140" y="4668"/>
                </a:lnTo>
                <a:cubicBezTo>
                  <a:pt x="205140" y="2155"/>
                  <a:pt x="207296" y="0"/>
                  <a:pt x="209811" y="0"/>
                </a:cubicBezTo>
                <a:cubicBezTo>
                  <a:pt x="212326" y="0"/>
                  <a:pt x="214481" y="2155"/>
                  <a:pt x="214481" y="4668"/>
                </a:cubicBezTo>
                <a:lnTo>
                  <a:pt x="214481" y="12209"/>
                </a:lnTo>
                <a:lnTo>
                  <a:pt x="231367" y="12209"/>
                </a:lnTo>
                <a:cubicBezTo>
                  <a:pt x="243582" y="12209"/>
                  <a:pt x="253641" y="22264"/>
                  <a:pt x="253641" y="34474"/>
                </a:cubicBezTo>
                <a:lnTo>
                  <a:pt x="253641" y="170933"/>
                </a:lnTo>
                <a:cubicBezTo>
                  <a:pt x="253641" y="173447"/>
                  <a:pt x="251485" y="175602"/>
                  <a:pt x="249330" y="175602"/>
                </a:cubicBezTo>
                <a:cubicBezTo>
                  <a:pt x="246815" y="175602"/>
                  <a:pt x="245019" y="173447"/>
                  <a:pt x="245019" y="170933"/>
                </a:cubicBezTo>
                <a:lnTo>
                  <a:pt x="245019" y="62843"/>
                </a:lnTo>
                <a:lnTo>
                  <a:pt x="8622" y="62843"/>
                </a:lnTo>
                <a:lnTo>
                  <a:pt x="8622" y="237727"/>
                </a:lnTo>
                <a:cubicBezTo>
                  <a:pt x="8622" y="244909"/>
                  <a:pt x="15089" y="250654"/>
                  <a:pt x="22274" y="250654"/>
                </a:cubicBezTo>
                <a:lnTo>
                  <a:pt x="157358" y="250654"/>
                </a:lnTo>
                <a:cubicBezTo>
                  <a:pt x="159873" y="250654"/>
                  <a:pt x="161669" y="253168"/>
                  <a:pt x="161669" y="255323"/>
                </a:cubicBezTo>
                <a:cubicBezTo>
                  <a:pt x="161669" y="257836"/>
                  <a:pt x="159873" y="259991"/>
                  <a:pt x="157358" y="259991"/>
                </a:cubicBezTo>
                <a:lnTo>
                  <a:pt x="22274" y="259991"/>
                </a:lnTo>
                <a:cubicBezTo>
                  <a:pt x="10059" y="259991"/>
                  <a:pt x="0" y="249936"/>
                  <a:pt x="0" y="237727"/>
                </a:cubicBezTo>
                <a:lnTo>
                  <a:pt x="0" y="34474"/>
                </a:lnTo>
                <a:cubicBezTo>
                  <a:pt x="0" y="22264"/>
                  <a:pt x="10059" y="12209"/>
                  <a:pt x="22274" y="12209"/>
                </a:cubicBezTo>
                <a:lnTo>
                  <a:pt x="37004" y="12209"/>
                </a:lnTo>
                <a:lnTo>
                  <a:pt x="37004" y="4668"/>
                </a:lnTo>
                <a:cubicBezTo>
                  <a:pt x="37004" y="2155"/>
                  <a:pt x="38800" y="0"/>
                  <a:pt x="41315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794494"/>
            <a:ext cx="11733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Липецкой области от 28.01.2019 № 27 «О некоторых вопросах реализации Федерального закона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 апреля 2013 года №44-ФЗ «О контрактной системе в сфере закупок товаров, работ, услуг для обеспечения государственных и муниципальных нужд»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91400" y="2897192"/>
            <a:ext cx="45827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услуги по предоставлению кредита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на рынке ценных бумаг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капитальному и текущему ремонту,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автомобильных дорог общего пользования,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строительству и реконструкции автомобильных дорог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пользования, искусственных дорожных сооружений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сносу объектов капитального строительства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монтажные, пусконаладочные и иные неразрывно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ними работы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содержанию автомобильных дорог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пользования, перевозке пассажиров и багажа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(или) оборудование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строительства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инженерным изысканиям, разработке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путем проведения закрытых способов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поставщиков (подрядчиков, исполнителей)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649" y="3005981"/>
            <a:ext cx="4260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котировок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91399" y="1633265"/>
            <a:ext cx="4267200" cy="763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ЗАКУПАЮТ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84541" y="2520233"/>
            <a:ext cx="2880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7FA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Н(М)ЦК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55752" y="1625491"/>
            <a:ext cx="4267200" cy="748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 «УПРАВЛЕНИЕ ПО РАЗМЕЩЕНИЮ ГОСЗАКАЗА»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ПОСТАВЩИКА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01590" y="2520233"/>
            <a:ext cx="2690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7FA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Н(М)ЦК ≥ 3 МЛН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313" y="4973972"/>
            <a:ext cx="5177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С 14.07.2021 взаимодействие уполномоченного учреждения и заказчиков осуществляется с использованием информационной системы в сфере закупок Липецкой области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-Торги КС</a:t>
            </a:r>
          </a:p>
        </p:txBody>
      </p:sp>
    </p:spTree>
    <p:extLst>
      <p:ext uri="{BB962C8B-B14F-4D97-AF65-F5344CB8AC3E}">
        <p14:creationId xmlns:p14="http://schemas.microsoft.com/office/powerpoint/2010/main" val="42163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04800" y="1300298"/>
            <a:ext cx="5320738" cy="5102654"/>
            <a:chOff x="4093355" y="1196728"/>
            <a:chExt cx="5139705" cy="575224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093355" y="1196728"/>
              <a:ext cx="5139705" cy="57223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ru-RU" sz="1429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3355" y="1224167"/>
              <a:ext cx="5048569" cy="572480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 способа определения поставщика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Определение характеристик предмета закупки:</a:t>
              </a:r>
            </a:p>
            <a:p>
              <a:pPr marL="171450" indent="-171450">
                <a:buFontTx/>
                <a:buChar char="-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описание объекта закупки </a:t>
              </a:r>
            </a:p>
            <a:p>
              <a:pPr marL="171450" indent="-171450">
                <a:buFontTx/>
                <a:buChar char="-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установление требований к качеству и количественным характеристикам товара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условий закупки (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место и срок поставки, источник финансирования, форма и сроки оплаты, предоставляемые преимущества, порядок и сроки приемки товара, права и обязанности сторон по контракту, их ответственность, срок действия контракта.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Определение и обоснование начальной (максимальной) цены контракта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Подписание извещения 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Подписание контракта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Исполнение контракта (экспертиза, приёмка, оплата)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38043" y="961744"/>
            <a:ext cx="164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4386" y="14074"/>
            <a:ext cx="10697614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ЗАКАЗЧИКА И УПОЛНОМОЧЕННОГО УЧРЕЖДЕНИЯ ПРИ ОСУЩЕСТВЛЕНИИ ЦЕНТРАЛИЗОВАННОЙ ЗАКУПКИ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6517" y="932114"/>
            <a:ext cx="6051955" cy="7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УЧРЕЖДЕНИЕ НА ОПРЕДЕЛЕНИЕ ПОСТАВЩИКА, ПОДРЯДЧИКА, ИСПОЛНИТЕЛЯ </a:t>
            </a:r>
            <a:r>
              <a:rPr lang="ru-RU" sz="1286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(УУ – ОКУ «Управление по размещению госзаказа Липецкой области)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6517" y="1653209"/>
            <a:ext cx="5761167" cy="42473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Установление порядка подачи заказчиками заявок в УУ на определение поставщика  </a:t>
            </a:r>
          </a:p>
          <a:p>
            <a:pPr marL="228605" indent="-228605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Определение для потенциальных поставщиков требований к заявке, инструкция по её заполнению</a:t>
            </a:r>
          </a:p>
          <a:p>
            <a:pPr marL="228605" indent="-22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Дата и время окончания срока подачи заявок</a:t>
            </a:r>
          </a:p>
          <a:p>
            <a:pPr marL="228605" indent="-22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Дата окончания срока рассмотрения заявок</a:t>
            </a:r>
          </a:p>
          <a:p>
            <a:pPr marL="228605" indent="-22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Дата проведения аукциона</a:t>
            </a:r>
          </a:p>
          <a:p>
            <a:pPr marL="342900" indent="-342900">
              <a:buAutoNum type="arabicPeriod" startAt="4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Порядок, даты начала и окончания срока предоставления разъяснений документации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Подготовка, подписание и размещение в ЕИС соответствующих протоколов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933" indent="-244933">
              <a:buAutoNum type="arabicPeriod" startAt="4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уполномоченного учреждения определены ч.1 ст.26 закона № 44-ФЗ</a:t>
            </a:r>
          </a:p>
          <a:p>
            <a:pPr algn="just"/>
            <a:endParaRPr lang="ru-RU" i="1" dirty="0">
              <a:latin typeface="Arial Narrow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96508" y="1131021"/>
            <a:ext cx="0" cy="5245440"/>
          </a:xfrm>
          <a:prstGeom prst="line">
            <a:avLst/>
          </a:prstGeom>
          <a:ln w="28575">
            <a:solidFill>
              <a:srgbClr val="75AB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09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1196"/>
            <a:ext cx="12192000" cy="83978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ПОРУЧЕНИЯХ ПО СОЗДАНИЮ В МУНИЦИПАЛЬНЫХ ОБРАЗОВАНИЯХ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ЦЕНТРОВ КОМПЕТЕНЦИЙ ЦЕНТРАЛИЗОВАННОГО БУХГАЛТЕРСКОГО УЧЕТА И МУНИЦИПАЛЬНОГО ЗАКАЗА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5535" t="11980" r="30358" b="8778"/>
          <a:stretch/>
        </p:blipFill>
        <p:spPr bwMode="auto">
          <a:xfrm>
            <a:off x="2620777" y="1197386"/>
            <a:ext cx="3507320" cy="4651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2704" b="2254"/>
          <a:stretch/>
        </p:blipFill>
        <p:spPr>
          <a:xfrm>
            <a:off x="6128097" y="1463787"/>
            <a:ext cx="3512537" cy="41189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20777" y="2269374"/>
            <a:ext cx="1983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rgbClr val="C00000"/>
                </a:solidFill>
              </a:rPr>
              <a:t>13.01.21</a:t>
            </a:r>
            <a:r>
              <a:rPr lang="ru-RU" sz="1400" dirty="0">
                <a:solidFill>
                  <a:srgbClr val="C00000"/>
                </a:solidFill>
              </a:rPr>
              <a:t> №</a:t>
            </a:r>
            <a:r>
              <a:rPr lang="ru-RU" sz="1400" u="sng" dirty="0">
                <a:solidFill>
                  <a:srgbClr val="C00000"/>
                </a:solidFill>
              </a:rPr>
              <a:t>ИА-45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72145" y="1106522"/>
            <a:ext cx="7749310" cy="5479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25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461522" y="1223064"/>
            <a:ext cx="5062160" cy="5444394"/>
            <a:chOff x="-3021547" y="1504750"/>
            <a:chExt cx="4081784" cy="410769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B83D9C0-BCDE-4D6B-9AC2-357AF252EA23}"/>
                </a:ext>
              </a:extLst>
            </p:cNvPr>
            <p:cNvSpPr txBox="1"/>
            <p:nvPr/>
          </p:nvSpPr>
          <p:spPr>
            <a:xfrm>
              <a:off x="-3021094" y="2838770"/>
              <a:ext cx="3976071" cy="9985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организационных мероприятий по вопросам:</a:t>
              </a:r>
            </a:p>
            <a:p>
              <a:pPr>
                <a:lnSpc>
                  <a:spcPts val="1600"/>
                </a:lnSpc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-кадрового оснащения;</a:t>
              </a:r>
            </a:p>
            <a:p>
              <a:pPr>
                <a:lnSpc>
                  <a:spcPts val="1600"/>
                </a:lnSpc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-размещения;</a:t>
              </a:r>
            </a:p>
            <a:p>
              <a:pPr>
                <a:lnSpc>
                  <a:spcPts val="1600"/>
                </a:lnSpc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-технического оснащения;</a:t>
              </a:r>
            </a:p>
            <a:p>
              <a:pPr>
                <a:lnSpc>
                  <a:spcPts val="1600"/>
                </a:lnSpc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-документарного обеспечения деятельности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B2A4FFE-8DF6-4D0C-BBCC-AEF3AD93E326}"/>
                </a:ext>
              </a:extLst>
            </p:cNvPr>
            <p:cNvSpPr txBox="1"/>
            <p:nvPr/>
          </p:nvSpPr>
          <p:spPr>
            <a:xfrm>
              <a:off x="-3021547" y="1504750"/>
              <a:ext cx="4081784" cy="534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Принятие правового акта о создании муниципальных казенных учреждений с функциями определения поставщика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317A093-52E6-4056-A2C5-1A99AC541D4C}"/>
                </a:ext>
              </a:extLst>
            </p:cNvPr>
            <p:cNvSpPr txBox="1"/>
            <p:nvPr/>
          </p:nvSpPr>
          <p:spPr>
            <a:xfrm>
              <a:off x="-3021547" y="4923550"/>
              <a:ext cx="3855513" cy="688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соглашения с администрациями сельских поселений о передаче полномочий по определению поставщика конкурентными способами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61528D8-9567-45C4-97B4-E3897F1381A4}"/>
              </a:ext>
            </a:extLst>
          </p:cNvPr>
          <p:cNvSpPr txBox="1"/>
          <p:nvPr/>
        </p:nvSpPr>
        <p:spPr>
          <a:xfrm>
            <a:off x="1789471" y="59674"/>
            <a:ext cx="1033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ШАГОВ ПО ОРГАНИЗАЦИИ НОВОЙ СИСТЕМЫ МУНИЦИПАЛЬНЫХ ЗАКУПОК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776FB7-A4A4-4C24-AEA4-A0D8BB57D1F8}"/>
              </a:ext>
            </a:extLst>
          </p:cNvPr>
          <p:cNvGrpSpPr/>
          <p:nvPr/>
        </p:nvGrpSpPr>
        <p:grpSpPr>
          <a:xfrm>
            <a:off x="6835775" y="2145906"/>
            <a:ext cx="5275211" cy="3218598"/>
            <a:chOff x="243800" y="1713474"/>
            <a:chExt cx="4265516" cy="3218598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588C0D-4696-4CCE-B0AD-8C0248FD56AE}"/>
                </a:ext>
              </a:extLst>
            </p:cNvPr>
            <p:cNvSpPr txBox="1"/>
            <p:nvPr/>
          </p:nvSpPr>
          <p:spPr>
            <a:xfrm>
              <a:off x="243800" y="1713474"/>
              <a:ext cx="4265516" cy="50270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Утверждение устава созданного муниципального казенного учреждения и штатного расписания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3819C2-009C-4EF0-B629-AE9B339A6242}"/>
                </a:ext>
              </a:extLst>
            </p:cNvPr>
            <p:cNvSpPr txBox="1"/>
            <p:nvPr/>
          </p:nvSpPr>
          <p:spPr>
            <a:xfrm>
              <a:off x="324839" y="4224186"/>
              <a:ext cx="4005949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Принятие порядка взаимодействия МКУ с муниципальными заказчиками по вопросу проведения закупок</a:t>
              </a:r>
            </a:p>
          </p:txBody>
        </p:sp>
      </p:grpSp>
      <p:sp>
        <p:nvSpPr>
          <p:cNvPr id="58" name="Parallelogram 30">
            <a:extLst>
              <a:ext uri="{FF2B5EF4-FFF2-40B4-BE49-F238E27FC236}">
                <a16:creationId xmlns:a16="http://schemas.microsoft.com/office/drawing/2014/main" id="{2ECD6602-DBAA-4994-A49C-79CCDE2F7030}"/>
              </a:ext>
            </a:extLst>
          </p:cNvPr>
          <p:cNvSpPr/>
          <p:nvPr/>
        </p:nvSpPr>
        <p:spPr>
          <a:xfrm flipH="1">
            <a:off x="11275934" y="1097471"/>
            <a:ext cx="727630" cy="72943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5317941" y="739740"/>
            <a:ext cx="1182585" cy="6030930"/>
            <a:chOff x="2729128" y="1723211"/>
            <a:chExt cx="956233" cy="4940877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3217165" y="1723211"/>
              <a:ext cx="0" cy="4940877"/>
            </a:xfrm>
            <a:prstGeom prst="line">
              <a:avLst/>
            </a:prstGeom>
            <a:ln w="38100">
              <a:solidFill>
                <a:srgbClr val="0085A4"/>
              </a:solidFill>
              <a:prstDash val="sysDot"/>
              <a:headEnd type="diamond" w="med" len="med"/>
              <a:tailEnd type="diamond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ятиугольник 29"/>
            <p:cNvSpPr/>
            <p:nvPr/>
          </p:nvSpPr>
          <p:spPr>
            <a:xfrm flipH="1">
              <a:off x="2923361" y="2083642"/>
              <a:ext cx="762000" cy="461787"/>
            </a:xfrm>
            <a:prstGeom prst="homePlate">
              <a:avLst/>
            </a:prstGeom>
            <a:solidFill>
              <a:srgbClr val="008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01</a:t>
              </a:r>
              <a:r>
                <a:rPr lang="ru-RU" dirty="0">
                  <a:solidFill>
                    <a:srgbClr val="0085A4"/>
                  </a:solidFill>
                </a:rPr>
                <a:t>1</a:t>
              </a:r>
            </a:p>
          </p:txBody>
        </p:sp>
        <p:sp>
          <p:nvSpPr>
            <p:cNvPr id="59" name="Пятиугольник 58"/>
            <p:cNvSpPr/>
            <p:nvPr/>
          </p:nvSpPr>
          <p:spPr>
            <a:xfrm>
              <a:off x="2729128" y="2858287"/>
              <a:ext cx="762000" cy="461787"/>
            </a:xfrm>
            <a:prstGeom prst="homePlate">
              <a:avLst/>
            </a:prstGeom>
            <a:solidFill>
              <a:srgbClr val="008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61" name="Пятиугольник 60"/>
            <p:cNvSpPr/>
            <p:nvPr/>
          </p:nvSpPr>
          <p:spPr>
            <a:xfrm flipH="1">
              <a:off x="2922708" y="3951079"/>
              <a:ext cx="762000" cy="461787"/>
            </a:xfrm>
            <a:prstGeom prst="homePlate">
              <a:avLst/>
            </a:prstGeom>
            <a:solidFill>
              <a:srgbClr val="008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03</a:t>
              </a:r>
              <a:r>
                <a:rPr lang="ru-RU" dirty="0">
                  <a:solidFill>
                    <a:srgbClr val="0085A4"/>
                  </a:solidFill>
                </a:rPr>
                <a:t>1</a:t>
              </a:r>
            </a:p>
          </p:txBody>
        </p:sp>
        <p:sp>
          <p:nvSpPr>
            <p:cNvPr id="62" name="Пятиугольник 61"/>
            <p:cNvSpPr/>
            <p:nvPr/>
          </p:nvSpPr>
          <p:spPr>
            <a:xfrm>
              <a:off x="2729128" y="4999253"/>
              <a:ext cx="762000" cy="461787"/>
            </a:xfrm>
            <a:prstGeom prst="homePlate">
              <a:avLst/>
            </a:prstGeom>
            <a:solidFill>
              <a:srgbClr val="008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63" name="Пятиугольник 62"/>
            <p:cNvSpPr/>
            <p:nvPr/>
          </p:nvSpPr>
          <p:spPr>
            <a:xfrm flipH="1">
              <a:off x="2770794" y="6047428"/>
              <a:ext cx="762000" cy="461787"/>
            </a:xfrm>
            <a:prstGeom prst="homePlate">
              <a:avLst/>
            </a:prstGeom>
            <a:solidFill>
              <a:srgbClr val="008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05</a:t>
              </a:r>
              <a:r>
                <a:rPr lang="ru-RU" dirty="0">
                  <a:solidFill>
                    <a:srgbClr val="0085A4"/>
                  </a:solidFill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CD82422-62D3-4C56-BF19-870605989AB0}"/>
              </a:ext>
            </a:extLst>
          </p:cNvPr>
          <p:cNvSpPr txBox="1"/>
          <p:nvPr/>
        </p:nvSpPr>
        <p:spPr>
          <a:xfrm>
            <a:off x="11861525" y="6441089"/>
            <a:ext cx="49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</a:rPr>
              <a:t>8</a:t>
            </a:r>
            <a:endParaRPr lang="ru-RU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04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83C491A-5E54-4315-9885-B5283F14EB25}"/>
              </a:ext>
            </a:extLst>
          </p:cNvPr>
          <p:cNvGrpSpPr/>
          <p:nvPr/>
        </p:nvGrpSpPr>
        <p:grpSpPr>
          <a:xfrm>
            <a:off x="6616181" y="1843537"/>
            <a:ext cx="4202080" cy="4050142"/>
            <a:chOff x="4943355" y="1539259"/>
            <a:chExt cx="4202080" cy="4050142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31EEB4E-E170-4D1C-AA87-978DB45EE231}"/>
                </a:ext>
              </a:extLst>
            </p:cNvPr>
            <p:cNvSpPr/>
            <p:nvPr/>
          </p:nvSpPr>
          <p:spPr>
            <a:xfrm>
              <a:off x="5282240" y="1548840"/>
              <a:ext cx="3863195" cy="3863195"/>
            </a:xfrm>
            <a:prstGeom prst="ellipse">
              <a:avLst/>
            </a:prstGeom>
            <a:noFill/>
            <a:ln w="28575">
              <a:solidFill>
                <a:srgbClr val="4F9295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116">
              <a:extLst>
                <a:ext uri="{FF2B5EF4-FFF2-40B4-BE49-F238E27FC236}">
                  <a16:creationId xmlns:a16="http://schemas.microsoft.com/office/drawing/2014/main" id="{658C51C7-DFFB-45C9-AD8E-04CF1C50CC12}"/>
                </a:ext>
              </a:extLst>
            </p:cNvPr>
            <p:cNvSpPr/>
            <p:nvPr/>
          </p:nvSpPr>
          <p:spPr bwMode="auto">
            <a:xfrm>
              <a:off x="5589748" y="1539259"/>
              <a:ext cx="692045" cy="692046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rgbClr val="4F929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" name="Oval 116">
              <a:extLst>
                <a:ext uri="{FF2B5EF4-FFF2-40B4-BE49-F238E27FC236}">
                  <a16:creationId xmlns:a16="http://schemas.microsoft.com/office/drawing/2014/main" id="{149849D7-7AF3-427B-882E-D017720EF0D1}"/>
                </a:ext>
              </a:extLst>
            </p:cNvPr>
            <p:cNvSpPr/>
            <p:nvPr/>
          </p:nvSpPr>
          <p:spPr bwMode="auto">
            <a:xfrm>
              <a:off x="6169665" y="4897355"/>
              <a:ext cx="692045" cy="692046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rgbClr val="4F929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" name="Oval 116">
              <a:extLst>
                <a:ext uri="{FF2B5EF4-FFF2-40B4-BE49-F238E27FC236}">
                  <a16:creationId xmlns:a16="http://schemas.microsoft.com/office/drawing/2014/main" id="{278A490E-9AF9-463B-BBB9-E1A73E2DE3E7}"/>
                </a:ext>
              </a:extLst>
            </p:cNvPr>
            <p:cNvSpPr/>
            <p:nvPr/>
          </p:nvSpPr>
          <p:spPr bwMode="auto">
            <a:xfrm>
              <a:off x="4943355" y="3240955"/>
              <a:ext cx="704247" cy="680863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rgbClr val="4F929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DCBDB4A-75ED-4108-9940-EC635B45EF95}"/>
              </a:ext>
            </a:extLst>
          </p:cNvPr>
          <p:cNvSpPr txBox="1"/>
          <p:nvPr/>
        </p:nvSpPr>
        <p:spPr>
          <a:xfrm>
            <a:off x="592309" y="1360998"/>
            <a:ext cx="4495954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C4E2D9D0-9F11-493D-BDA8-3F133E1FA132}"/>
              </a:ext>
            </a:extLst>
          </p:cNvPr>
          <p:cNvGrpSpPr/>
          <p:nvPr/>
        </p:nvGrpSpPr>
        <p:grpSpPr>
          <a:xfrm>
            <a:off x="1027072" y="1680952"/>
            <a:ext cx="6094602" cy="2782691"/>
            <a:chOff x="408532" y="1538106"/>
            <a:chExt cx="6094602" cy="27826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65A96B-B104-4E90-9D9B-2F6AF1325801}"/>
                </a:ext>
              </a:extLst>
            </p:cNvPr>
            <p:cNvSpPr txBox="1"/>
            <p:nvPr/>
          </p:nvSpPr>
          <p:spPr>
            <a:xfrm>
              <a:off x="483139" y="3130728"/>
              <a:ext cx="4112332" cy="1190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Определение поставщика конкурентными способами для заказчиков сельских поселений на основании соглашений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0A9902-7757-416A-B28F-F9E1DF10B3F2}"/>
                </a:ext>
              </a:extLst>
            </p:cNvPr>
            <p:cNvSpPr txBox="1"/>
            <p:nvPr/>
          </p:nvSpPr>
          <p:spPr>
            <a:xfrm>
              <a:off x="408532" y="1538106"/>
              <a:ext cx="6094602" cy="503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Определение поставщика конкурентными способами для муниципальных заказчиков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B55D696-AA0F-47A3-9E87-B9E9573DEAD0}"/>
              </a:ext>
            </a:extLst>
          </p:cNvPr>
          <p:cNvSpPr txBox="1"/>
          <p:nvPr/>
        </p:nvSpPr>
        <p:spPr>
          <a:xfrm>
            <a:off x="11693078" y="6414280"/>
            <a:ext cx="49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FCE64D-04BD-43C1-8659-170E60C30A32}"/>
              </a:ext>
            </a:extLst>
          </p:cNvPr>
          <p:cNvSpPr txBox="1"/>
          <p:nvPr/>
        </p:nvSpPr>
        <p:spPr>
          <a:xfrm>
            <a:off x="259408" y="1360998"/>
            <a:ext cx="648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4F929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E2D052-EF8B-4821-B6F1-6D96EBFB7C2F}"/>
              </a:ext>
            </a:extLst>
          </p:cNvPr>
          <p:cNvSpPr txBox="1"/>
          <p:nvPr/>
        </p:nvSpPr>
        <p:spPr>
          <a:xfrm>
            <a:off x="277842" y="3006781"/>
            <a:ext cx="630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4F929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54C3F8-4123-4528-8172-3F603353BAD6}"/>
              </a:ext>
            </a:extLst>
          </p:cNvPr>
          <p:cNvSpPr txBox="1"/>
          <p:nvPr/>
        </p:nvSpPr>
        <p:spPr>
          <a:xfrm>
            <a:off x="285609" y="4797866"/>
            <a:ext cx="630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4F929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1528D8-9567-45C4-97B4-E3897F1381A4}"/>
              </a:ext>
            </a:extLst>
          </p:cNvPr>
          <p:cNvSpPr txBox="1"/>
          <p:nvPr/>
        </p:nvSpPr>
        <p:spPr>
          <a:xfrm>
            <a:off x="82193" y="59674"/>
            <a:ext cx="12046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ФУНКЦИИ ЦЕНТРОВ КОМПЕТЕНЦИЙ МУНИЦИПАЛЬНЫХ ОБРАЗОВАНИЙ ЛИПЕЦКОЙ ОБЛАСТИ, СОЗДАННЫХ ДЛЯ ЦЕНТРАЛИЗОВАННОГО ОПРЕДЕЛЕНИЯ ПОСТАВЩИКА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0E52E7-6D91-471F-BE0E-4F3D55D66FA2}"/>
              </a:ext>
            </a:extLst>
          </p:cNvPr>
          <p:cNvSpPr txBox="1"/>
          <p:nvPr/>
        </p:nvSpPr>
        <p:spPr>
          <a:xfrm>
            <a:off x="976398" y="5207594"/>
            <a:ext cx="6094602" cy="50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и проведение совместных закупок для муниципальных заказчиков</a:t>
            </a:r>
          </a:p>
        </p:txBody>
      </p:sp>
    </p:spTree>
    <p:extLst>
      <p:ext uri="{BB962C8B-B14F-4D97-AF65-F5344CB8AC3E}">
        <p14:creationId xmlns:p14="http://schemas.microsoft.com/office/powerpoint/2010/main" val="373741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93A12-D33C-B04D-9619-482B37AD6C32}"/>
              </a:ext>
            </a:extLst>
          </p:cNvPr>
          <p:cNvSpPr txBox="1"/>
          <p:nvPr/>
        </p:nvSpPr>
        <p:spPr>
          <a:xfrm>
            <a:off x="0" y="-6007"/>
            <a:ext cx="1212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ПРИ ОРГАНИЗАЦИИ ЦЕНТРАЛИЗОВАННЫХ И СОВМЕСТНЫХ ЗАКУПОК НА МУНИЦИПАЛЬНОМ УРОВНЕ  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D90866B5-B541-6840-9822-87757096C29C}"/>
              </a:ext>
            </a:extLst>
          </p:cNvPr>
          <p:cNvSpPr>
            <a:spLocks/>
          </p:cNvSpPr>
          <p:nvPr/>
        </p:nvSpPr>
        <p:spPr bwMode="auto">
          <a:xfrm>
            <a:off x="5076076" y="1563186"/>
            <a:ext cx="3503793" cy="3448656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8" h="1016">
                <a:moveTo>
                  <a:pt x="453" y="0"/>
                </a:moveTo>
                <a:cubicBezTo>
                  <a:pt x="367" y="0"/>
                  <a:pt x="286" y="22"/>
                  <a:pt x="215" y="59"/>
                </a:cubicBezTo>
                <a:cubicBezTo>
                  <a:pt x="247" y="76"/>
                  <a:pt x="276" y="96"/>
                  <a:pt x="304" y="119"/>
                </a:cubicBezTo>
                <a:cubicBezTo>
                  <a:pt x="416" y="212"/>
                  <a:pt x="497" y="358"/>
                  <a:pt x="486" y="514"/>
                </a:cubicBezTo>
                <a:cubicBezTo>
                  <a:pt x="480" y="602"/>
                  <a:pt x="481" y="677"/>
                  <a:pt x="410" y="778"/>
                </a:cubicBezTo>
                <a:cubicBezTo>
                  <a:pt x="154" y="1002"/>
                  <a:pt x="0" y="732"/>
                  <a:pt x="0" y="732"/>
                </a:cubicBezTo>
                <a:cubicBezTo>
                  <a:pt x="27" y="877"/>
                  <a:pt x="209" y="960"/>
                  <a:pt x="209" y="960"/>
                </a:cubicBezTo>
                <a:cubicBezTo>
                  <a:pt x="278" y="996"/>
                  <a:pt x="370" y="1016"/>
                  <a:pt x="454" y="1016"/>
                </a:cubicBezTo>
                <a:cubicBezTo>
                  <a:pt x="553" y="1016"/>
                  <a:pt x="644" y="982"/>
                  <a:pt x="722" y="933"/>
                </a:cubicBezTo>
                <a:cubicBezTo>
                  <a:pt x="864" y="843"/>
                  <a:pt x="958" y="685"/>
                  <a:pt x="958" y="505"/>
                </a:cubicBezTo>
                <a:cubicBezTo>
                  <a:pt x="958" y="226"/>
                  <a:pt x="732" y="0"/>
                  <a:pt x="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latin typeface="Lato Light" panose="020F0502020204030203" pitchFamily="34" charset="0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D40A3AF6-C9DE-6D49-B2EF-F08C2C58B401}"/>
              </a:ext>
            </a:extLst>
          </p:cNvPr>
          <p:cNvSpPr>
            <a:spLocks noEditPoints="1"/>
          </p:cNvSpPr>
          <p:nvPr/>
        </p:nvSpPr>
        <p:spPr bwMode="auto">
          <a:xfrm>
            <a:off x="3218491" y="1594043"/>
            <a:ext cx="3724809" cy="3200583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rgbClr val="4F9295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latin typeface="Lato Light" panose="020F0502020204030203" pitchFamily="34" charset="0"/>
            </a:endParaRP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3AD563FA-BC5C-D947-8AA3-31FCCEE74043}"/>
              </a:ext>
            </a:extLst>
          </p:cNvPr>
          <p:cNvSpPr>
            <a:spLocks/>
          </p:cNvSpPr>
          <p:nvPr/>
        </p:nvSpPr>
        <p:spPr bwMode="auto">
          <a:xfrm>
            <a:off x="4161766" y="2907377"/>
            <a:ext cx="3732535" cy="3438620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0" h="1013">
                <a:moveTo>
                  <a:pt x="325" y="421"/>
                </a:moveTo>
                <a:cubicBezTo>
                  <a:pt x="325" y="421"/>
                  <a:pt x="249" y="349"/>
                  <a:pt x="249" y="230"/>
                </a:cubicBezTo>
                <a:cubicBezTo>
                  <a:pt x="249" y="116"/>
                  <a:pt x="322" y="34"/>
                  <a:pt x="439" y="2"/>
                </a:cubicBezTo>
                <a:cubicBezTo>
                  <a:pt x="439" y="2"/>
                  <a:pt x="437" y="0"/>
                  <a:pt x="437" y="0"/>
                </a:cubicBezTo>
                <a:cubicBezTo>
                  <a:pt x="194" y="38"/>
                  <a:pt x="0" y="248"/>
                  <a:pt x="0" y="503"/>
                </a:cubicBezTo>
                <a:cubicBezTo>
                  <a:pt x="0" y="785"/>
                  <a:pt x="228" y="1013"/>
                  <a:pt x="510" y="1013"/>
                </a:cubicBezTo>
                <a:cubicBezTo>
                  <a:pt x="792" y="1013"/>
                  <a:pt x="1020" y="785"/>
                  <a:pt x="1020" y="503"/>
                </a:cubicBezTo>
                <a:cubicBezTo>
                  <a:pt x="1020" y="503"/>
                  <a:pt x="679" y="804"/>
                  <a:pt x="325" y="4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latin typeface="Lato Light" panose="020F0502020204030203" pitchFamily="34" charset="0"/>
            </a:endParaRPr>
          </a:p>
        </p:txBody>
      </p:sp>
      <p:sp>
        <p:nvSpPr>
          <p:cNvPr id="24" name="Freeform 893">
            <a:extLst>
              <a:ext uri="{FF2B5EF4-FFF2-40B4-BE49-F238E27FC236}">
                <a16:creationId xmlns:a16="http://schemas.microsoft.com/office/drawing/2014/main" id="{2A06592A-1B97-F04D-992B-96AB5A58E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511" y="2201801"/>
            <a:ext cx="464509" cy="478125"/>
          </a:xfrm>
          <a:custGeom>
            <a:avLst/>
            <a:gdLst/>
            <a:ahLst/>
            <a:cxnLst/>
            <a:rect l="0" t="0" r="r" b="b"/>
            <a:pathLst>
              <a:path w="306026" h="307613">
                <a:moveTo>
                  <a:pt x="9310" y="263095"/>
                </a:moveTo>
                <a:lnTo>
                  <a:pt x="9310" y="296565"/>
                </a:lnTo>
                <a:lnTo>
                  <a:pt x="38315" y="296565"/>
                </a:lnTo>
                <a:lnTo>
                  <a:pt x="38315" y="263095"/>
                </a:lnTo>
                <a:lnTo>
                  <a:pt x="9310" y="263095"/>
                </a:lnTo>
                <a:close/>
                <a:moveTo>
                  <a:pt x="4655" y="254000"/>
                </a:moveTo>
                <a:lnTo>
                  <a:pt x="42970" y="254000"/>
                </a:lnTo>
                <a:cubicBezTo>
                  <a:pt x="45476" y="254000"/>
                  <a:pt x="47267" y="255819"/>
                  <a:pt x="47267" y="258366"/>
                </a:cubicBezTo>
                <a:lnTo>
                  <a:pt x="47267" y="301294"/>
                </a:lnTo>
                <a:cubicBezTo>
                  <a:pt x="47267" y="303841"/>
                  <a:pt x="45476" y="306023"/>
                  <a:pt x="42970" y="306023"/>
                </a:cubicBezTo>
                <a:lnTo>
                  <a:pt x="4655" y="306023"/>
                </a:lnTo>
                <a:cubicBezTo>
                  <a:pt x="2148" y="306023"/>
                  <a:pt x="0" y="303841"/>
                  <a:pt x="0" y="301294"/>
                </a:cubicBezTo>
                <a:lnTo>
                  <a:pt x="0" y="258366"/>
                </a:lnTo>
                <a:cubicBezTo>
                  <a:pt x="0" y="255819"/>
                  <a:pt x="2148" y="254000"/>
                  <a:pt x="4655" y="254000"/>
                </a:cubicBezTo>
                <a:close/>
                <a:moveTo>
                  <a:pt x="85441" y="233169"/>
                </a:moveTo>
                <a:lnTo>
                  <a:pt x="85441" y="296696"/>
                </a:lnTo>
                <a:lnTo>
                  <a:pt x="114584" y="296696"/>
                </a:lnTo>
                <a:lnTo>
                  <a:pt x="114584" y="233169"/>
                </a:lnTo>
                <a:lnTo>
                  <a:pt x="85441" y="233169"/>
                </a:lnTo>
                <a:close/>
                <a:moveTo>
                  <a:pt x="80820" y="223837"/>
                </a:moveTo>
                <a:lnTo>
                  <a:pt x="118849" y="223837"/>
                </a:lnTo>
                <a:cubicBezTo>
                  <a:pt x="121693" y="223837"/>
                  <a:pt x="123470" y="225991"/>
                  <a:pt x="123470" y="228503"/>
                </a:cubicBezTo>
                <a:lnTo>
                  <a:pt x="123470" y="301362"/>
                </a:lnTo>
                <a:cubicBezTo>
                  <a:pt x="123470" y="303875"/>
                  <a:pt x="121693" y="306028"/>
                  <a:pt x="118849" y="306028"/>
                </a:cubicBezTo>
                <a:lnTo>
                  <a:pt x="80820" y="306028"/>
                </a:lnTo>
                <a:cubicBezTo>
                  <a:pt x="78333" y="306028"/>
                  <a:pt x="76200" y="303875"/>
                  <a:pt x="76200" y="301362"/>
                </a:cubicBezTo>
                <a:lnTo>
                  <a:pt x="76200" y="228503"/>
                </a:lnTo>
                <a:cubicBezTo>
                  <a:pt x="76200" y="225991"/>
                  <a:pt x="78333" y="223837"/>
                  <a:pt x="80820" y="223837"/>
                </a:cubicBezTo>
                <a:close/>
                <a:moveTo>
                  <a:pt x="163465" y="177323"/>
                </a:moveTo>
                <a:lnTo>
                  <a:pt x="163465" y="298203"/>
                </a:lnTo>
                <a:lnTo>
                  <a:pt x="193357" y="298203"/>
                </a:lnTo>
                <a:lnTo>
                  <a:pt x="193357" y="177323"/>
                </a:lnTo>
                <a:lnTo>
                  <a:pt x="163465" y="177323"/>
                </a:lnTo>
                <a:close/>
                <a:moveTo>
                  <a:pt x="158726" y="168275"/>
                </a:moveTo>
                <a:lnTo>
                  <a:pt x="198096" y="168275"/>
                </a:lnTo>
                <a:cubicBezTo>
                  <a:pt x="200648" y="168275"/>
                  <a:pt x="202836" y="170085"/>
                  <a:pt x="202836" y="172980"/>
                </a:cubicBezTo>
                <a:lnTo>
                  <a:pt x="202836" y="302908"/>
                </a:lnTo>
                <a:cubicBezTo>
                  <a:pt x="202836" y="305442"/>
                  <a:pt x="200648" y="307613"/>
                  <a:pt x="198096" y="307613"/>
                </a:cubicBezTo>
                <a:lnTo>
                  <a:pt x="158726" y="307613"/>
                </a:lnTo>
                <a:cubicBezTo>
                  <a:pt x="156174" y="307613"/>
                  <a:pt x="153987" y="305442"/>
                  <a:pt x="153987" y="302908"/>
                </a:cubicBezTo>
                <a:lnTo>
                  <a:pt x="153987" y="172980"/>
                </a:lnTo>
                <a:cubicBezTo>
                  <a:pt x="153987" y="170085"/>
                  <a:pt x="156174" y="168275"/>
                  <a:pt x="158726" y="168275"/>
                </a:cubicBezTo>
                <a:close/>
                <a:moveTo>
                  <a:pt x="63442" y="134937"/>
                </a:moveTo>
                <a:lnTo>
                  <a:pt x="126784" y="134937"/>
                </a:lnTo>
                <a:cubicBezTo>
                  <a:pt x="127870" y="134937"/>
                  <a:pt x="129318" y="135667"/>
                  <a:pt x="130042" y="136396"/>
                </a:cubicBezTo>
                <a:lnTo>
                  <a:pt x="147053" y="153172"/>
                </a:lnTo>
                <a:cubicBezTo>
                  <a:pt x="148863" y="155360"/>
                  <a:pt x="148863" y="158278"/>
                  <a:pt x="147053" y="160102"/>
                </a:cubicBezTo>
                <a:cubicBezTo>
                  <a:pt x="145967" y="161196"/>
                  <a:pt x="144882" y="161560"/>
                  <a:pt x="143796" y="161560"/>
                </a:cubicBezTo>
                <a:cubicBezTo>
                  <a:pt x="142348" y="161560"/>
                  <a:pt x="141262" y="161196"/>
                  <a:pt x="140176" y="160102"/>
                </a:cubicBezTo>
                <a:lnTo>
                  <a:pt x="124612" y="144419"/>
                </a:lnTo>
                <a:lnTo>
                  <a:pt x="63442" y="144419"/>
                </a:lnTo>
                <a:cubicBezTo>
                  <a:pt x="60909" y="144419"/>
                  <a:pt x="58737" y="142231"/>
                  <a:pt x="58737" y="139678"/>
                </a:cubicBezTo>
                <a:cubicBezTo>
                  <a:pt x="58737" y="137125"/>
                  <a:pt x="60909" y="134937"/>
                  <a:pt x="63442" y="134937"/>
                </a:cubicBezTo>
                <a:close/>
                <a:moveTo>
                  <a:pt x="63377" y="106362"/>
                </a:moveTo>
                <a:lnTo>
                  <a:pt x="114065" y="106362"/>
                </a:lnTo>
                <a:cubicBezTo>
                  <a:pt x="116920" y="106362"/>
                  <a:pt x="118705" y="108479"/>
                  <a:pt x="118705" y="110948"/>
                </a:cubicBezTo>
                <a:cubicBezTo>
                  <a:pt x="118705" y="113418"/>
                  <a:pt x="116920" y="115534"/>
                  <a:pt x="114065" y="115534"/>
                </a:cubicBezTo>
                <a:lnTo>
                  <a:pt x="63377" y="115534"/>
                </a:lnTo>
                <a:cubicBezTo>
                  <a:pt x="60879" y="115534"/>
                  <a:pt x="58737" y="113418"/>
                  <a:pt x="58737" y="110948"/>
                </a:cubicBezTo>
                <a:cubicBezTo>
                  <a:pt x="58737" y="108479"/>
                  <a:pt x="60879" y="106362"/>
                  <a:pt x="63377" y="106362"/>
                </a:cubicBezTo>
                <a:close/>
                <a:moveTo>
                  <a:pt x="255406" y="86811"/>
                </a:moveTo>
                <a:lnTo>
                  <a:pt x="220334" y="124842"/>
                </a:lnTo>
                <a:lnTo>
                  <a:pt x="235882" y="124842"/>
                </a:lnTo>
                <a:cubicBezTo>
                  <a:pt x="238413" y="124842"/>
                  <a:pt x="240582" y="126995"/>
                  <a:pt x="240582" y="129147"/>
                </a:cubicBezTo>
                <a:lnTo>
                  <a:pt x="240582" y="296700"/>
                </a:lnTo>
                <a:lnTo>
                  <a:pt x="269869" y="296700"/>
                </a:lnTo>
                <a:lnTo>
                  <a:pt x="269869" y="129147"/>
                </a:lnTo>
                <a:cubicBezTo>
                  <a:pt x="269869" y="126995"/>
                  <a:pt x="272038" y="124842"/>
                  <a:pt x="274569" y="124842"/>
                </a:cubicBezTo>
                <a:lnTo>
                  <a:pt x="290117" y="124842"/>
                </a:lnTo>
                <a:lnTo>
                  <a:pt x="255406" y="86811"/>
                </a:lnTo>
                <a:close/>
                <a:moveTo>
                  <a:pt x="63377" y="79375"/>
                </a:moveTo>
                <a:lnTo>
                  <a:pt x="114065" y="79375"/>
                </a:lnTo>
                <a:cubicBezTo>
                  <a:pt x="116920" y="79375"/>
                  <a:pt x="118705" y="81492"/>
                  <a:pt x="118705" y="83961"/>
                </a:cubicBezTo>
                <a:cubicBezTo>
                  <a:pt x="118705" y="86431"/>
                  <a:pt x="116920" y="88547"/>
                  <a:pt x="114065" y="88547"/>
                </a:cubicBezTo>
                <a:lnTo>
                  <a:pt x="63377" y="88547"/>
                </a:lnTo>
                <a:cubicBezTo>
                  <a:pt x="60879" y="88547"/>
                  <a:pt x="58737" y="86431"/>
                  <a:pt x="58737" y="83961"/>
                </a:cubicBezTo>
                <a:cubicBezTo>
                  <a:pt x="58737" y="81492"/>
                  <a:pt x="60879" y="79375"/>
                  <a:pt x="63377" y="79375"/>
                </a:cubicBezTo>
                <a:close/>
                <a:moveTo>
                  <a:pt x="251791" y="76765"/>
                </a:moveTo>
                <a:cubicBezTo>
                  <a:pt x="253598" y="74612"/>
                  <a:pt x="256853" y="74612"/>
                  <a:pt x="258660" y="76765"/>
                </a:cubicBezTo>
                <a:lnTo>
                  <a:pt x="304218" y="126277"/>
                </a:lnTo>
                <a:cubicBezTo>
                  <a:pt x="305302" y="127712"/>
                  <a:pt x="306026" y="129506"/>
                  <a:pt x="304941" y="131300"/>
                </a:cubicBezTo>
                <a:cubicBezTo>
                  <a:pt x="304218" y="132735"/>
                  <a:pt x="302771" y="134170"/>
                  <a:pt x="300602" y="134170"/>
                </a:cubicBezTo>
                <a:lnTo>
                  <a:pt x="279270" y="134170"/>
                </a:lnTo>
                <a:lnTo>
                  <a:pt x="279270" y="301364"/>
                </a:lnTo>
                <a:cubicBezTo>
                  <a:pt x="279270" y="303876"/>
                  <a:pt x="277100" y="306028"/>
                  <a:pt x="274569" y="306028"/>
                </a:cubicBezTo>
                <a:lnTo>
                  <a:pt x="235882" y="306028"/>
                </a:lnTo>
                <a:cubicBezTo>
                  <a:pt x="233351" y="306028"/>
                  <a:pt x="231181" y="303876"/>
                  <a:pt x="231181" y="301364"/>
                </a:cubicBezTo>
                <a:lnTo>
                  <a:pt x="231181" y="134170"/>
                </a:lnTo>
                <a:lnTo>
                  <a:pt x="209849" y="134170"/>
                </a:lnTo>
                <a:cubicBezTo>
                  <a:pt x="208041" y="134170"/>
                  <a:pt x="206233" y="132735"/>
                  <a:pt x="205510" y="131300"/>
                </a:cubicBezTo>
                <a:cubicBezTo>
                  <a:pt x="204787" y="129506"/>
                  <a:pt x="204787" y="127712"/>
                  <a:pt x="206233" y="126277"/>
                </a:cubicBezTo>
                <a:lnTo>
                  <a:pt x="251791" y="76765"/>
                </a:lnTo>
                <a:close/>
                <a:moveTo>
                  <a:pt x="272873" y="25513"/>
                </a:moveTo>
                <a:cubicBezTo>
                  <a:pt x="274637" y="23812"/>
                  <a:pt x="277459" y="23812"/>
                  <a:pt x="279223" y="25513"/>
                </a:cubicBezTo>
                <a:cubicBezTo>
                  <a:pt x="280282" y="26193"/>
                  <a:pt x="280634" y="27554"/>
                  <a:pt x="280634" y="28574"/>
                </a:cubicBezTo>
                <a:cubicBezTo>
                  <a:pt x="280634" y="29595"/>
                  <a:pt x="280282" y="30956"/>
                  <a:pt x="279223" y="31636"/>
                </a:cubicBezTo>
                <a:cubicBezTo>
                  <a:pt x="278518" y="32657"/>
                  <a:pt x="277107" y="32997"/>
                  <a:pt x="276048" y="32997"/>
                </a:cubicBezTo>
                <a:cubicBezTo>
                  <a:pt x="274637" y="32997"/>
                  <a:pt x="273579" y="32657"/>
                  <a:pt x="272873" y="31636"/>
                </a:cubicBezTo>
                <a:cubicBezTo>
                  <a:pt x="271815" y="30956"/>
                  <a:pt x="271462" y="29595"/>
                  <a:pt x="271462" y="28574"/>
                </a:cubicBezTo>
                <a:cubicBezTo>
                  <a:pt x="271462" y="27554"/>
                  <a:pt x="271815" y="26193"/>
                  <a:pt x="272873" y="25513"/>
                </a:cubicBezTo>
                <a:close/>
                <a:moveTo>
                  <a:pt x="222426" y="25513"/>
                </a:moveTo>
                <a:cubicBezTo>
                  <a:pt x="223837" y="23812"/>
                  <a:pt x="226659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657"/>
                  <a:pt x="226659" y="32997"/>
                  <a:pt x="225248" y="32997"/>
                </a:cubicBezTo>
                <a:cubicBezTo>
                  <a:pt x="224190" y="32997"/>
                  <a:pt x="223132" y="32657"/>
                  <a:pt x="222426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426" y="25513"/>
                </a:cubicBezTo>
                <a:close/>
                <a:moveTo>
                  <a:pt x="250825" y="23812"/>
                </a:moveTo>
                <a:cubicBezTo>
                  <a:pt x="253389" y="23812"/>
                  <a:pt x="255221" y="25644"/>
                  <a:pt x="255221" y="28208"/>
                </a:cubicBezTo>
                <a:cubicBezTo>
                  <a:pt x="255221" y="31139"/>
                  <a:pt x="253389" y="32971"/>
                  <a:pt x="250825" y="32971"/>
                </a:cubicBezTo>
                <a:cubicBezTo>
                  <a:pt x="247894" y="32971"/>
                  <a:pt x="246062" y="31139"/>
                  <a:pt x="246062" y="28208"/>
                </a:cubicBezTo>
                <a:cubicBezTo>
                  <a:pt x="246062" y="25644"/>
                  <a:pt x="247894" y="23812"/>
                  <a:pt x="250825" y="23812"/>
                </a:cubicBezTo>
                <a:close/>
                <a:moveTo>
                  <a:pt x="9383" y="9389"/>
                </a:moveTo>
                <a:lnTo>
                  <a:pt x="9383" y="46585"/>
                </a:lnTo>
                <a:lnTo>
                  <a:pt x="296643" y="46585"/>
                </a:lnTo>
                <a:lnTo>
                  <a:pt x="296643" y="9389"/>
                </a:lnTo>
                <a:lnTo>
                  <a:pt x="9383" y="9389"/>
                </a:lnTo>
                <a:close/>
                <a:moveTo>
                  <a:pt x="4691" y="0"/>
                </a:moveTo>
                <a:lnTo>
                  <a:pt x="301335" y="0"/>
                </a:lnTo>
                <a:cubicBezTo>
                  <a:pt x="303861" y="0"/>
                  <a:pt x="306026" y="2167"/>
                  <a:pt x="306026" y="4695"/>
                </a:cubicBezTo>
                <a:lnTo>
                  <a:pt x="306026" y="51280"/>
                </a:lnTo>
                <a:lnTo>
                  <a:pt x="306026" y="91726"/>
                </a:lnTo>
                <a:cubicBezTo>
                  <a:pt x="306026" y="94254"/>
                  <a:pt x="303861" y="96421"/>
                  <a:pt x="301335" y="96421"/>
                </a:cubicBezTo>
                <a:cubicBezTo>
                  <a:pt x="299169" y="96421"/>
                  <a:pt x="296643" y="94254"/>
                  <a:pt x="296643" y="91726"/>
                </a:cubicBezTo>
                <a:lnTo>
                  <a:pt x="296643" y="55613"/>
                </a:lnTo>
                <a:lnTo>
                  <a:pt x="9383" y="55613"/>
                </a:lnTo>
                <a:lnTo>
                  <a:pt x="9383" y="231481"/>
                </a:lnTo>
                <a:cubicBezTo>
                  <a:pt x="9383" y="234009"/>
                  <a:pt x="7218" y="236176"/>
                  <a:pt x="4691" y="236176"/>
                </a:cubicBezTo>
                <a:cubicBezTo>
                  <a:pt x="2165" y="236176"/>
                  <a:pt x="0" y="234009"/>
                  <a:pt x="0" y="231481"/>
                </a:cubicBezTo>
                <a:lnTo>
                  <a:pt x="0" y="51280"/>
                </a:lnTo>
                <a:lnTo>
                  <a:pt x="0" y="4695"/>
                </a:lnTo>
                <a:cubicBezTo>
                  <a:pt x="0" y="2167"/>
                  <a:pt x="2165" y="0"/>
                  <a:pt x="46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5" name="Freeform 894">
            <a:extLst>
              <a:ext uri="{FF2B5EF4-FFF2-40B4-BE49-F238E27FC236}">
                <a16:creationId xmlns:a16="http://schemas.microsoft.com/office/drawing/2014/main" id="{EE5ADD99-8A6F-DF46-8C1C-92EF0AA4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81" y="2137473"/>
            <a:ext cx="460997" cy="499855"/>
          </a:xfrm>
          <a:custGeom>
            <a:avLst/>
            <a:gdLst/>
            <a:ahLst/>
            <a:cxnLst/>
            <a:rect l="0" t="0" r="r" b="b"/>
            <a:pathLst>
              <a:path w="306027" h="306026">
                <a:moveTo>
                  <a:pt x="158682" y="198437"/>
                </a:moveTo>
                <a:lnTo>
                  <a:pt x="217194" y="198437"/>
                </a:lnTo>
                <a:cubicBezTo>
                  <a:pt x="219361" y="198437"/>
                  <a:pt x="221889" y="200269"/>
                  <a:pt x="221889" y="202833"/>
                </a:cubicBezTo>
                <a:cubicBezTo>
                  <a:pt x="221889" y="205764"/>
                  <a:pt x="219361" y="207596"/>
                  <a:pt x="217194" y="207596"/>
                </a:cubicBezTo>
                <a:lnTo>
                  <a:pt x="158682" y="207596"/>
                </a:lnTo>
                <a:cubicBezTo>
                  <a:pt x="155793" y="207596"/>
                  <a:pt x="153987" y="205764"/>
                  <a:pt x="153987" y="202833"/>
                </a:cubicBezTo>
                <a:cubicBezTo>
                  <a:pt x="153987" y="200269"/>
                  <a:pt x="155793" y="198437"/>
                  <a:pt x="158682" y="198437"/>
                </a:cubicBezTo>
                <a:close/>
                <a:moveTo>
                  <a:pt x="93560" y="198437"/>
                </a:moveTo>
                <a:lnTo>
                  <a:pt x="128332" y="198437"/>
                </a:lnTo>
                <a:cubicBezTo>
                  <a:pt x="130841" y="198437"/>
                  <a:pt x="132992" y="200269"/>
                  <a:pt x="132992" y="202833"/>
                </a:cubicBezTo>
                <a:cubicBezTo>
                  <a:pt x="132992" y="205764"/>
                  <a:pt x="130841" y="207596"/>
                  <a:pt x="128332" y="207596"/>
                </a:cubicBezTo>
                <a:lnTo>
                  <a:pt x="93560" y="207596"/>
                </a:lnTo>
                <a:cubicBezTo>
                  <a:pt x="91051" y="207596"/>
                  <a:pt x="88900" y="205764"/>
                  <a:pt x="88900" y="202833"/>
                </a:cubicBezTo>
                <a:cubicBezTo>
                  <a:pt x="88900" y="200269"/>
                  <a:pt x="91051" y="198437"/>
                  <a:pt x="93560" y="198437"/>
                </a:cubicBezTo>
                <a:close/>
                <a:moveTo>
                  <a:pt x="195220" y="166687"/>
                </a:moveTo>
                <a:lnTo>
                  <a:pt x="253679" y="166687"/>
                </a:lnTo>
                <a:cubicBezTo>
                  <a:pt x="256220" y="166687"/>
                  <a:pt x="258399" y="168804"/>
                  <a:pt x="258399" y="171273"/>
                </a:cubicBezTo>
                <a:cubicBezTo>
                  <a:pt x="258399" y="173390"/>
                  <a:pt x="256220" y="175859"/>
                  <a:pt x="253679" y="175859"/>
                </a:cubicBezTo>
                <a:lnTo>
                  <a:pt x="195220" y="175859"/>
                </a:lnTo>
                <a:cubicBezTo>
                  <a:pt x="192679" y="175859"/>
                  <a:pt x="190500" y="173390"/>
                  <a:pt x="190500" y="171273"/>
                </a:cubicBezTo>
                <a:cubicBezTo>
                  <a:pt x="190500" y="168804"/>
                  <a:pt x="192679" y="166687"/>
                  <a:pt x="195220" y="166687"/>
                </a:cubicBezTo>
                <a:close/>
                <a:moveTo>
                  <a:pt x="93537" y="166687"/>
                </a:moveTo>
                <a:lnTo>
                  <a:pt x="164869" y="166687"/>
                </a:lnTo>
                <a:cubicBezTo>
                  <a:pt x="167366" y="166687"/>
                  <a:pt x="169505" y="168804"/>
                  <a:pt x="169505" y="171273"/>
                </a:cubicBezTo>
                <a:cubicBezTo>
                  <a:pt x="169505" y="173390"/>
                  <a:pt x="167366" y="175859"/>
                  <a:pt x="164869" y="175859"/>
                </a:cubicBezTo>
                <a:lnTo>
                  <a:pt x="93537" y="175859"/>
                </a:lnTo>
                <a:cubicBezTo>
                  <a:pt x="91040" y="175859"/>
                  <a:pt x="88900" y="173390"/>
                  <a:pt x="88900" y="171273"/>
                </a:cubicBezTo>
                <a:cubicBezTo>
                  <a:pt x="88900" y="168804"/>
                  <a:pt x="91040" y="166687"/>
                  <a:pt x="93537" y="166687"/>
                </a:cubicBezTo>
                <a:close/>
                <a:moveTo>
                  <a:pt x="222070" y="91603"/>
                </a:moveTo>
                <a:lnTo>
                  <a:pt x="216674" y="102707"/>
                </a:lnTo>
                <a:cubicBezTo>
                  <a:pt x="215954" y="104140"/>
                  <a:pt x="214515" y="105214"/>
                  <a:pt x="213077" y="105214"/>
                </a:cubicBezTo>
                <a:lnTo>
                  <a:pt x="200486" y="107364"/>
                </a:lnTo>
                <a:lnTo>
                  <a:pt x="209479" y="115961"/>
                </a:lnTo>
                <a:cubicBezTo>
                  <a:pt x="210918" y="117035"/>
                  <a:pt x="211278" y="118468"/>
                  <a:pt x="210918" y="119901"/>
                </a:cubicBezTo>
                <a:lnTo>
                  <a:pt x="208760" y="132438"/>
                </a:lnTo>
                <a:lnTo>
                  <a:pt x="219911" y="126707"/>
                </a:lnTo>
                <a:cubicBezTo>
                  <a:pt x="221350" y="125632"/>
                  <a:pt x="222789" y="125632"/>
                  <a:pt x="224228" y="126707"/>
                </a:cubicBezTo>
                <a:lnTo>
                  <a:pt x="235380" y="132438"/>
                </a:lnTo>
                <a:lnTo>
                  <a:pt x="233221" y="119901"/>
                </a:lnTo>
                <a:cubicBezTo>
                  <a:pt x="232862" y="118468"/>
                  <a:pt x="233221" y="117035"/>
                  <a:pt x="234660" y="115961"/>
                </a:cubicBezTo>
                <a:lnTo>
                  <a:pt x="243654" y="107364"/>
                </a:lnTo>
                <a:lnTo>
                  <a:pt x="231063" y="105214"/>
                </a:lnTo>
                <a:cubicBezTo>
                  <a:pt x="229624" y="105214"/>
                  <a:pt x="228545" y="104140"/>
                  <a:pt x="227825" y="102707"/>
                </a:cubicBezTo>
                <a:lnTo>
                  <a:pt x="222070" y="91603"/>
                </a:lnTo>
                <a:close/>
                <a:moveTo>
                  <a:pt x="125233" y="91603"/>
                </a:moveTo>
                <a:lnTo>
                  <a:pt x="119477" y="102707"/>
                </a:lnTo>
                <a:cubicBezTo>
                  <a:pt x="119117" y="104140"/>
                  <a:pt x="117678" y="105214"/>
                  <a:pt x="116240" y="105214"/>
                </a:cubicBezTo>
                <a:lnTo>
                  <a:pt x="103649" y="107364"/>
                </a:lnTo>
                <a:lnTo>
                  <a:pt x="112642" y="115961"/>
                </a:lnTo>
                <a:cubicBezTo>
                  <a:pt x="113721" y="117035"/>
                  <a:pt x="114441" y="118468"/>
                  <a:pt x="114081" y="119901"/>
                </a:cubicBezTo>
                <a:lnTo>
                  <a:pt x="111923" y="132438"/>
                </a:lnTo>
                <a:lnTo>
                  <a:pt x="123074" y="126707"/>
                </a:lnTo>
                <a:cubicBezTo>
                  <a:pt x="123794" y="126349"/>
                  <a:pt x="124513" y="125990"/>
                  <a:pt x="125233" y="125990"/>
                </a:cubicBezTo>
                <a:cubicBezTo>
                  <a:pt x="125952" y="125990"/>
                  <a:pt x="126672" y="126349"/>
                  <a:pt x="127391" y="126707"/>
                </a:cubicBezTo>
                <a:lnTo>
                  <a:pt x="138543" y="132438"/>
                </a:lnTo>
                <a:lnTo>
                  <a:pt x="136384" y="119901"/>
                </a:lnTo>
                <a:cubicBezTo>
                  <a:pt x="136025" y="118468"/>
                  <a:pt x="136384" y="117035"/>
                  <a:pt x="137823" y="115961"/>
                </a:cubicBezTo>
                <a:lnTo>
                  <a:pt x="146457" y="107364"/>
                </a:lnTo>
                <a:lnTo>
                  <a:pt x="134226" y="105214"/>
                </a:lnTo>
                <a:cubicBezTo>
                  <a:pt x="132787" y="105214"/>
                  <a:pt x="131348" y="104140"/>
                  <a:pt x="130988" y="102707"/>
                </a:cubicBezTo>
                <a:lnTo>
                  <a:pt x="125233" y="91603"/>
                </a:lnTo>
                <a:close/>
                <a:moveTo>
                  <a:pt x="218113" y="79424"/>
                </a:moveTo>
                <a:cubicBezTo>
                  <a:pt x="219552" y="76200"/>
                  <a:pt x="224948" y="76200"/>
                  <a:pt x="226027" y="79424"/>
                </a:cubicBezTo>
                <a:lnTo>
                  <a:pt x="235020" y="96618"/>
                </a:lnTo>
                <a:lnTo>
                  <a:pt x="254086" y="99483"/>
                </a:lnTo>
                <a:cubicBezTo>
                  <a:pt x="255884" y="99841"/>
                  <a:pt x="257323" y="100916"/>
                  <a:pt x="258043" y="102707"/>
                </a:cubicBezTo>
                <a:cubicBezTo>
                  <a:pt x="258402" y="104140"/>
                  <a:pt x="258043" y="105931"/>
                  <a:pt x="256604" y="107364"/>
                </a:cubicBezTo>
                <a:lnTo>
                  <a:pt x="242574" y="120976"/>
                </a:lnTo>
                <a:lnTo>
                  <a:pt x="246172" y="139960"/>
                </a:lnTo>
                <a:cubicBezTo>
                  <a:pt x="246172" y="141751"/>
                  <a:pt x="245812" y="143542"/>
                  <a:pt x="244013" y="144617"/>
                </a:cubicBezTo>
                <a:cubicBezTo>
                  <a:pt x="243294" y="144975"/>
                  <a:pt x="242574" y="145333"/>
                  <a:pt x="241495" y="145333"/>
                </a:cubicBezTo>
                <a:cubicBezTo>
                  <a:pt x="240776" y="145333"/>
                  <a:pt x="240056" y="144975"/>
                  <a:pt x="239337" y="144975"/>
                </a:cubicBezTo>
                <a:lnTo>
                  <a:pt x="222070" y="136020"/>
                </a:lnTo>
                <a:lnTo>
                  <a:pt x="204803" y="144975"/>
                </a:lnTo>
                <a:cubicBezTo>
                  <a:pt x="203364" y="145692"/>
                  <a:pt x="201205" y="145333"/>
                  <a:pt x="200126" y="144617"/>
                </a:cubicBezTo>
                <a:cubicBezTo>
                  <a:pt x="198687" y="143542"/>
                  <a:pt x="197968" y="141751"/>
                  <a:pt x="197968" y="139960"/>
                </a:cubicBezTo>
                <a:lnTo>
                  <a:pt x="201565" y="120976"/>
                </a:lnTo>
                <a:lnTo>
                  <a:pt x="187536" y="107364"/>
                </a:lnTo>
                <a:cubicBezTo>
                  <a:pt x="186097" y="105931"/>
                  <a:pt x="185737" y="104140"/>
                  <a:pt x="186097" y="102707"/>
                </a:cubicBezTo>
                <a:cubicBezTo>
                  <a:pt x="186816" y="100916"/>
                  <a:pt x="188255" y="99841"/>
                  <a:pt x="190054" y="99483"/>
                </a:cubicBezTo>
                <a:lnTo>
                  <a:pt x="209479" y="96618"/>
                </a:lnTo>
                <a:lnTo>
                  <a:pt x="218113" y="79424"/>
                </a:lnTo>
                <a:close/>
                <a:moveTo>
                  <a:pt x="120916" y="79424"/>
                </a:moveTo>
                <a:cubicBezTo>
                  <a:pt x="122715" y="76200"/>
                  <a:pt x="127751" y="76200"/>
                  <a:pt x="129190" y="79424"/>
                </a:cubicBezTo>
                <a:lnTo>
                  <a:pt x="137823" y="96618"/>
                </a:lnTo>
                <a:lnTo>
                  <a:pt x="157249" y="99483"/>
                </a:lnTo>
                <a:cubicBezTo>
                  <a:pt x="159047" y="99841"/>
                  <a:pt x="160486" y="100916"/>
                  <a:pt x="160846" y="102707"/>
                </a:cubicBezTo>
                <a:cubicBezTo>
                  <a:pt x="161565" y="104140"/>
                  <a:pt x="161206" y="105931"/>
                  <a:pt x="160126" y="107364"/>
                </a:cubicBezTo>
                <a:lnTo>
                  <a:pt x="145737" y="120976"/>
                </a:lnTo>
                <a:lnTo>
                  <a:pt x="149335" y="139960"/>
                </a:lnTo>
                <a:cubicBezTo>
                  <a:pt x="149335" y="141751"/>
                  <a:pt x="148615" y="143542"/>
                  <a:pt x="147176" y="144617"/>
                </a:cubicBezTo>
                <a:cubicBezTo>
                  <a:pt x="146097" y="145333"/>
                  <a:pt x="144298" y="145692"/>
                  <a:pt x="142500" y="144975"/>
                </a:cubicBezTo>
                <a:lnTo>
                  <a:pt x="125233" y="136020"/>
                </a:lnTo>
                <a:lnTo>
                  <a:pt x="107966" y="144975"/>
                </a:lnTo>
                <a:cubicBezTo>
                  <a:pt x="107246" y="144975"/>
                  <a:pt x="106527" y="145333"/>
                  <a:pt x="105807" y="145333"/>
                </a:cubicBezTo>
                <a:cubicBezTo>
                  <a:pt x="104728" y="145333"/>
                  <a:pt x="104009" y="144975"/>
                  <a:pt x="103289" y="144617"/>
                </a:cubicBezTo>
                <a:cubicBezTo>
                  <a:pt x="101491" y="143542"/>
                  <a:pt x="101131" y="141751"/>
                  <a:pt x="101131" y="139960"/>
                </a:cubicBezTo>
                <a:lnTo>
                  <a:pt x="104728" y="120976"/>
                </a:lnTo>
                <a:lnTo>
                  <a:pt x="90699" y="107364"/>
                </a:lnTo>
                <a:cubicBezTo>
                  <a:pt x="89260" y="105931"/>
                  <a:pt x="88900" y="104140"/>
                  <a:pt x="89260" y="102707"/>
                </a:cubicBezTo>
                <a:cubicBezTo>
                  <a:pt x="89979" y="100916"/>
                  <a:pt x="91418" y="99841"/>
                  <a:pt x="93217" y="99483"/>
                </a:cubicBezTo>
                <a:lnTo>
                  <a:pt x="112283" y="96618"/>
                </a:lnTo>
                <a:lnTo>
                  <a:pt x="120916" y="79424"/>
                </a:lnTo>
                <a:close/>
                <a:moveTo>
                  <a:pt x="272928" y="25513"/>
                </a:moveTo>
                <a:cubicBezTo>
                  <a:pt x="274393" y="23812"/>
                  <a:pt x="277690" y="23812"/>
                  <a:pt x="279522" y="25513"/>
                </a:cubicBezTo>
                <a:cubicBezTo>
                  <a:pt x="280254" y="26193"/>
                  <a:pt x="280621" y="27554"/>
                  <a:pt x="280621" y="28574"/>
                </a:cubicBezTo>
                <a:cubicBezTo>
                  <a:pt x="280621" y="29595"/>
                  <a:pt x="280254" y="30956"/>
                  <a:pt x="279522" y="31636"/>
                </a:cubicBezTo>
                <a:cubicBezTo>
                  <a:pt x="278789" y="32316"/>
                  <a:pt x="277324" y="32997"/>
                  <a:pt x="276225" y="32997"/>
                </a:cubicBezTo>
                <a:cubicBezTo>
                  <a:pt x="274759" y="32997"/>
                  <a:pt x="273660" y="32316"/>
                  <a:pt x="272928" y="31636"/>
                </a:cubicBezTo>
                <a:cubicBezTo>
                  <a:pt x="272195" y="30956"/>
                  <a:pt x="271462" y="29595"/>
                  <a:pt x="271462" y="28574"/>
                </a:cubicBezTo>
                <a:cubicBezTo>
                  <a:pt x="271462" y="27554"/>
                  <a:pt x="271828" y="26193"/>
                  <a:pt x="272928" y="25513"/>
                </a:cubicBezTo>
                <a:close/>
                <a:moveTo>
                  <a:pt x="222073" y="25513"/>
                </a:moveTo>
                <a:cubicBezTo>
                  <a:pt x="223837" y="23812"/>
                  <a:pt x="227012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316"/>
                  <a:pt x="226307" y="32997"/>
                  <a:pt x="225248" y="32997"/>
                </a:cubicBezTo>
                <a:cubicBezTo>
                  <a:pt x="224190" y="32997"/>
                  <a:pt x="222779" y="32316"/>
                  <a:pt x="222073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073" y="25513"/>
                </a:cubicBezTo>
                <a:close/>
                <a:moveTo>
                  <a:pt x="250648" y="23812"/>
                </a:moveTo>
                <a:cubicBezTo>
                  <a:pt x="253118" y="23812"/>
                  <a:pt x="255234" y="25929"/>
                  <a:pt x="255234" y="28398"/>
                </a:cubicBezTo>
                <a:cubicBezTo>
                  <a:pt x="255234" y="30867"/>
                  <a:pt x="253118" y="32984"/>
                  <a:pt x="250648" y="32984"/>
                </a:cubicBezTo>
                <a:cubicBezTo>
                  <a:pt x="248179" y="32984"/>
                  <a:pt x="246062" y="30867"/>
                  <a:pt x="246062" y="28398"/>
                </a:cubicBezTo>
                <a:cubicBezTo>
                  <a:pt x="246062" y="25929"/>
                  <a:pt x="248179" y="23812"/>
                  <a:pt x="250648" y="23812"/>
                </a:cubicBezTo>
                <a:close/>
                <a:moveTo>
                  <a:pt x="9372" y="9383"/>
                </a:moveTo>
                <a:lnTo>
                  <a:pt x="9372" y="46192"/>
                </a:lnTo>
                <a:lnTo>
                  <a:pt x="296655" y="46192"/>
                </a:lnTo>
                <a:lnTo>
                  <a:pt x="296655" y="9383"/>
                </a:lnTo>
                <a:lnTo>
                  <a:pt x="9372" y="9383"/>
                </a:lnTo>
                <a:close/>
                <a:moveTo>
                  <a:pt x="4686" y="0"/>
                </a:moveTo>
                <a:lnTo>
                  <a:pt x="301341" y="0"/>
                </a:lnTo>
                <a:cubicBezTo>
                  <a:pt x="303864" y="0"/>
                  <a:pt x="306027" y="2165"/>
                  <a:pt x="306027" y="4691"/>
                </a:cubicBezTo>
                <a:lnTo>
                  <a:pt x="306027" y="50884"/>
                </a:lnTo>
                <a:lnTo>
                  <a:pt x="306027" y="236737"/>
                </a:lnTo>
                <a:cubicBezTo>
                  <a:pt x="306027" y="239263"/>
                  <a:pt x="303864" y="241429"/>
                  <a:pt x="301341" y="241429"/>
                </a:cubicBezTo>
                <a:lnTo>
                  <a:pt x="130845" y="241429"/>
                </a:lnTo>
                <a:lnTo>
                  <a:pt x="79660" y="271021"/>
                </a:lnTo>
                <a:cubicBezTo>
                  <a:pt x="78940" y="271382"/>
                  <a:pt x="77858" y="271382"/>
                  <a:pt x="77137" y="271382"/>
                </a:cubicBezTo>
                <a:cubicBezTo>
                  <a:pt x="76416" y="271382"/>
                  <a:pt x="75695" y="271382"/>
                  <a:pt x="74975" y="271021"/>
                </a:cubicBezTo>
                <a:cubicBezTo>
                  <a:pt x="73533" y="269938"/>
                  <a:pt x="72451" y="268495"/>
                  <a:pt x="72451" y="266690"/>
                </a:cubicBezTo>
                <a:lnTo>
                  <a:pt x="72451" y="241429"/>
                </a:lnTo>
                <a:lnTo>
                  <a:pt x="47580" y="241429"/>
                </a:lnTo>
                <a:cubicBezTo>
                  <a:pt x="45057" y="241429"/>
                  <a:pt x="42894" y="239263"/>
                  <a:pt x="42894" y="236737"/>
                </a:cubicBezTo>
                <a:lnTo>
                  <a:pt x="42894" y="80115"/>
                </a:lnTo>
                <a:cubicBezTo>
                  <a:pt x="42894" y="77589"/>
                  <a:pt x="45057" y="75424"/>
                  <a:pt x="47580" y="75424"/>
                </a:cubicBezTo>
                <a:cubicBezTo>
                  <a:pt x="50103" y="75424"/>
                  <a:pt x="52266" y="77589"/>
                  <a:pt x="52266" y="80115"/>
                </a:cubicBezTo>
                <a:lnTo>
                  <a:pt x="52266" y="232046"/>
                </a:lnTo>
                <a:lnTo>
                  <a:pt x="77137" y="232046"/>
                </a:lnTo>
                <a:cubicBezTo>
                  <a:pt x="79660" y="232046"/>
                  <a:pt x="81823" y="234211"/>
                  <a:pt x="81823" y="236737"/>
                </a:cubicBezTo>
                <a:lnTo>
                  <a:pt x="81823" y="258751"/>
                </a:lnTo>
                <a:lnTo>
                  <a:pt x="127601" y="232768"/>
                </a:lnTo>
                <a:cubicBezTo>
                  <a:pt x="128322" y="232407"/>
                  <a:pt x="129043" y="232046"/>
                  <a:pt x="129764" y="232046"/>
                </a:cubicBezTo>
                <a:lnTo>
                  <a:pt x="296655" y="232046"/>
                </a:lnTo>
                <a:lnTo>
                  <a:pt x="296655" y="55575"/>
                </a:lnTo>
                <a:lnTo>
                  <a:pt x="9372" y="55575"/>
                </a:lnTo>
                <a:lnTo>
                  <a:pt x="9372" y="297004"/>
                </a:lnTo>
                <a:lnTo>
                  <a:pt x="296655" y="297004"/>
                </a:lnTo>
                <a:lnTo>
                  <a:pt x="296655" y="269577"/>
                </a:lnTo>
                <a:cubicBezTo>
                  <a:pt x="296655" y="267051"/>
                  <a:pt x="298818" y="264886"/>
                  <a:pt x="301341" y="264886"/>
                </a:cubicBezTo>
                <a:cubicBezTo>
                  <a:pt x="303864" y="264886"/>
                  <a:pt x="306027" y="267051"/>
                  <a:pt x="306027" y="269577"/>
                </a:cubicBezTo>
                <a:lnTo>
                  <a:pt x="306027" y="301335"/>
                </a:lnTo>
                <a:cubicBezTo>
                  <a:pt x="306027" y="304222"/>
                  <a:pt x="303864" y="306026"/>
                  <a:pt x="301341" y="306026"/>
                </a:cubicBezTo>
                <a:lnTo>
                  <a:pt x="4686" y="306026"/>
                </a:lnTo>
                <a:cubicBezTo>
                  <a:pt x="2163" y="306026"/>
                  <a:pt x="0" y="304222"/>
                  <a:pt x="0" y="301335"/>
                </a:cubicBezTo>
                <a:lnTo>
                  <a:pt x="0" y="50884"/>
                </a:lnTo>
                <a:lnTo>
                  <a:pt x="0" y="4691"/>
                </a:lnTo>
                <a:cubicBezTo>
                  <a:pt x="0" y="2165"/>
                  <a:pt x="2163" y="0"/>
                  <a:pt x="46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6" name="Freeform 895">
            <a:extLst>
              <a:ext uri="{FF2B5EF4-FFF2-40B4-BE49-F238E27FC236}">
                <a16:creationId xmlns:a16="http://schemas.microsoft.com/office/drawing/2014/main" id="{DE0121C3-7EB7-A242-8CEF-90354EE5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763" y="5405567"/>
            <a:ext cx="525856" cy="504787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56791" y="222250"/>
                </a:moveTo>
                <a:cubicBezTo>
                  <a:pt x="59669" y="222250"/>
                  <a:pt x="61828" y="224424"/>
                  <a:pt x="61828" y="226959"/>
                </a:cubicBezTo>
                <a:lnTo>
                  <a:pt x="61828" y="244347"/>
                </a:lnTo>
                <a:lnTo>
                  <a:pt x="79100" y="244347"/>
                </a:lnTo>
                <a:cubicBezTo>
                  <a:pt x="81619" y="244347"/>
                  <a:pt x="83778" y="246521"/>
                  <a:pt x="83778" y="249057"/>
                </a:cubicBezTo>
                <a:cubicBezTo>
                  <a:pt x="83778" y="251592"/>
                  <a:pt x="81619" y="253766"/>
                  <a:pt x="79100" y="253766"/>
                </a:cubicBezTo>
                <a:lnTo>
                  <a:pt x="61828" y="253766"/>
                </a:lnTo>
                <a:lnTo>
                  <a:pt x="61828" y="271154"/>
                </a:lnTo>
                <a:cubicBezTo>
                  <a:pt x="61828" y="274052"/>
                  <a:pt x="59669" y="275863"/>
                  <a:pt x="56791" y="275863"/>
                </a:cubicBezTo>
                <a:cubicBezTo>
                  <a:pt x="54632" y="275863"/>
                  <a:pt x="52473" y="274052"/>
                  <a:pt x="52473" y="271154"/>
                </a:cubicBezTo>
                <a:lnTo>
                  <a:pt x="52473" y="253766"/>
                </a:lnTo>
                <a:lnTo>
                  <a:pt x="34841" y="253766"/>
                </a:lnTo>
                <a:cubicBezTo>
                  <a:pt x="32322" y="253766"/>
                  <a:pt x="30163" y="251592"/>
                  <a:pt x="30163" y="249057"/>
                </a:cubicBezTo>
                <a:cubicBezTo>
                  <a:pt x="30163" y="246521"/>
                  <a:pt x="32322" y="244347"/>
                  <a:pt x="34841" y="244347"/>
                </a:cubicBezTo>
                <a:lnTo>
                  <a:pt x="52473" y="244347"/>
                </a:lnTo>
                <a:lnTo>
                  <a:pt x="52473" y="226959"/>
                </a:lnTo>
                <a:cubicBezTo>
                  <a:pt x="52473" y="224424"/>
                  <a:pt x="54632" y="222250"/>
                  <a:pt x="56791" y="222250"/>
                </a:cubicBezTo>
                <a:close/>
                <a:moveTo>
                  <a:pt x="56609" y="201462"/>
                </a:moveTo>
                <a:cubicBezTo>
                  <a:pt x="30648" y="201462"/>
                  <a:pt x="9014" y="222735"/>
                  <a:pt x="9014" y="249057"/>
                </a:cubicBezTo>
                <a:cubicBezTo>
                  <a:pt x="9014" y="275378"/>
                  <a:pt x="30648" y="296652"/>
                  <a:pt x="56609" y="296652"/>
                </a:cubicBezTo>
                <a:cubicBezTo>
                  <a:pt x="82931" y="296652"/>
                  <a:pt x="104565" y="275378"/>
                  <a:pt x="104565" y="249057"/>
                </a:cubicBezTo>
                <a:cubicBezTo>
                  <a:pt x="104565" y="222735"/>
                  <a:pt x="82931" y="201462"/>
                  <a:pt x="56609" y="201462"/>
                </a:cubicBezTo>
                <a:close/>
                <a:moveTo>
                  <a:pt x="56609" y="192087"/>
                </a:moveTo>
                <a:cubicBezTo>
                  <a:pt x="87979" y="192087"/>
                  <a:pt x="113940" y="217687"/>
                  <a:pt x="113940" y="249057"/>
                </a:cubicBezTo>
                <a:cubicBezTo>
                  <a:pt x="113940" y="280426"/>
                  <a:pt x="87979" y="306027"/>
                  <a:pt x="56609" y="306027"/>
                </a:cubicBezTo>
                <a:cubicBezTo>
                  <a:pt x="25600" y="306027"/>
                  <a:pt x="0" y="280426"/>
                  <a:pt x="0" y="249057"/>
                </a:cubicBezTo>
                <a:cubicBezTo>
                  <a:pt x="0" y="217687"/>
                  <a:pt x="25600" y="192087"/>
                  <a:pt x="56609" y="192087"/>
                </a:cubicBezTo>
                <a:close/>
                <a:moveTo>
                  <a:pt x="97798" y="68743"/>
                </a:moveTo>
                <a:cubicBezTo>
                  <a:pt x="89578" y="68743"/>
                  <a:pt x="81314" y="71881"/>
                  <a:pt x="75025" y="78157"/>
                </a:cubicBezTo>
                <a:cubicBezTo>
                  <a:pt x="62449" y="90710"/>
                  <a:pt x="62449" y="110795"/>
                  <a:pt x="75025" y="123707"/>
                </a:cubicBezTo>
                <a:lnTo>
                  <a:pt x="112754" y="161366"/>
                </a:lnTo>
                <a:cubicBezTo>
                  <a:pt x="116348" y="164952"/>
                  <a:pt x="120659" y="167463"/>
                  <a:pt x="125331" y="168898"/>
                </a:cubicBezTo>
                <a:cubicBezTo>
                  <a:pt x="125331" y="158138"/>
                  <a:pt x="129283" y="148095"/>
                  <a:pt x="137188" y="140205"/>
                </a:cubicBezTo>
                <a:cubicBezTo>
                  <a:pt x="140063" y="137694"/>
                  <a:pt x="143297" y="135184"/>
                  <a:pt x="146890" y="133032"/>
                </a:cubicBezTo>
                <a:cubicBezTo>
                  <a:pt x="149405" y="131956"/>
                  <a:pt x="151921" y="132673"/>
                  <a:pt x="153358" y="135184"/>
                </a:cubicBezTo>
                <a:cubicBezTo>
                  <a:pt x="154436" y="137336"/>
                  <a:pt x="153717" y="139846"/>
                  <a:pt x="151561" y="141281"/>
                </a:cubicBezTo>
                <a:cubicBezTo>
                  <a:pt x="148687" y="142716"/>
                  <a:pt x="146171" y="144868"/>
                  <a:pt x="143656" y="146661"/>
                </a:cubicBezTo>
                <a:cubicBezTo>
                  <a:pt x="137907" y="152758"/>
                  <a:pt x="134314" y="161007"/>
                  <a:pt x="134314" y="169615"/>
                </a:cubicBezTo>
                <a:cubicBezTo>
                  <a:pt x="134314" y="178223"/>
                  <a:pt x="137907" y="186113"/>
                  <a:pt x="143656" y="192210"/>
                </a:cubicBezTo>
                <a:lnTo>
                  <a:pt x="181744" y="229870"/>
                </a:lnTo>
                <a:cubicBezTo>
                  <a:pt x="187853" y="236325"/>
                  <a:pt x="195758" y="239553"/>
                  <a:pt x="204382" y="239553"/>
                </a:cubicBezTo>
                <a:cubicBezTo>
                  <a:pt x="213005" y="239553"/>
                  <a:pt x="220911" y="236325"/>
                  <a:pt x="227019" y="229870"/>
                </a:cubicBezTo>
                <a:cubicBezTo>
                  <a:pt x="233487" y="223772"/>
                  <a:pt x="236361" y="215882"/>
                  <a:pt x="236361" y="207633"/>
                </a:cubicBezTo>
                <a:cubicBezTo>
                  <a:pt x="236361" y="198666"/>
                  <a:pt x="233487" y="190776"/>
                  <a:pt x="227019" y="184679"/>
                </a:cubicBezTo>
                <a:lnTo>
                  <a:pt x="189290" y="146661"/>
                </a:lnTo>
                <a:cubicBezTo>
                  <a:pt x="185697" y="143433"/>
                  <a:pt x="181744" y="140922"/>
                  <a:pt x="177073" y="139129"/>
                </a:cubicBezTo>
                <a:cubicBezTo>
                  <a:pt x="176714" y="150247"/>
                  <a:pt x="172402" y="160290"/>
                  <a:pt x="164856" y="167822"/>
                </a:cubicBezTo>
                <a:cubicBezTo>
                  <a:pt x="161982" y="170691"/>
                  <a:pt x="158388" y="173202"/>
                  <a:pt x="155154" y="175353"/>
                </a:cubicBezTo>
                <a:cubicBezTo>
                  <a:pt x="152999" y="176071"/>
                  <a:pt x="150124" y="175353"/>
                  <a:pt x="149046" y="173202"/>
                </a:cubicBezTo>
                <a:cubicBezTo>
                  <a:pt x="147609" y="171050"/>
                  <a:pt x="148327" y="168180"/>
                  <a:pt x="150843" y="167104"/>
                </a:cubicBezTo>
                <a:cubicBezTo>
                  <a:pt x="153717" y="165670"/>
                  <a:pt x="156232" y="163518"/>
                  <a:pt x="158388" y="161366"/>
                </a:cubicBezTo>
                <a:cubicBezTo>
                  <a:pt x="164497" y="155269"/>
                  <a:pt x="167731" y="147020"/>
                  <a:pt x="167731" y="138770"/>
                </a:cubicBezTo>
                <a:cubicBezTo>
                  <a:pt x="167731" y="130163"/>
                  <a:pt x="164497" y="122272"/>
                  <a:pt x="158388" y="116175"/>
                </a:cubicBezTo>
                <a:lnTo>
                  <a:pt x="120300" y="78157"/>
                </a:lnTo>
                <a:cubicBezTo>
                  <a:pt x="114192" y="71881"/>
                  <a:pt x="106017" y="68743"/>
                  <a:pt x="97798" y="68743"/>
                </a:cubicBezTo>
                <a:close/>
                <a:moveTo>
                  <a:pt x="97708" y="59597"/>
                </a:moveTo>
                <a:cubicBezTo>
                  <a:pt x="108353" y="59597"/>
                  <a:pt x="119043" y="63632"/>
                  <a:pt x="127127" y="71701"/>
                </a:cubicBezTo>
                <a:lnTo>
                  <a:pt x="164856" y="109360"/>
                </a:lnTo>
                <a:cubicBezTo>
                  <a:pt x="170605" y="115099"/>
                  <a:pt x="174199" y="121913"/>
                  <a:pt x="175995" y="129445"/>
                </a:cubicBezTo>
                <a:cubicBezTo>
                  <a:pt x="183541" y="131239"/>
                  <a:pt x="190368" y="134825"/>
                  <a:pt x="195758" y="140205"/>
                </a:cubicBezTo>
                <a:lnTo>
                  <a:pt x="233846" y="178223"/>
                </a:lnTo>
                <a:cubicBezTo>
                  <a:pt x="241392" y="186113"/>
                  <a:pt x="245704" y="196156"/>
                  <a:pt x="245704" y="207633"/>
                </a:cubicBezTo>
                <a:cubicBezTo>
                  <a:pt x="245704" y="218392"/>
                  <a:pt x="241392" y="228794"/>
                  <a:pt x="233846" y="236684"/>
                </a:cubicBezTo>
                <a:cubicBezTo>
                  <a:pt x="225941" y="244216"/>
                  <a:pt x="215521" y="248878"/>
                  <a:pt x="204382" y="248878"/>
                </a:cubicBezTo>
                <a:cubicBezTo>
                  <a:pt x="193602" y="248878"/>
                  <a:pt x="182822" y="244216"/>
                  <a:pt x="174917" y="236684"/>
                </a:cubicBezTo>
                <a:lnTo>
                  <a:pt x="137188" y="198666"/>
                </a:lnTo>
                <a:cubicBezTo>
                  <a:pt x="131439" y="193286"/>
                  <a:pt x="127846" y="186113"/>
                  <a:pt x="126409" y="178940"/>
                </a:cubicBezTo>
                <a:cubicBezTo>
                  <a:pt x="118863" y="177147"/>
                  <a:pt x="112036" y="173202"/>
                  <a:pt x="106287" y="167822"/>
                </a:cubicBezTo>
                <a:lnTo>
                  <a:pt x="68558" y="130163"/>
                </a:lnTo>
                <a:cubicBezTo>
                  <a:pt x="52388" y="114023"/>
                  <a:pt x="52388" y="87841"/>
                  <a:pt x="68558" y="71701"/>
                </a:cubicBezTo>
                <a:cubicBezTo>
                  <a:pt x="76463" y="63632"/>
                  <a:pt x="87063" y="59597"/>
                  <a:pt x="97708" y="59597"/>
                </a:cubicBezTo>
                <a:close/>
                <a:moveTo>
                  <a:pt x="153014" y="0"/>
                </a:moveTo>
                <a:cubicBezTo>
                  <a:pt x="237460" y="0"/>
                  <a:pt x="306027" y="68847"/>
                  <a:pt x="306027" y="152833"/>
                </a:cubicBezTo>
                <a:cubicBezTo>
                  <a:pt x="306027" y="237540"/>
                  <a:pt x="237460" y="306027"/>
                  <a:pt x="153014" y="306027"/>
                </a:cubicBezTo>
                <a:lnTo>
                  <a:pt x="118369" y="306027"/>
                </a:lnTo>
                <a:cubicBezTo>
                  <a:pt x="115843" y="306027"/>
                  <a:pt x="114039" y="303864"/>
                  <a:pt x="114039" y="301341"/>
                </a:cubicBezTo>
                <a:cubicBezTo>
                  <a:pt x="114039" y="298818"/>
                  <a:pt x="115843" y="296655"/>
                  <a:pt x="118369" y="296655"/>
                </a:cubicBezTo>
                <a:lnTo>
                  <a:pt x="153014" y="296655"/>
                </a:lnTo>
                <a:cubicBezTo>
                  <a:pt x="232408" y="296655"/>
                  <a:pt x="297005" y="232133"/>
                  <a:pt x="297005" y="152833"/>
                </a:cubicBezTo>
                <a:cubicBezTo>
                  <a:pt x="297005" y="73893"/>
                  <a:pt x="232408" y="9372"/>
                  <a:pt x="153014" y="9372"/>
                </a:cubicBezTo>
                <a:cubicBezTo>
                  <a:pt x="73620" y="9372"/>
                  <a:pt x="9022" y="73893"/>
                  <a:pt x="9022" y="152833"/>
                </a:cubicBezTo>
                <a:lnTo>
                  <a:pt x="9022" y="187437"/>
                </a:lnTo>
                <a:cubicBezTo>
                  <a:pt x="9022" y="190320"/>
                  <a:pt x="7217" y="192123"/>
                  <a:pt x="4330" y="192123"/>
                </a:cubicBezTo>
                <a:cubicBezTo>
                  <a:pt x="1804" y="192123"/>
                  <a:pt x="0" y="190320"/>
                  <a:pt x="0" y="187437"/>
                </a:cubicBezTo>
                <a:lnTo>
                  <a:pt x="0" y="152833"/>
                </a:lnTo>
                <a:cubicBezTo>
                  <a:pt x="0" y="68847"/>
                  <a:pt x="68568" y="0"/>
                  <a:pt x="1530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915EF51-4C81-7542-BFC7-2F78A9E64F48}"/>
              </a:ext>
            </a:extLst>
          </p:cNvPr>
          <p:cNvSpPr txBox="1">
            <a:spLocks/>
          </p:cNvSpPr>
          <p:nvPr/>
        </p:nvSpPr>
        <p:spPr>
          <a:xfrm>
            <a:off x="8872250" y="5435344"/>
            <a:ext cx="2638503" cy="73866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Передача полномочий на определение поставщиков уполномоченным учреждениям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A04C25-0C8D-8B47-9A0D-13FF3F90CCB8}"/>
              </a:ext>
            </a:extLst>
          </p:cNvPr>
          <p:cNvSpPr txBox="1"/>
          <p:nvPr/>
        </p:nvSpPr>
        <p:spPr>
          <a:xfrm>
            <a:off x="8872250" y="4842564"/>
            <a:ext cx="282474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Муниципальные заказчики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Липецкой области</a:t>
            </a:r>
            <a:endParaRPr 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D55A798-210B-BE48-8139-55A1E633CFAD}"/>
              </a:ext>
            </a:extLst>
          </p:cNvPr>
          <p:cNvSpPr txBox="1">
            <a:spLocks/>
          </p:cNvSpPr>
          <p:nvPr/>
        </p:nvSpPr>
        <p:spPr>
          <a:xfrm>
            <a:off x="8872250" y="2530457"/>
            <a:ext cx="2638503" cy="90794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Формирование муниципальной правовой базы, регулирующей вопросы централизации муниципальных закупок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56F734-4530-2444-90D4-0089E1CE4DB9}"/>
              </a:ext>
            </a:extLst>
          </p:cNvPr>
          <p:cNvSpPr txBox="1"/>
          <p:nvPr/>
        </p:nvSpPr>
        <p:spPr>
          <a:xfrm>
            <a:off x="8783264" y="1856089"/>
            <a:ext cx="3042291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Администрации муниципальных образований</a:t>
            </a:r>
            <a:endParaRPr lang="en-US" sz="1600" b="1" dirty="0">
              <a:solidFill>
                <a:schemeClr val="accent3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FAEC78D8-6860-8641-858C-18CE9B8591B0}"/>
              </a:ext>
            </a:extLst>
          </p:cNvPr>
          <p:cNvSpPr txBox="1">
            <a:spLocks/>
          </p:cNvSpPr>
          <p:nvPr/>
        </p:nvSpPr>
        <p:spPr>
          <a:xfrm>
            <a:off x="371389" y="2516071"/>
            <a:ext cx="263850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Координация процесса создания и функционирования центров компетенций по осуществлению закупок на муниципальном уровне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FE9209-B4FD-8A47-BE7D-3A1AE25CFB6E}"/>
              </a:ext>
            </a:extLst>
          </p:cNvPr>
          <p:cNvSpPr txBox="1"/>
          <p:nvPr/>
        </p:nvSpPr>
        <p:spPr>
          <a:xfrm>
            <a:off x="371389" y="1845085"/>
            <a:ext cx="2632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 b="1" dirty="0">
                <a:solidFill>
                  <a:srgbClr val="4F9295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Управление финансов Липецкой области</a:t>
            </a:r>
            <a:endParaRPr lang="en-US" sz="1600" b="1" dirty="0">
              <a:solidFill>
                <a:srgbClr val="4F9295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389" y="4768997"/>
            <a:ext cx="330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 муниципальных образований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04014" y="3360181"/>
            <a:ext cx="4950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обеспечение конкурентной и прозрачной системы муниципальных закупок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AEC78D8-6860-8641-858C-18CE9B8591B0}"/>
              </a:ext>
            </a:extLst>
          </p:cNvPr>
          <p:cNvSpPr txBox="1">
            <a:spLocks/>
          </p:cNvSpPr>
          <p:nvPr/>
        </p:nvSpPr>
        <p:spPr>
          <a:xfrm>
            <a:off x="425034" y="5424340"/>
            <a:ext cx="263850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Создание и координация деятельности подведомственных казенных учреждений, уполномоченных на определение поставщиков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6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28579D-9453-491E-A70C-33AF55027485}"/>
              </a:ext>
            </a:extLst>
          </p:cNvPr>
          <p:cNvSpPr/>
          <p:nvPr/>
        </p:nvSpPr>
        <p:spPr>
          <a:xfrm>
            <a:off x="1" y="5224"/>
            <a:ext cx="11965858" cy="8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САЙТА «ГОСЗАКАЗ ЛИПЕЦКОЙ ОБЛАСТИ»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8985D7-DB8E-4E3C-BAB4-BAAEBFB4F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335"/>
            <a:ext cx="12192000" cy="6051665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5C3DBE5E-552D-4548-923D-40EEBF68ADA2}"/>
              </a:ext>
            </a:extLst>
          </p:cNvPr>
          <p:cNvSpPr/>
          <p:nvPr/>
        </p:nvSpPr>
        <p:spPr>
          <a:xfrm>
            <a:off x="6691745" y="2488431"/>
            <a:ext cx="1537855" cy="351066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>
            <a:extLst>
              <a:ext uri="{FF2B5EF4-FFF2-40B4-BE49-F238E27FC236}">
                <a16:creationId xmlns:a16="http://schemas.microsoft.com/office/drawing/2014/main" id="{34412D16-6CEF-4A8B-BD8C-6A6D035369AD}"/>
              </a:ext>
            </a:extLst>
          </p:cNvPr>
          <p:cNvSpPr/>
          <p:nvPr/>
        </p:nvSpPr>
        <p:spPr>
          <a:xfrm rot="14349787">
            <a:off x="7466043" y="2970871"/>
            <a:ext cx="461971" cy="274750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99790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14497</TotalTime>
  <Words>758</Words>
  <Application>Microsoft Office PowerPoint</Application>
  <PresentationFormat>Широкоэкранный</PresentationFormat>
  <Paragraphs>106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Wingdings</vt:lpstr>
      <vt:lpstr>Impact</vt:lpstr>
      <vt:lpstr>Calibri</vt:lpstr>
      <vt:lpstr>Gotham Pro</vt:lpstr>
      <vt:lpstr>Arial</vt:lpstr>
      <vt:lpstr>Times New Roman</vt:lpstr>
      <vt:lpstr>Lato Light</vt:lpstr>
      <vt:lpstr>Century Gothic</vt:lpstr>
      <vt:lpstr>Arial Narrow</vt:lpstr>
      <vt:lpstr>Calibri Light</vt:lpstr>
      <vt:lpstr>Lipeck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ПОРУЧЕНИЯХ ПО СОЗДАНИЮ В МУНИЦИПАЛЬНЫХ ОБРАЗОВАНИЯХ  ЦЕНТРОВ КОМПЕТЕНЦИЙ ЦЕНТРАЛИЗОВАННОГО БУХГАЛТЕРСКОГО УЧЕТА И МУНИЦИПАЛЬНОГО ЗАКАЗА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u1554</cp:lastModifiedBy>
  <cp:revision>986</cp:revision>
  <cp:lastPrinted>2022-07-20T05:09:06Z</cp:lastPrinted>
  <dcterms:created xsi:type="dcterms:W3CDTF">2018-01-21T18:20:29Z</dcterms:created>
  <dcterms:modified xsi:type="dcterms:W3CDTF">2022-07-20T05:19:18Z</dcterms:modified>
</cp:coreProperties>
</file>