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0" r:id="rId1"/>
  </p:sldMasterIdLst>
  <p:handoutMasterIdLst>
    <p:handoutMasterId r:id="rId36"/>
  </p:handoutMasterIdLst>
  <p:sldIdLst>
    <p:sldId id="256" r:id="rId2"/>
    <p:sldId id="309" r:id="rId3"/>
    <p:sldId id="316" r:id="rId4"/>
    <p:sldId id="356" r:id="rId5"/>
    <p:sldId id="320" r:id="rId6"/>
    <p:sldId id="321" r:id="rId7"/>
    <p:sldId id="317" r:id="rId8"/>
    <p:sldId id="323" r:id="rId9"/>
    <p:sldId id="299" r:id="rId10"/>
    <p:sldId id="359" r:id="rId11"/>
    <p:sldId id="360" r:id="rId12"/>
    <p:sldId id="307" r:id="rId13"/>
    <p:sldId id="361" r:id="rId14"/>
    <p:sldId id="362" r:id="rId15"/>
    <p:sldId id="292" r:id="rId16"/>
    <p:sldId id="336" r:id="rId17"/>
    <p:sldId id="318" r:id="rId18"/>
    <p:sldId id="337" r:id="rId19"/>
    <p:sldId id="338" r:id="rId20"/>
    <p:sldId id="339" r:id="rId21"/>
    <p:sldId id="319" r:id="rId22"/>
    <p:sldId id="340" r:id="rId23"/>
    <p:sldId id="351" r:id="rId24"/>
    <p:sldId id="358" r:id="rId25"/>
    <p:sldId id="347" r:id="rId26"/>
    <p:sldId id="344" r:id="rId27"/>
    <p:sldId id="342" r:id="rId28"/>
    <p:sldId id="352" r:id="rId29"/>
    <p:sldId id="345" r:id="rId30"/>
    <p:sldId id="346" r:id="rId31"/>
    <p:sldId id="353" r:id="rId32"/>
    <p:sldId id="354" r:id="rId33"/>
    <p:sldId id="355" r:id="rId34"/>
    <p:sldId id="278" r:id="rId35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B2D"/>
    <a:srgbClr val="C89AEA"/>
    <a:srgbClr val="E57A1C"/>
    <a:srgbClr val="FF9300"/>
    <a:srgbClr val="CBECC6"/>
    <a:srgbClr val="AACEB6"/>
    <a:srgbClr val="599D75"/>
    <a:srgbClr val="2A7A2A"/>
    <a:srgbClr val="3A6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" y="42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D5EA0-B65F-41DF-980B-D982BEC799EF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EFAB29-64EC-4ED1-B13E-BBF5474F527B}">
      <dgm:prSet phldrT="[Текст]"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</a:rPr>
            <a:t>Проектная документация</a:t>
          </a:r>
        </a:p>
      </dgm:t>
    </dgm:pt>
    <dgm:pt modelId="{A5FDF959-4F3B-44C8-8484-0E2956049AB6}" type="parTrans" cxnId="{9B94E416-5AFB-4BD5-A0C8-290747F84927}">
      <dgm:prSet/>
      <dgm:spPr/>
      <dgm:t>
        <a:bodyPr/>
        <a:lstStyle/>
        <a:p>
          <a:endParaRPr lang="ru-RU"/>
        </a:p>
      </dgm:t>
    </dgm:pt>
    <dgm:pt modelId="{80DDA8ED-0F46-424B-8E8E-08263054634D}" type="sibTrans" cxnId="{9B94E416-5AFB-4BD5-A0C8-290747F8492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F85C58B-5F8C-4B0F-8EFC-855F9E727C4E}">
      <dgm:prSet phldrT="[Текст]"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</a:rPr>
            <a:t>Строительство (реконструкция)</a:t>
          </a:r>
        </a:p>
      </dgm:t>
    </dgm:pt>
    <dgm:pt modelId="{521C5085-827C-4350-977B-FF0DCF851D5A}" type="parTrans" cxnId="{4C555944-1FAA-43ED-B38C-708DFE60120B}">
      <dgm:prSet/>
      <dgm:spPr/>
      <dgm:t>
        <a:bodyPr/>
        <a:lstStyle/>
        <a:p>
          <a:endParaRPr lang="ru-RU"/>
        </a:p>
      </dgm:t>
    </dgm:pt>
    <dgm:pt modelId="{A7D42C91-4314-4482-8E47-6E9B830718F3}" type="sibTrans" cxnId="{4C555944-1FAA-43ED-B38C-708DFE60120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C46B198-944E-47B7-B537-2D2711B4824B}">
      <dgm:prSet phldrT="[Текст]"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</a:rPr>
            <a:t>Оборудование</a:t>
          </a:r>
        </a:p>
      </dgm:t>
    </dgm:pt>
    <dgm:pt modelId="{0933A4CA-51E5-48F3-BB5F-3B9845BBE168}" type="parTrans" cxnId="{3CEA57AA-212D-4FA8-8B3E-64F1EB978113}">
      <dgm:prSet/>
      <dgm:spPr/>
      <dgm:t>
        <a:bodyPr/>
        <a:lstStyle/>
        <a:p>
          <a:endParaRPr lang="ru-RU"/>
        </a:p>
      </dgm:t>
    </dgm:pt>
    <dgm:pt modelId="{3D9C1823-755A-4A6B-82CF-CC18C98F62CD}" type="sibTrans" cxnId="{3CEA57AA-212D-4FA8-8B3E-64F1EB978113}">
      <dgm:prSet/>
      <dgm:spPr/>
      <dgm:t>
        <a:bodyPr/>
        <a:lstStyle/>
        <a:p>
          <a:endParaRPr lang="ru-RU"/>
        </a:p>
      </dgm:t>
    </dgm:pt>
    <dgm:pt modelId="{62288366-7A8D-42EF-B752-E9B4CCD40F7F}" type="pres">
      <dgm:prSet presAssocID="{163D5EA0-B65F-41DF-980B-D982BEC799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4D56B6-962F-4CD2-A66A-97CCB9C3817D}" type="pres">
      <dgm:prSet presAssocID="{64EFAB29-64EC-4ED1-B13E-BBF5474F527B}" presName="composite" presStyleCnt="0"/>
      <dgm:spPr/>
    </dgm:pt>
    <dgm:pt modelId="{D9C4BD7C-D0B0-4FDB-B1EC-71A790B3E195}" type="pres">
      <dgm:prSet presAssocID="{64EFAB29-64EC-4ED1-B13E-BBF5474F527B}" presName="imagSh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E7C5CD8-2846-420F-A50F-18BD506B4664}" type="pres">
      <dgm:prSet presAssocID="{64EFAB29-64EC-4ED1-B13E-BBF5474F527B}" presName="txNode" presStyleLbl="node1" presStyleIdx="0" presStyleCnt="3" custScaleX="121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719CD-CA47-44B0-B8A7-E0BA8C1CE06A}" type="pres">
      <dgm:prSet presAssocID="{80DDA8ED-0F46-424B-8E8E-08263054634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957D04B-F8CA-4125-B4C7-5F11B6FC4118}" type="pres">
      <dgm:prSet presAssocID="{80DDA8ED-0F46-424B-8E8E-08263054634D}" presName="connTx" presStyleLbl="sibTrans2D1" presStyleIdx="0" presStyleCnt="2"/>
      <dgm:spPr/>
      <dgm:t>
        <a:bodyPr/>
        <a:lstStyle/>
        <a:p>
          <a:endParaRPr lang="ru-RU"/>
        </a:p>
      </dgm:t>
    </dgm:pt>
    <dgm:pt modelId="{278A35F3-A7AB-49D2-8214-8403B97252BF}" type="pres">
      <dgm:prSet presAssocID="{2F85C58B-5F8C-4B0F-8EFC-855F9E727C4E}" presName="composite" presStyleCnt="0"/>
      <dgm:spPr/>
    </dgm:pt>
    <dgm:pt modelId="{DB548574-0CFB-4D85-81B8-94DA8C346E8C}" type="pres">
      <dgm:prSet presAssocID="{2F85C58B-5F8C-4B0F-8EFC-855F9E727C4E}" presName="imagSh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C09F10E-52D9-48E7-8D6B-3DBA5F132A47}" type="pres">
      <dgm:prSet presAssocID="{2F85C58B-5F8C-4B0F-8EFC-855F9E727C4E}" presName="txNode" presStyleLbl="node1" presStyleIdx="1" presStyleCnt="3" custScaleX="125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8FBA4-E522-4F1A-AC79-0EE91BA3EA6A}" type="pres">
      <dgm:prSet presAssocID="{A7D42C91-4314-4482-8E47-6E9B830718F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967223A-5074-445F-8B32-66A745ED3A52}" type="pres">
      <dgm:prSet presAssocID="{A7D42C91-4314-4482-8E47-6E9B830718F3}" presName="connTx" presStyleLbl="sibTrans2D1" presStyleIdx="1" presStyleCnt="2"/>
      <dgm:spPr/>
      <dgm:t>
        <a:bodyPr/>
        <a:lstStyle/>
        <a:p>
          <a:endParaRPr lang="ru-RU"/>
        </a:p>
      </dgm:t>
    </dgm:pt>
    <dgm:pt modelId="{48A70C27-E8FC-42D4-BB68-F1FBCB8ACB0C}" type="pres">
      <dgm:prSet presAssocID="{BC46B198-944E-47B7-B537-2D2711B4824B}" presName="composite" presStyleCnt="0"/>
      <dgm:spPr/>
    </dgm:pt>
    <dgm:pt modelId="{39C09CF4-5654-4144-AE21-D1AA6E9CC517}" type="pres">
      <dgm:prSet presAssocID="{BC46B198-944E-47B7-B537-2D2711B4824B}" presName="imagSh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D8F9513-278A-48DB-A716-F99028485492}" type="pres">
      <dgm:prSet presAssocID="{BC46B198-944E-47B7-B537-2D2711B4824B}" presName="txNode" presStyleLbl="node1" presStyleIdx="2" presStyleCnt="3" custScaleX="120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FF140B-5430-4A69-8DDE-11978A59D2C8}" type="presOf" srcId="{163D5EA0-B65F-41DF-980B-D982BEC799EF}" destId="{62288366-7A8D-42EF-B752-E9B4CCD40F7F}" srcOrd="0" destOrd="0" presId="urn:microsoft.com/office/officeart/2005/8/layout/hProcess10"/>
    <dgm:cxn modelId="{C4E149D9-0756-4D64-9570-CE9DF3FEBBEB}" type="presOf" srcId="{80DDA8ED-0F46-424B-8E8E-08263054634D}" destId="{F93719CD-CA47-44B0-B8A7-E0BA8C1CE06A}" srcOrd="0" destOrd="0" presId="urn:microsoft.com/office/officeart/2005/8/layout/hProcess10"/>
    <dgm:cxn modelId="{4C555944-1FAA-43ED-B38C-708DFE60120B}" srcId="{163D5EA0-B65F-41DF-980B-D982BEC799EF}" destId="{2F85C58B-5F8C-4B0F-8EFC-855F9E727C4E}" srcOrd="1" destOrd="0" parTransId="{521C5085-827C-4350-977B-FF0DCF851D5A}" sibTransId="{A7D42C91-4314-4482-8E47-6E9B830718F3}"/>
    <dgm:cxn modelId="{EE43A0A5-8F3E-4A04-B9E6-75E1D35E0A3F}" type="presOf" srcId="{A7D42C91-4314-4482-8E47-6E9B830718F3}" destId="{C967223A-5074-445F-8B32-66A745ED3A52}" srcOrd="1" destOrd="0" presId="urn:microsoft.com/office/officeart/2005/8/layout/hProcess10"/>
    <dgm:cxn modelId="{0A58DD0D-91A4-4CEC-872B-81D01C91EC68}" type="presOf" srcId="{64EFAB29-64EC-4ED1-B13E-BBF5474F527B}" destId="{FE7C5CD8-2846-420F-A50F-18BD506B4664}" srcOrd="0" destOrd="0" presId="urn:microsoft.com/office/officeart/2005/8/layout/hProcess10"/>
    <dgm:cxn modelId="{2B467E22-83E5-4386-BACA-90147F337D04}" type="presOf" srcId="{2F85C58B-5F8C-4B0F-8EFC-855F9E727C4E}" destId="{9C09F10E-52D9-48E7-8D6B-3DBA5F132A47}" srcOrd="0" destOrd="0" presId="urn:microsoft.com/office/officeart/2005/8/layout/hProcess10"/>
    <dgm:cxn modelId="{3CEA57AA-212D-4FA8-8B3E-64F1EB978113}" srcId="{163D5EA0-B65F-41DF-980B-D982BEC799EF}" destId="{BC46B198-944E-47B7-B537-2D2711B4824B}" srcOrd="2" destOrd="0" parTransId="{0933A4CA-51E5-48F3-BB5F-3B9845BBE168}" sibTransId="{3D9C1823-755A-4A6B-82CF-CC18C98F62CD}"/>
    <dgm:cxn modelId="{80780E81-1D97-4AF9-BC82-EFB040E43B76}" type="presOf" srcId="{A7D42C91-4314-4482-8E47-6E9B830718F3}" destId="{44B8FBA4-E522-4F1A-AC79-0EE91BA3EA6A}" srcOrd="0" destOrd="0" presId="urn:microsoft.com/office/officeart/2005/8/layout/hProcess10"/>
    <dgm:cxn modelId="{9B8F2252-4225-4EFB-A67F-9FC414259D61}" type="presOf" srcId="{BC46B198-944E-47B7-B537-2D2711B4824B}" destId="{5D8F9513-278A-48DB-A716-F99028485492}" srcOrd="0" destOrd="0" presId="urn:microsoft.com/office/officeart/2005/8/layout/hProcess10"/>
    <dgm:cxn modelId="{9B94E416-5AFB-4BD5-A0C8-290747F84927}" srcId="{163D5EA0-B65F-41DF-980B-D982BEC799EF}" destId="{64EFAB29-64EC-4ED1-B13E-BBF5474F527B}" srcOrd="0" destOrd="0" parTransId="{A5FDF959-4F3B-44C8-8484-0E2956049AB6}" sibTransId="{80DDA8ED-0F46-424B-8E8E-08263054634D}"/>
    <dgm:cxn modelId="{4709B343-DF97-44CF-B48B-BB7A07C6E8B1}" type="presOf" srcId="{80DDA8ED-0F46-424B-8E8E-08263054634D}" destId="{E957D04B-F8CA-4125-B4C7-5F11B6FC4118}" srcOrd="1" destOrd="0" presId="urn:microsoft.com/office/officeart/2005/8/layout/hProcess10"/>
    <dgm:cxn modelId="{E5BE1F70-1794-4090-AD12-96E5446DAC5C}" type="presParOf" srcId="{62288366-7A8D-42EF-B752-E9B4CCD40F7F}" destId="{C34D56B6-962F-4CD2-A66A-97CCB9C3817D}" srcOrd="0" destOrd="0" presId="urn:microsoft.com/office/officeart/2005/8/layout/hProcess10"/>
    <dgm:cxn modelId="{09E2F0C4-936A-4F06-A97E-8E8E06F5A85B}" type="presParOf" srcId="{C34D56B6-962F-4CD2-A66A-97CCB9C3817D}" destId="{D9C4BD7C-D0B0-4FDB-B1EC-71A790B3E195}" srcOrd="0" destOrd="0" presId="urn:microsoft.com/office/officeart/2005/8/layout/hProcess10"/>
    <dgm:cxn modelId="{E5927A62-A628-4B31-A3FF-9BC426952EDD}" type="presParOf" srcId="{C34D56B6-962F-4CD2-A66A-97CCB9C3817D}" destId="{FE7C5CD8-2846-420F-A50F-18BD506B4664}" srcOrd="1" destOrd="0" presId="urn:microsoft.com/office/officeart/2005/8/layout/hProcess10"/>
    <dgm:cxn modelId="{575E83B0-21A1-44E0-ACE7-912FFF084084}" type="presParOf" srcId="{62288366-7A8D-42EF-B752-E9B4CCD40F7F}" destId="{F93719CD-CA47-44B0-B8A7-E0BA8C1CE06A}" srcOrd="1" destOrd="0" presId="urn:microsoft.com/office/officeart/2005/8/layout/hProcess10"/>
    <dgm:cxn modelId="{21762896-3597-4EBF-AAA8-9940E9BBFF41}" type="presParOf" srcId="{F93719CD-CA47-44B0-B8A7-E0BA8C1CE06A}" destId="{E957D04B-F8CA-4125-B4C7-5F11B6FC4118}" srcOrd="0" destOrd="0" presId="urn:microsoft.com/office/officeart/2005/8/layout/hProcess10"/>
    <dgm:cxn modelId="{66B393C6-B3FA-4490-B67E-DD1C5B9CBDF9}" type="presParOf" srcId="{62288366-7A8D-42EF-B752-E9B4CCD40F7F}" destId="{278A35F3-A7AB-49D2-8214-8403B97252BF}" srcOrd="2" destOrd="0" presId="urn:microsoft.com/office/officeart/2005/8/layout/hProcess10"/>
    <dgm:cxn modelId="{AF47D018-1F93-4161-9BA9-AC866BE678AC}" type="presParOf" srcId="{278A35F3-A7AB-49D2-8214-8403B97252BF}" destId="{DB548574-0CFB-4D85-81B8-94DA8C346E8C}" srcOrd="0" destOrd="0" presId="urn:microsoft.com/office/officeart/2005/8/layout/hProcess10"/>
    <dgm:cxn modelId="{43723BAB-7AB9-40AE-A9F0-A826A52C8077}" type="presParOf" srcId="{278A35F3-A7AB-49D2-8214-8403B97252BF}" destId="{9C09F10E-52D9-48E7-8D6B-3DBA5F132A47}" srcOrd="1" destOrd="0" presId="urn:microsoft.com/office/officeart/2005/8/layout/hProcess10"/>
    <dgm:cxn modelId="{A8DA1907-0E19-415A-9E75-8CBFBBE91515}" type="presParOf" srcId="{62288366-7A8D-42EF-B752-E9B4CCD40F7F}" destId="{44B8FBA4-E522-4F1A-AC79-0EE91BA3EA6A}" srcOrd="3" destOrd="0" presId="urn:microsoft.com/office/officeart/2005/8/layout/hProcess10"/>
    <dgm:cxn modelId="{AABA9AF5-ABA2-4009-9904-DBE3C2708A7B}" type="presParOf" srcId="{44B8FBA4-E522-4F1A-AC79-0EE91BA3EA6A}" destId="{C967223A-5074-445F-8B32-66A745ED3A52}" srcOrd="0" destOrd="0" presId="urn:microsoft.com/office/officeart/2005/8/layout/hProcess10"/>
    <dgm:cxn modelId="{4B997EEE-913A-41D6-A674-5427EE64E199}" type="presParOf" srcId="{62288366-7A8D-42EF-B752-E9B4CCD40F7F}" destId="{48A70C27-E8FC-42D4-BB68-F1FBCB8ACB0C}" srcOrd="4" destOrd="0" presId="urn:microsoft.com/office/officeart/2005/8/layout/hProcess10"/>
    <dgm:cxn modelId="{BBAB8819-1B82-4940-BFE6-170524EBEE02}" type="presParOf" srcId="{48A70C27-E8FC-42D4-BB68-F1FBCB8ACB0C}" destId="{39C09CF4-5654-4144-AE21-D1AA6E9CC517}" srcOrd="0" destOrd="0" presId="urn:microsoft.com/office/officeart/2005/8/layout/hProcess10"/>
    <dgm:cxn modelId="{16F52972-C7B6-41E9-A731-7C4AAC1CC36F}" type="presParOf" srcId="{48A70C27-E8FC-42D4-BB68-F1FBCB8ACB0C}" destId="{5D8F9513-278A-48DB-A716-F9902848549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89F769-C737-48E1-9303-C99F5A38F43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122AF3-0C73-4624-B049-158AC0A332D7}">
      <dgm:prSet phldrT="[Текст]" custT="1"/>
      <dgm:spPr/>
      <dgm:t>
        <a:bodyPr/>
        <a:lstStyle/>
        <a:p>
          <a:r>
            <a:rPr lang="ru-RU" sz="2400" b="1" i="0" dirty="0">
              <a:solidFill>
                <a:schemeClr val="bg1"/>
              </a:solidFill>
            </a:rPr>
            <a:t>Наличие у участников закупки опыта поставки товара, выполнения работы, оказания услуги, связанного с предметом контракта</a:t>
          </a:r>
        </a:p>
        <a:p>
          <a:endParaRPr lang="ru-RU" sz="2400" b="1" i="0" dirty="0">
            <a:solidFill>
              <a:schemeClr val="bg1"/>
            </a:solidFill>
          </a:endParaRPr>
        </a:p>
      </dgm:t>
    </dgm:pt>
    <dgm:pt modelId="{E366A8C8-5BC8-4CBB-875B-7F749918D46E}" type="parTrans" cxnId="{FD022FB1-1A31-4065-88C2-0826523AF7D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C906F40-F22F-4576-B90F-650AB66ECC5D}" type="sibTrans" cxnId="{FD022FB1-1A31-4065-88C2-0826523AF7D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F9F7D67-C5D7-43E3-8B68-CFBA8E26F6D1}">
      <dgm:prSet phldrT="[Текст]" custT="1"/>
      <dgm:spPr/>
      <dgm:t>
        <a:bodyPr/>
        <a:lstStyle/>
        <a:p>
          <a:r>
            <a:rPr lang="ru-RU" sz="1800" b="0" i="1" dirty="0">
              <a:solidFill>
                <a:schemeClr val="bg1"/>
              </a:solidFill>
            </a:rPr>
            <a:t>Общая цена исполненных участником закупки договоров</a:t>
          </a:r>
        </a:p>
        <a:p>
          <a:endParaRPr lang="ru-RU" sz="1500" dirty="0">
            <a:solidFill>
              <a:schemeClr val="bg1"/>
            </a:solidFill>
          </a:endParaRPr>
        </a:p>
      </dgm:t>
    </dgm:pt>
    <dgm:pt modelId="{A77973B2-EC28-4659-A6F6-63E80B930508}" type="parTrans" cxnId="{B6354711-9C48-4314-8D59-B842A06B484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79822AB-4D63-441A-8B18-D80B3BD89896}" type="sibTrans" cxnId="{B6354711-9C48-4314-8D59-B842A06B484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5A76285-BBC5-4289-BBFF-12792127636F}">
      <dgm:prSet phldrT="[Текст]" custT="1"/>
      <dgm:spPr/>
      <dgm:t>
        <a:bodyPr/>
        <a:lstStyle/>
        <a:p>
          <a:r>
            <a:rPr lang="ru-RU" sz="1800" b="0" i="1" dirty="0">
              <a:solidFill>
                <a:schemeClr val="bg1"/>
              </a:solidFill>
            </a:rPr>
            <a:t>Общее количество исполненных участником закупки договоров</a:t>
          </a:r>
        </a:p>
        <a:p>
          <a:endParaRPr lang="ru-RU" sz="1600" dirty="0">
            <a:solidFill>
              <a:schemeClr val="bg1"/>
            </a:solidFill>
          </a:endParaRPr>
        </a:p>
      </dgm:t>
    </dgm:pt>
    <dgm:pt modelId="{063DFDC3-B2AB-4611-98EE-4B075101BBBE}" type="parTrans" cxnId="{D56EF238-B902-4828-A16F-771E6996DF0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1EA414F-981B-4475-824B-5D06D4AA8BF8}" type="sibTrans" cxnId="{D56EF238-B902-4828-A16F-771E6996DF0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3B1BEEA-B6C0-4760-84D8-4E086DBCBA3D}">
      <dgm:prSet phldrT="[Текст]" custT="1"/>
      <dgm:spPr/>
      <dgm:t>
        <a:bodyPr/>
        <a:lstStyle/>
        <a:p>
          <a:r>
            <a:rPr lang="ru-RU" sz="1800" b="0" i="1" dirty="0">
              <a:solidFill>
                <a:schemeClr val="bg1"/>
              </a:solidFill>
            </a:rPr>
            <a:t>Наибольшая цена одного из исполненных участником закупки договоров</a:t>
          </a:r>
        </a:p>
        <a:p>
          <a:endParaRPr lang="ru-RU" sz="1800" dirty="0">
            <a:solidFill>
              <a:schemeClr val="bg1"/>
            </a:solidFill>
          </a:endParaRPr>
        </a:p>
      </dgm:t>
    </dgm:pt>
    <dgm:pt modelId="{B6507927-6B13-4D6E-873F-3A5B81FE573D}" type="parTrans" cxnId="{335E84DF-D445-46E5-BBFF-FEA1BDA73A2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DFED72F-026F-4217-8483-5735D4C49FF6}" type="sibTrans" cxnId="{335E84DF-D445-46E5-BBFF-FEA1BDA73A2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75F10E2-EBD8-4D29-B409-7174697E26F1}" type="pres">
      <dgm:prSet presAssocID="{C689F769-C737-48E1-9303-C99F5A38F4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CF1702-5348-4975-B381-47C157779A1A}" type="pres">
      <dgm:prSet presAssocID="{7D122AF3-0C73-4624-B049-158AC0A332D7}" presName="hierRoot1" presStyleCnt="0">
        <dgm:presLayoutVars>
          <dgm:hierBranch val="init"/>
        </dgm:presLayoutVars>
      </dgm:prSet>
      <dgm:spPr/>
    </dgm:pt>
    <dgm:pt modelId="{52389000-DBEE-4A7C-8971-7684AD89E9CE}" type="pres">
      <dgm:prSet presAssocID="{7D122AF3-0C73-4624-B049-158AC0A332D7}" presName="rootComposite1" presStyleCnt="0"/>
      <dgm:spPr/>
    </dgm:pt>
    <dgm:pt modelId="{1C8989A6-A5B1-4F20-A4B0-A71608FE4AD7}" type="pres">
      <dgm:prSet presAssocID="{7D122AF3-0C73-4624-B049-158AC0A332D7}" presName="rootText1" presStyleLbl="node0" presStyleIdx="0" presStyleCnt="1" custScaleX="164342" custScaleY="1530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77CFDA-63B7-4427-8865-53B1EE3A699A}" type="pres">
      <dgm:prSet presAssocID="{7D122AF3-0C73-4624-B049-158AC0A332D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4D28080-99C8-4465-8D27-1D4D44222F0B}" type="pres">
      <dgm:prSet presAssocID="{7D122AF3-0C73-4624-B049-158AC0A332D7}" presName="hierChild2" presStyleCnt="0"/>
      <dgm:spPr/>
    </dgm:pt>
    <dgm:pt modelId="{40F27ED0-B1A5-497F-BD9E-20A3AB6A2092}" type="pres">
      <dgm:prSet presAssocID="{A77973B2-EC28-4659-A6F6-63E80B93050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5230A1E-231E-4A69-9264-25DC7576DE4D}" type="pres">
      <dgm:prSet presAssocID="{8F9F7D67-C5D7-43E3-8B68-CFBA8E26F6D1}" presName="hierRoot2" presStyleCnt="0">
        <dgm:presLayoutVars>
          <dgm:hierBranch val="init"/>
        </dgm:presLayoutVars>
      </dgm:prSet>
      <dgm:spPr/>
    </dgm:pt>
    <dgm:pt modelId="{B4FB4C39-4FEA-49EC-83F2-D7B74939BDAB}" type="pres">
      <dgm:prSet presAssocID="{8F9F7D67-C5D7-43E3-8B68-CFBA8E26F6D1}" presName="rootComposite" presStyleCnt="0"/>
      <dgm:spPr/>
    </dgm:pt>
    <dgm:pt modelId="{444D17EE-9927-4D15-92A0-D1BF8A994B05}" type="pres">
      <dgm:prSet presAssocID="{8F9F7D67-C5D7-43E3-8B68-CFBA8E26F6D1}" presName="rootText" presStyleLbl="node2" presStyleIdx="0" presStyleCnt="3" custScaleY="1325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AEDF85-DAFE-4C79-8306-D6DEAEE032BD}" type="pres">
      <dgm:prSet presAssocID="{8F9F7D67-C5D7-43E3-8B68-CFBA8E26F6D1}" presName="rootConnector" presStyleLbl="node2" presStyleIdx="0" presStyleCnt="3"/>
      <dgm:spPr/>
      <dgm:t>
        <a:bodyPr/>
        <a:lstStyle/>
        <a:p>
          <a:endParaRPr lang="ru-RU"/>
        </a:p>
      </dgm:t>
    </dgm:pt>
    <dgm:pt modelId="{26A2A98C-6FB2-452D-A83A-347A8BE64390}" type="pres">
      <dgm:prSet presAssocID="{8F9F7D67-C5D7-43E3-8B68-CFBA8E26F6D1}" presName="hierChild4" presStyleCnt="0"/>
      <dgm:spPr/>
    </dgm:pt>
    <dgm:pt modelId="{5219DE80-F135-45F5-9969-6D4F1ABDCADE}" type="pres">
      <dgm:prSet presAssocID="{8F9F7D67-C5D7-43E3-8B68-CFBA8E26F6D1}" presName="hierChild5" presStyleCnt="0"/>
      <dgm:spPr/>
    </dgm:pt>
    <dgm:pt modelId="{3190C591-1FB6-4019-835A-C9D769AAEEAB}" type="pres">
      <dgm:prSet presAssocID="{063DFDC3-B2AB-4611-98EE-4B075101BBB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82CCDAC-755B-4D95-9280-B58B23F8019A}" type="pres">
      <dgm:prSet presAssocID="{A5A76285-BBC5-4289-BBFF-12792127636F}" presName="hierRoot2" presStyleCnt="0">
        <dgm:presLayoutVars>
          <dgm:hierBranch val="init"/>
        </dgm:presLayoutVars>
      </dgm:prSet>
      <dgm:spPr/>
    </dgm:pt>
    <dgm:pt modelId="{09E29868-8545-4221-97D5-0A196A072B0B}" type="pres">
      <dgm:prSet presAssocID="{A5A76285-BBC5-4289-BBFF-12792127636F}" presName="rootComposite" presStyleCnt="0"/>
      <dgm:spPr/>
    </dgm:pt>
    <dgm:pt modelId="{7CC7DBC4-E857-4B2E-9642-784481B84088}" type="pres">
      <dgm:prSet presAssocID="{A5A76285-BBC5-4289-BBFF-12792127636F}" presName="rootText" presStyleLbl="node2" presStyleIdx="1" presStyleCnt="3" custScaleY="1325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42A627-3AC7-43F1-90A9-380E4EDEDC46}" type="pres">
      <dgm:prSet presAssocID="{A5A76285-BBC5-4289-BBFF-12792127636F}" presName="rootConnector" presStyleLbl="node2" presStyleIdx="1" presStyleCnt="3"/>
      <dgm:spPr/>
      <dgm:t>
        <a:bodyPr/>
        <a:lstStyle/>
        <a:p>
          <a:endParaRPr lang="ru-RU"/>
        </a:p>
      </dgm:t>
    </dgm:pt>
    <dgm:pt modelId="{A55A2C4D-5F79-4D17-9CC6-57113EF0F792}" type="pres">
      <dgm:prSet presAssocID="{A5A76285-BBC5-4289-BBFF-12792127636F}" presName="hierChild4" presStyleCnt="0"/>
      <dgm:spPr/>
    </dgm:pt>
    <dgm:pt modelId="{313E056F-2DA9-4BD3-990B-2124E13B7955}" type="pres">
      <dgm:prSet presAssocID="{A5A76285-BBC5-4289-BBFF-12792127636F}" presName="hierChild5" presStyleCnt="0"/>
      <dgm:spPr/>
    </dgm:pt>
    <dgm:pt modelId="{207CC5C8-00A4-484F-B574-992EB98C4B4A}" type="pres">
      <dgm:prSet presAssocID="{B6507927-6B13-4D6E-873F-3A5B81FE573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102E314-8A9E-4DAC-A05B-470C949E395F}" type="pres">
      <dgm:prSet presAssocID="{F3B1BEEA-B6C0-4760-84D8-4E086DBCBA3D}" presName="hierRoot2" presStyleCnt="0">
        <dgm:presLayoutVars>
          <dgm:hierBranch val="init"/>
        </dgm:presLayoutVars>
      </dgm:prSet>
      <dgm:spPr/>
    </dgm:pt>
    <dgm:pt modelId="{C86AAB5B-E68E-456E-9D60-A7655C16C0EF}" type="pres">
      <dgm:prSet presAssocID="{F3B1BEEA-B6C0-4760-84D8-4E086DBCBA3D}" presName="rootComposite" presStyleCnt="0"/>
      <dgm:spPr/>
    </dgm:pt>
    <dgm:pt modelId="{D927C398-9982-4A8A-A760-E337D3D2C75F}" type="pres">
      <dgm:prSet presAssocID="{F3B1BEEA-B6C0-4760-84D8-4E086DBCBA3D}" presName="rootText" presStyleLbl="node2" presStyleIdx="2" presStyleCnt="3" custScaleY="1357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CCB1CF-B98C-47AA-B228-D5763387025D}" type="pres">
      <dgm:prSet presAssocID="{F3B1BEEA-B6C0-4760-84D8-4E086DBCBA3D}" presName="rootConnector" presStyleLbl="node2" presStyleIdx="2" presStyleCnt="3"/>
      <dgm:spPr/>
      <dgm:t>
        <a:bodyPr/>
        <a:lstStyle/>
        <a:p>
          <a:endParaRPr lang="ru-RU"/>
        </a:p>
      </dgm:t>
    </dgm:pt>
    <dgm:pt modelId="{69D83C29-73DD-40F2-847F-515D0CEB359C}" type="pres">
      <dgm:prSet presAssocID="{F3B1BEEA-B6C0-4760-84D8-4E086DBCBA3D}" presName="hierChild4" presStyleCnt="0"/>
      <dgm:spPr/>
    </dgm:pt>
    <dgm:pt modelId="{C376FBCE-604C-4443-A0AB-AD46D504364F}" type="pres">
      <dgm:prSet presAssocID="{F3B1BEEA-B6C0-4760-84D8-4E086DBCBA3D}" presName="hierChild5" presStyleCnt="0"/>
      <dgm:spPr/>
    </dgm:pt>
    <dgm:pt modelId="{CB6CB72B-146A-41FB-8FEE-97B26BD32D0C}" type="pres">
      <dgm:prSet presAssocID="{7D122AF3-0C73-4624-B049-158AC0A332D7}" presName="hierChild3" presStyleCnt="0"/>
      <dgm:spPr/>
    </dgm:pt>
  </dgm:ptLst>
  <dgm:cxnLst>
    <dgm:cxn modelId="{0FD048A3-3F77-4AAD-9379-397835EDAB48}" type="presOf" srcId="{C689F769-C737-48E1-9303-C99F5A38F433}" destId="{175F10E2-EBD8-4D29-B409-7174697E26F1}" srcOrd="0" destOrd="0" presId="urn:microsoft.com/office/officeart/2005/8/layout/orgChart1"/>
    <dgm:cxn modelId="{FD022FB1-1A31-4065-88C2-0826523AF7DD}" srcId="{C689F769-C737-48E1-9303-C99F5A38F433}" destId="{7D122AF3-0C73-4624-B049-158AC0A332D7}" srcOrd="0" destOrd="0" parTransId="{E366A8C8-5BC8-4CBB-875B-7F749918D46E}" sibTransId="{8C906F40-F22F-4576-B90F-650AB66ECC5D}"/>
    <dgm:cxn modelId="{B6354711-9C48-4314-8D59-B842A06B4840}" srcId="{7D122AF3-0C73-4624-B049-158AC0A332D7}" destId="{8F9F7D67-C5D7-43E3-8B68-CFBA8E26F6D1}" srcOrd="0" destOrd="0" parTransId="{A77973B2-EC28-4659-A6F6-63E80B930508}" sibTransId="{179822AB-4D63-441A-8B18-D80B3BD89896}"/>
    <dgm:cxn modelId="{32A2BDE0-E4A5-4634-B006-FF9A5041D584}" type="presOf" srcId="{B6507927-6B13-4D6E-873F-3A5B81FE573D}" destId="{207CC5C8-00A4-484F-B574-992EB98C4B4A}" srcOrd="0" destOrd="0" presId="urn:microsoft.com/office/officeart/2005/8/layout/orgChart1"/>
    <dgm:cxn modelId="{77F0093F-E0D6-4F69-BCAE-11986532EE3E}" type="presOf" srcId="{7D122AF3-0C73-4624-B049-158AC0A332D7}" destId="{1C8989A6-A5B1-4F20-A4B0-A71608FE4AD7}" srcOrd="0" destOrd="0" presId="urn:microsoft.com/office/officeart/2005/8/layout/orgChart1"/>
    <dgm:cxn modelId="{A282596A-1B3D-4BF7-BA4D-41BDCFDB21B0}" type="presOf" srcId="{7D122AF3-0C73-4624-B049-158AC0A332D7}" destId="{3E77CFDA-63B7-4427-8865-53B1EE3A699A}" srcOrd="1" destOrd="0" presId="urn:microsoft.com/office/officeart/2005/8/layout/orgChart1"/>
    <dgm:cxn modelId="{335E84DF-D445-46E5-BBFF-FEA1BDA73A28}" srcId="{7D122AF3-0C73-4624-B049-158AC0A332D7}" destId="{F3B1BEEA-B6C0-4760-84D8-4E086DBCBA3D}" srcOrd="2" destOrd="0" parTransId="{B6507927-6B13-4D6E-873F-3A5B81FE573D}" sibTransId="{EDFED72F-026F-4217-8483-5735D4C49FF6}"/>
    <dgm:cxn modelId="{AA788888-FB85-4A39-AB31-C344F71A23DB}" type="presOf" srcId="{A5A76285-BBC5-4289-BBFF-12792127636F}" destId="{7CC7DBC4-E857-4B2E-9642-784481B84088}" srcOrd="0" destOrd="0" presId="urn:microsoft.com/office/officeart/2005/8/layout/orgChart1"/>
    <dgm:cxn modelId="{4E3E6E0F-8AFA-4D3F-90E2-B6664D36662A}" type="presOf" srcId="{8F9F7D67-C5D7-43E3-8B68-CFBA8E26F6D1}" destId="{24AEDF85-DAFE-4C79-8306-D6DEAEE032BD}" srcOrd="1" destOrd="0" presId="urn:microsoft.com/office/officeart/2005/8/layout/orgChart1"/>
    <dgm:cxn modelId="{D56EF238-B902-4828-A16F-771E6996DF01}" srcId="{7D122AF3-0C73-4624-B049-158AC0A332D7}" destId="{A5A76285-BBC5-4289-BBFF-12792127636F}" srcOrd="1" destOrd="0" parTransId="{063DFDC3-B2AB-4611-98EE-4B075101BBBE}" sibTransId="{C1EA414F-981B-4475-824B-5D06D4AA8BF8}"/>
    <dgm:cxn modelId="{E7D13620-D6F6-447D-97D1-B86D89E37415}" type="presOf" srcId="{8F9F7D67-C5D7-43E3-8B68-CFBA8E26F6D1}" destId="{444D17EE-9927-4D15-92A0-D1BF8A994B05}" srcOrd="0" destOrd="0" presId="urn:microsoft.com/office/officeart/2005/8/layout/orgChart1"/>
    <dgm:cxn modelId="{6F70203E-34F9-4F7D-92DF-09115F92D302}" type="presOf" srcId="{A77973B2-EC28-4659-A6F6-63E80B930508}" destId="{40F27ED0-B1A5-497F-BD9E-20A3AB6A2092}" srcOrd="0" destOrd="0" presId="urn:microsoft.com/office/officeart/2005/8/layout/orgChart1"/>
    <dgm:cxn modelId="{630106BB-FFFB-40B8-93D8-9816790B9E9E}" type="presOf" srcId="{F3B1BEEA-B6C0-4760-84D8-4E086DBCBA3D}" destId="{D927C398-9982-4A8A-A760-E337D3D2C75F}" srcOrd="0" destOrd="0" presId="urn:microsoft.com/office/officeart/2005/8/layout/orgChart1"/>
    <dgm:cxn modelId="{5E82942C-C3DF-48C3-ADAD-FC074E860F2A}" type="presOf" srcId="{F3B1BEEA-B6C0-4760-84D8-4E086DBCBA3D}" destId="{B6CCB1CF-B98C-47AA-B228-D5763387025D}" srcOrd="1" destOrd="0" presId="urn:microsoft.com/office/officeart/2005/8/layout/orgChart1"/>
    <dgm:cxn modelId="{63CACACE-E7CE-41E7-B642-5AB3C3740A04}" type="presOf" srcId="{A5A76285-BBC5-4289-BBFF-12792127636F}" destId="{7E42A627-3AC7-43F1-90A9-380E4EDEDC46}" srcOrd="1" destOrd="0" presId="urn:microsoft.com/office/officeart/2005/8/layout/orgChart1"/>
    <dgm:cxn modelId="{20597C8D-5BD4-4D6D-A18E-62B281F9FA1E}" type="presOf" srcId="{063DFDC3-B2AB-4611-98EE-4B075101BBBE}" destId="{3190C591-1FB6-4019-835A-C9D769AAEEAB}" srcOrd="0" destOrd="0" presId="urn:microsoft.com/office/officeart/2005/8/layout/orgChart1"/>
    <dgm:cxn modelId="{EF353CFD-5265-4B70-8FDA-19CF80119F7A}" type="presParOf" srcId="{175F10E2-EBD8-4D29-B409-7174697E26F1}" destId="{5CCF1702-5348-4975-B381-47C157779A1A}" srcOrd="0" destOrd="0" presId="urn:microsoft.com/office/officeart/2005/8/layout/orgChart1"/>
    <dgm:cxn modelId="{2BD6913D-4FC8-4F56-BC01-3EC70415341C}" type="presParOf" srcId="{5CCF1702-5348-4975-B381-47C157779A1A}" destId="{52389000-DBEE-4A7C-8971-7684AD89E9CE}" srcOrd="0" destOrd="0" presId="urn:microsoft.com/office/officeart/2005/8/layout/orgChart1"/>
    <dgm:cxn modelId="{1D799D98-CEC0-4B26-98E7-FFC3389AD0B2}" type="presParOf" srcId="{52389000-DBEE-4A7C-8971-7684AD89E9CE}" destId="{1C8989A6-A5B1-4F20-A4B0-A71608FE4AD7}" srcOrd="0" destOrd="0" presId="urn:microsoft.com/office/officeart/2005/8/layout/orgChart1"/>
    <dgm:cxn modelId="{24DB6CB3-7270-4059-AE12-9F21423DCB61}" type="presParOf" srcId="{52389000-DBEE-4A7C-8971-7684AD89E9CE}" destId="{3E77CFDA-63B7-4427-8865-53B1EE3A699A}" srcOrd="1" destOrd="0" presId="urn:microsoft.com/office/officeart/2005/8/layout/orgChart1"/>
    <dgm:cxn modelId="{91105614-0E1B-44AB-A4C8-C608988DC444}" type="presParOf" srcId="{5CCF1702-5348-4975-B381-47C157779A1A}" destId="{A4D28080-99C8-4465-8D27-1D4D44222F0B}" srcOrd="1" destOrd="0" presId="urn:microsoft.com/office/officeart/2005/8/layout/orgChart1"/>
    <dgm:cxn modelId="{FD0596F7-59A2-450A-AE55-F24172C5B332}" type="presParOf" srcId="{A4D28080-99C8-4465-8D27-1D4D44222F0B}" destId="{40F27ED0-B1A5-497F-BD9E-20A3AB6A2092}" srcOrd="0" destOrd="0" presId="urn:microsoft.com/office/officeart/2005/8/layout/orgChart1"/>
    <dgm:cxn modelId="{AA83D70B-E612-42EB-BA30-4CF1AEB7136F}" type="presParOf" srcId="{A4D28080-99C8-4465-8D27-1D4D44222F0B}" destId="{15230A1E-231E-4A69-9264-25DC7576DE4D}" srcOrd="1" destOrd="0" presId="urn:microsoft.com/office/officeart/2005/8/layout/orgChart1"/>
    <dgm:cxn modelId="{37B2A29F-8DAE-4954-A670-5688547E88C3}" type="presParOf" srcId="{15230A1E-231E-4A69-9264-25DC7576DE4D}" destId="{B4FB4C39-4FEA-49EC-83F2-D7B74939BDAB}" srcOrd="0" destOrd="0" presId="urn:microsoft.com/office/officeart/2005/8/layout/orgChart1"/>
    <dgm:cxn modelId="{9EB2F196-AE90-4DDC-A1CE-785CEC52FCF3}" type="presParOf" srcId="{B4FB4C39-4FEA-49EC-83F2-D7B74939BDAB}" destId="{444D17EE-9927-4D15-92A0-D1BF8A994B05}" srcOrd="0" destOrd="0" presId="urn:microsoft.com/office/officeart/2005/8/layout/orgChart1"/>
    <dgm:cxn modelId="{F44D38F2-24D0-4A5B-ADE4-D17579903E7A}" type="presParOf" srcId="{B4FB4C39-4FEA-49EC-83F2-D7B74939BDAB}" destId="{24AEDF85-DAFE-4C79-8306-D6DEAEE032BD}" srcOrd="1" destOrd="0" presId="urn:microsoft.com/office/officeart/2005/8/layout/orgChart1"/>
    <dgm:cxn modelId="{ABA2961C-E135-48DE-AB81-1B4DFCD8D15B}" type="presParOf" srcId="{15230A1E-231E-4A69-9264-25DC7576DE4D}" destId="{26A2A98C-6FB2-452D-A83A-347A8BE64390}" srcOrd="1" destOrd="0" presId="urn:microsoft.com/office/officeart/2005/8/layout/orgChart1"/>
    <dgm:cxn modelId="{01499A16-9785-4073-9901-A355603542F6}" type="presParOf" srcId="{15230A1E-231E-4A69-9264-25DC7576DE4D}" destId="{5219DE80-F135-45F5-9969-6D4F1ABDCADE}" srcOrd="2" destOrd="0" presId="urn:microsoft.com/office/officeart/2005/8/layout/orgChart1"/>
    <dgm:cxn modelId="{0EAC166A-83E7-41FC-BEBE-43102B31705F}" type="presParOf" srcId="{A4D28080-99C8-4465-8D27-1D4D44222F0B}" destId="{3190C591-1FB6-4019-835A-C9D769AAEEAB}" srcOrd="2" destOrd="0" presId="urn:microsoft.com/office/officeart/2005/8/layout/orgChart1"/>
    <dgm:cxn modelId="{19B45724-3F06-4BA8-BDD1-54D358878CF4}" type="presParOf" srcId="{A4D28080-99C8-4465-8D27-1D4D44222F0B}" destId="{182CCDAC-755B-4D95-9280-B58B23F8019A}" srcOrd="3" destOrd="0" presId="urn:microsoft.com/office/officeart/2005/8/layout/orgChart1"/>
    <dgm:cxn modelId="{F668D657-0DC4-4AD3-A7D4-4C58102F84D4}" type="presParOf" srcId="{182CCDAC-755B-4D95-9280-B58B23F8019A}" destId="{09E29868-8545-4221-97D5-0A196A072B0B}" srcOrd="0" destOrd="0" presId="urn:microsoft.com/office/officeart/2005/8/layout/orgChart1"/>
    <dgm:cxn modelId="{DB33817D-B60D-46F7-A1E4-C0EC21535078}" type="presParOf" srcId="{09E29868-8545-4221-97D5-0A196A072B0B}" destId="{7CC7DBC4-E857-4B2E-9642-784481B84088}" srcOrd="0" destOrd="0" presId="urn:microsoft.com/office/officeart/2005/8/layout/orgChart1"/>
    <dgm:cxn modelId="{35825C51-7405-41E3-B0F2-2F5EBB8ADCDD}" type="presParOf" srcId="{09E29868-8545-4221-97D5-0A196A072B0B}" destId="{7E42A627-3AC7-43F1-90A9-380E4EDEDC46}" srcOrd="1" destOrd="0" presId="urn:microsoft.com/office/officeart/2005/8/layout/orgChart1"/>
    <dgm:cxn modelId="{CFC42473-32CA-406D-B9C0-7381A0407377}" type="presParOf" srcId="{182CCDAC-755B-4D95-9280-B58B23F8019A}" destId="{A55A2C4D-5F79-4D17-9CC6-57113EF0F792}" srcOrd="1" destOrd="0" presId="urn:microsoft.com/office/officeart/2005/8/layout/orgChart1"/>
    <dgm:cxn modelId="{33CB48F2-7953-4430-B97D-DE3BD3FE8AD7}" type="presParOf" srcId="{182CCDAC-755B-4D95-9280-B58B23F8019A}" destId="{313E056F-2DA9-4BD3-990B-2124E13B7955}" srcOrd="2" destOrd="0" presId="urn:microsoft.com/office/officeart/2005/8/layout/orgChart1"/>
    <dgm:cxn modelId="{CF194980-6D6C-4D28-82B9-68A94199D461}" type="presParOf" srcId="{A4D28080-99C8-4465-8D27-1D4D44222F0B}" destId="{207CC5C8-00A4-484F-B574-992EB98C4B4A}" srcOrd="4" destOrd="0" presId="urn:microsoft.com/office/officeart/2005/8/layout/orgChart1"/>
    <dgm:cxn modelId="{853AA851-617E-4733-AFE1-EE036C7F7373}" type="presParOf" srcId="{A4D28080-99C8-4465-8D27-1D4D44222F0B}" destId="{8102E314-8A9E-4DAC-A05B-470C949E395F}" srcOrd="5" destOrd="0" presId="urn:microsoft.com/office/officeart/2005/8/layout/orgChart1"/>
    <dgm:cxn modelId="{D3867E4C-B33C-4ACF-997F-5B1144C68111}" type="presParOf" srcId="{8102E314-8A9E-4DAC-A05B-470C949E395F}" destId="{C86AAB5B-E68E-456E-9D60-A7655C16C0EF}" srcOrd="0" destOrd="0" presId="urn:microsoft.com/office/officeart/2005/8/layout/orgChart1"/>
    <dgm:cxn modelId="{E7CD2DEE-895D-437A-BC48-3AF87C694BD9}" type="presParOf" srcId="{C86AAB5B-E68E-456E-9D60-A7655C16C0EF}" destId="{D927C398-9982-4A8A-A760-E337D3D2C75F}" srcOrd="0" destOrd="0" presId="urn:microsoft.com/office/officeart/2005/8/layout/orgChart1"/>
    <dgm:cxn modelId="{590D5CA7-D94E-4A65-90F7-79DF62130352}" type="presParOf" srcId="{C86AAB5B-E68E-456E-9D60-A7655C16C0EF}" destId="{B6CCB1CF-B98C-47AA-B228-D5763387025D}" srcOrd="1" destOrd="0" presId="urn:microsoft.com/office/officeart/2005/8/layout/orgChart1"/>
    <dgm:cxn modelId="{DA37A81B-D9D8-4B95-AE38-5A7ACD201268}" type="presParOf" srcId="{8102E314-8A9E-4DAC-A05B-470C949E395F}" destId="{69D83C29-73DD-40F2-847F-515D0CEB359C}" srcOrd="1" destOrd="0" presId="urn:microsoft.com/office/officeart/2005/8/layout/orgChart1"/>
    <dgm:cxn modelId="{84DE7995-982D-4F3C-95F6-46444A397F4F}" type="presParOf" srcId="{8102E314-8A9E-4DAC-A05B-470C949E395F}" destId="{C376FBCE-604C-4443-A0AB-AD46D504364F}" srcOrd="2" destOrd="0" presId="urn:microsoft.com/office/officeart/2005/8/layout/orgChart1"/>
    <dgm:cxn modelId="{49E96F32-4B22-46A4-8BAB-56AF2B6A79B7}" type="presParOf" srcId="{5CCF1702-5348-4975-B381-47C157779A1A}" destId="{CB6CB72B-146A-41FB-8FEE-97B26BD32D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E18C72-E6DC-4AAF-A64E-67789E8A1AF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6E44CB6C-F6BD-427A-8786-3E323D109E76}">
      <dgm:prSet phldrT="[Текст]" custT="1"/>
      <dgm:spPr/>
      <dgm:t>
        <a:bodyPr/>
        <a:lstStyle/>
        <a:p>
          <a:r>
            <a:rPr lang="ru-RU" sz="3000" dirty="0">
              <a:solidFill>
                <a:schemeClr val="bg1"/>
              </a:solidFill>
            </a:rPr>
            <a:t>Контракт (договор) </a:t>
          </a:r>
        </a:p>
      </dgm:t>
    </dgm:pt>
    <dgm:pt modelId="{A0EA3A73-3CB4-4D5A-9D4D-074F15B55FD9}" type="parTrans" cxnId="{A811FB74-42BA-46CE-8F78-150D8708834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4362BAA-A722-4FC1-95CE-79F1EA096552}" type="sibTrans" cxnId="{A811FB74-42BA-46CE-8F78-150D8708834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D17CC70-1A89-49B3-AC8F-F3BA7A38F389}">
      <dgm:prSet phldrT="[Текст]" custT="1"/>
      <dgm:spPr/>
      <dgm:t>
        <a:bodyPr/>
        <a:lstStyle/>
        <a:p>
          <a:r>
            <a:rPr lang="ru-RU" sz="3000" dirty="0">
              <a:solidFill>
                <a:schemeClr val="bg1"/>
              </a:solidFill>
            </a:rPr>
            <a:t>Акт(ы) выполненных работ</a:t>
          </a:r>
        </a:p>
      </dgm:t>
    </dgm:pt>
    <dgm:pt modelId="{049E3D10-0FD9-4A9B-B5DE-5A3146848ABF}" type="parTrans" cxnId="{38B42E73-5E0C-49B7-BA8F-C868A710812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7A5F256-F61C-426A-BA98-2E64B78C353A}" type="sibTrans" cxnId="{38B42E73-5E0C-49B7-BA8F-C868A710812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23CFBB9-9E39-47AD-BE3E-5DCCF1BBC857}">
      <dgm:prSet phldrT="[Текст]" custT="1"/>
      <dgm:spPr/>
      <dgm:t>
        <a:bodyPr/>
        <a:lstStyle/>
        <a:p>
          <a:r>
            <a:rPr lang="ru-RU" sz="3000" dirty="0">
              <a:solidFill>
                <a:schemeClr val="bg1"/>
              </a:solidFill>
            </a:rPr>
            <a:t>Разрешение на ввод объекта в эксплуатацию</a:t>
          </a:r>
        </a:p>
      </dgm:t>
    </dgm:pt>
    <dgm:pt modelId="{EEB5145E-5EAE-4929-B4F0-697216781B6B}" type="parTrans" cxnId="{EA8732FE-181E-44B3-83FB-3269895AB14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158293C-36DD-41B4-8752-E419B32B08CA}" type="sibTrans" cxnId="{EA8732FE-181E-44B3-83FB-3269895AB14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FD68D3D-D846-4EA6-8415-C10A75249EAA}" type="pres">
      <dgm:prSet presAssocID="{16E18C72-E6DC-4AAF-A64E-67789E8A1AF8}" presName="linearFlow" presStyleCnt="0">
        <dgm:presLayoutVars>
          <dgm:dir/>
          <dgm:resizeHandles val="exact"/>
        </dgm:presLayoutVars>
      </dgm:prSet>
      <dgm:spPr/>
    </dgm:pt>
    <dgm:pt modelId="{05056CE0-53DF-4F2D-A349-528E0120274E}" type="pres">
      <dgm:prSet presAssocID="{6E44CB6C-F6BD-427A-8786-3E323D109E76}" presName="composite" presStyleCnt="0"/>
      <dgm:spPr/>
    </dgm:pt>
    <dgm:pt modelId="{C1255BFA-B0E1-4F98-A39B-1DBECC6204EE}" type="pres">
      <dgm:prSet presAssocID="{6E44CB6C-F6BD-427A-8786-3E323D109E76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04BC7BB-D71C-4AE9-A26A-F08B83607653}" type="pres">
      <dgm:prSet presAssocID="{6E44CB6C-F6BD-427A-8786-3E323D109E7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6ACF6-ABB5-48E5-BC6C-1AD5E9237A43}" type="pres">
      <dgm:prSet presAssocID="{84362BAA-A722-4FC1-95CE-79F1EA096552}" presName="spacing" presStyleCnt="0"/>
      <dgm:spPr/>
    </dgm:pt>
    <dgm:pt modelId="{47A089F6-FB59-4548-8CDB-8A673B460FAE}" type="pres">
      <dgm:prSet presAssocID="{5D17CC70-1A89-49B3-AC8F-F3BA7A38F389}" presName="composite" presStyleCnt="0"/>
      <dgm:spPr/>
    </dgm:pt>
    <dgm:pt modelId="{B64C1D67-03A0-434D-9159-2D4FDD19B784}" type="pres">
      <dgm:prSet presAssocID="{5D17CC70-1A89-49B3-AC8F-F3BA7A38F389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0882A61-4DE4-403D-988B-68AE4F518665}" type="pres">
      <dgm:prSet presAssocID="{5D17CC70-1A89-49B3-AC8F-F3BA7A38F38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41868-70D5-45C9-9287-590F090D19F5}" type="pres">
      <dgm:prSet presAssocID="{C7A5F256-F61C-426A-BA98-2E64B78C353A}" presName="spacing" presStyleCnt="0"/>
      <dgm:spPr/>
    </dgm:pt>
    <dgm:pt modelId="{076955C0-CA75-4C85-8C3D-4F54BFB9A3B3}" type="pres">
      <dgm:prSet presAssocID="{E23CFBB9-9E39-47AD-BE3E-5DCCF1BBC857}" presName="composite" presStyleCnt="0"/>
      <dgm:spPr/>
    </dgm:pt>
    <dgm:pt modelId="{F2E72394-D202-432E-A9C1-EC880655A302}" type="pres">
      <dgm:prSet presAssocID="{E23CFBB9-9E39-47AD-BE3E-5DCCF1BBC857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4614F5CE-DC5C-463D-9373-02407F23CFCF}" type="pres">
      <dgm:prSet presAssocID="{E23CFBB9-9E39-47AD-BE3E-5DCCF1BBC85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0F261-9BEA-4365-8598-18A77C028F1D}" type="presOf" srcId="{6E44CB6C-F6BD-427A-8786-3E323D109E76}" destId="{204BC7BB-D71C-4AE9-A26A-F08B83607653}" srcOrd="0" destOrd="0" presId="urn:microsoft.com/office/officeart/2005/8/layout/vList3"/>
    <dgm:cxn modelId="{36F5E2AA-212B-48D6-9C7F-CB0024CCB9D5}" type="presOf" srcId="{16E18C72-E6DC-4AAF-A64E-67789E8A1AF8}" destId="{3FD68D3D-D846-4EA6-8415-C10A75249EAA}" srcOrd="0" destOrd="0" presId="urn:microsoft.com/office/officeart/2005/8/layout/vList3"/>
    <dgm:cxn modelId="{BFA642E8-62E2-4677-8481-0F529BF51972}" type="presOf" srcId="{E23CFBB9-9E39-47AD-BE3E-5DCCF1BBC857}" destId="{4614F5CE-DC5C-463D-9373-02407F23CFCF}" srcOrd="0" destOrd="0" presId="urn:microsoft.com/office/officeart/2005/8/layout/vList3"/>
    <dgm:cxn modelId="{5E1DC6E2-2EFB-492C-96D9-4897C9E26740}" type="presOf" srcId="{5D17CC70-1A89-49B3-AC8F-F3BA7A38F389}" destId="{80882A61-4DE4-403D-988B-68AE4F518665}" srcOrd="0" destOrd="0" presId="urn:microsoft.com/office/officeart/2005/8/layout/vList3"/>
    <dgm:cxn modelId="{A811FB74-42BA-46CE-8F78-150D87088342}" srcId="{16E18C72-E6DC-4AAF-A64E-67789E8A1AF8}" destId="{6E44CB6C-F6BD-427A-8786-3E323D109E76}" srcOrd="0" destOrd="0" parTransId="{A0EA3A73-3CB4-4D5A-9D4D-074F15B55FD9}" sibTransId="{84362BAA-A722-4FC1-95CE-79F1EA096552}"/>
    <dgm:cxn modelId="{EA8732FE-181E-44B3-83FB-3269895AB148}" srcId="{16E18C72-E6DC-4AAF-A64E-67789E8A1AF8}" destId="{E23CFBB9-9E39-47AD-BE3E-5DCCF1BBC857}" srcOrd="2" destOrd="0" parTransId="{EEB5145E-5EAE-4929-B4F0-697216781B6B}" sibTransId="{F158293C-36DD-41B4-8752-E419B32B08CA}"/>
    <dgm:cxn modelId="{38B42E73-5E0C-49B7-BA8F-C868A710812F}" srcId="{16E18C72-E6DC-4AAF-A64E-67789E8A1AF8}" destId="{5D17CC70-1A89-49B3-AC8F-F3BA7A38F389}" srcOrd="1" destOrd="0" parTransId="{049E3D10-0FD9-4A9B-B5DE-5A3146848ABF}" sibTransId="{C7A5F256-F61C-426A-BA98-2E64B78C353A}"/>
    <dgm:cxn modelId="{1DD5F234-FA29-449C-A87F-9823E3761D57}" type="presParOf" srcId="{3FD68D3D-D846-4EA6-8415-C10A75249EAA}" destId="{05056CE0-53DF-4F2D-A349-528E0120274E}" srcOrd="0" destOrd="0" presId="urn:microsoft.com/office/officeart/2005/8/layout/vList3"/>
    <dgm:cxn modelId="{74127FAF-C148-47FF-B384-757779BC4B6D}" type="presParOf" srcId="{05056CE0-53DF-4F2D-A349-528E0120274E}" destId="{C1255BFA-B0E1-4F98-A39B-1DBECC6204EE}" srcOrd="0" destOrd="0" presId="urn:microsoft.com/office/officeart/2005/8/layout/vList3"/>
    <dgm:cxn modelId="{52A8ED5C-82DD-4452-B0EA-4E5AC9455373}" type="presParOf" srcId="{05056CE0-53DF-4F2D-A349-528E0120274E}" destId="{204BC7BB-D71C-4AE9-A26A-F08B83607653}" srcOrd="1" destOrd="0" presId="urn:microsoft.com/office/officeart/2005/8/layout/vList3"/>
    <dgm:cxn modelId="{524F68C3-7C32-40D7-A132-45AB044D1609}" type="presParOf" srcId="{3FD68D3D-D846-4EA6-8415-C10A75249EAA}" destId="{1406ACF6-ABB5-48E5-BC6C-1AD5E9237A43}" srcOrd="1" destOrd="0" presId="urn:microsoft.com/office/officeart/2005/8/layout/vList3"/>
    <dgm:cxn modelId="{E266C869-0AE5-44FF-B257-8A10EC7A2B0F}" type="presParOf" srcId="{3FD68D3D-D846-4EA6-8415-C10A75249EAA}" destId="{47A089F6-FB59-4548-8CDB-8A673B460FAE}" srcOrd="2" destOrd="0" presId="urn:microsoft.com/office/officeart/2005/8/layout/vList3"/>
    <dgm:cxn modelId="{33DFA5BE-D0C2-46BC-9310-D4D52B1B7AF5}" type="presParOf" srcId="{47A089F6-FB59-4548-8CDB-8A673B460FAE}" destId="{B64C1D67-03A0-434D-9159-2D4FDD19B784}" srcOrd="0" destOrd="0" presId="urn:microsoft.com/office/officeart/2005/8/layout/vList3"/>
    <dgm:cxn modelId="{75EC319F-898F-4206-AE13-3BA990E6DC08}" type="presParOf" srcId="{47A089F6-FB59-4548-8CDB-8A673B460FAE}" destId="{80882A61-4DE4-403D-988B-68AE4F518665}" srcOrd="1" destOrd="0" presId="urn:microsoft.com/office/officeart/2005/8/layout/vList3"/>
    <dgm:cxn modelId="{00783224-B27D-4FBA-ABB6-67C6A1AC1BC1}" type="presParOf" srcId="{3FD68D3D-D846-4EA6-8415-C10A75249EAA}" destId="{FC341868-70D5-45C9-9287-590F090D19F5}" srcOrd="3" destOrd="0" presId="urn:microsoft.com/office/officeart/2005/8/layout/vList3"/>
    <dgm:cxn modelId="{08F8A312-0ADF-4B35-9CA6-37EE5D510E44}" type="presParOf" srcId="{3FD68D3D-D846-4EA6-8415-C10A75249EAA}" destId="{076955C0-CA75-4C85-8C3D-4F54BFB9A3B3}" srcOrd="4" destOrd="0" presId="urn:microsoft.com/office/officeart/2005/8/layout/vList3"/>
    <dgm:cxn modelId="{171893C4-EFDD-4AF6-A897-C8F9D29D5C30}" type="presParOf" srcId="{076955C0-CA75-4C85-8C3D-4F54BFB9A3B3}" destId="{F2E72394-D202-432E-A9C1-EC880655A302}" srcOrd="0" destOrd="0" presId="urn:microsoft.com/office/officeart/2005/8/layout/vList3"/>
    <dgm:cxn modelId="{BB99CC40-6960-40A4-BFDF-4868C7CE3485}" type="presParOf" srcId="{076955C0-CA75-4C85-8C3D-4F54BFB9A3B3}" destId="{4614F5CE-DC5C-463D-9373-02407F23CFC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A6A2BD-561F-4046-BEBE-757922B7064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2C40C1-0F52-4E76-BCDC-C69D2FA563B2}">
      <dgm:prSet phldrT="[Текст]" custT="1"/>
      <dgm:spPr/>
      <dgm:t>
        <a:bodyPr/>
        <a:lstStyle/>
        <a:p>
          <a:r>
            <a:rPr lang="ru-RU" sz="2300" dirty="0">
              <a:solidFill>
                <a:schemeClr val="bg1"/>
              </a:solidFill>
            </a:rPr>
            <a:t>Требования извещения</a:t>
          </a:r>
        </a:p>
      </dgm:t>
    </dgm:pt>
    <dgm:pt modelId="{E49C794E-2881-4361-88F6-D4393E26C191}" type="parTrans" cxnId="{35178A16-04D0-4AB6-A076-D91F48866DD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F28D306-06AC-42AD-9A26-113494238CFA}" type="sibTrans" cxnId="{35178A16-04D0-4AB6-A076-D91F48866DD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456E169-88C5-44E4-9A03-9A3809A000D2}">
      <dgm:prSet phldrT="[Текст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ru-RU" sz="1800" dirty="0">
              <a:solidFill>
                <a:schemeClr val="bg1"/>
              </a:solidFill>
            </a:rPr>
            <a:t>Устанавливаются требования к участникам закупки и составу заявок</a:t>
          </a:r>
        </a:p>
      </dgm:t>
    </dgm:pt>
    <dgm:pt modelId="{65D39713-95BC-480E-AEDD-127F42D88F14}" type="parTrans" cxnId="{3A33101E-EBAA-4C41-BB6A-1089E384C20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E76CC87-5DE5-4E0D-96CB-70492D61BE0D}" type="sibTrans" cxnId="{3A33101E-EBAA-4C41-BB6A-1089E384C20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F7810AE-C961-4CD8-A389-4EE3CDC98E81}">
      <dgm:prSet phldrT="[Текст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Устанавливаются требования к сроку действия и компенсационным фондам</a:t>
          </a:r>
        </a:p>
      </dgm:t>
    </dgm:pt>
    <dgm:pt modelId="{92A714F9-3EBD-4B65-8D19-1A4E93AFBBA8}" type="parTrans" cxnId="{92F97BF7-0CC0-45D6-BF89-35FC5E7542B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C606A3C-2FD8-46FA-92DA-98EE9E9DF8A9}" type="sibTrans" cxnId="{92F97BF7-0CC0-45D6-BF89-35FC5E7542B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B1A522E-A243-46FB-942B-7197BF5F5C39}">
      <dgm:prSet phldrT="[Текст]" custT="1"/>
      <dgm:spPr/>
      <dgm:t>
        <a:bodyPr/>
        <a:lstStyle/>
        <a:p>
          <a:r>
            <a:rPr lang="ru-RU" sz="2300" dirty="0">
              <a:solidFill>
                <a:schemeClr val="bg1"/>
              </a:solidFill>
            </a:rPr>
            <a:t>Компенсационные фонды</a:t>
          </a:r>
        </a:p>
      </dgm:t>
    </dgm:pt>
    <dgm:pt modelId="{D90AF4EF-4438-47A7-8BAD-D1DB931E1AD3}" type="parTrans" cxnId="{191B4677-00BC-411E-A908-92AF0CDAE85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5F40BA2-53F0-42EC-B5FF-E94583D4C60A}" type="sibTrans" cxnId="{191B4677-00BC-411E-A908-92AF0CDAE85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2E9EAE3-1B54-46F5-9188-32D106271E6C}">
      <dgm:prSet phldrT="[Текст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ru-RU" b="0" i="0" dirty="0">
              <a:solidFill>
                <a:schemeClr val="bg1"/>
              </a:solidFill>
              <a:latin typeface="+mn-lt"/>
            </a:rPr>
            <a:t>Компенсационный фонд обеспечения договорных обязательств</a:t>
          </a:r>
          <a:endParaRPr lang="ru-RU" b="0" dirty="0">
            <a:solidFill>
              <a:schemeClr val="bg1"/>
            </a:solidFill>
            <a:latin typeface="+mn-lt"/>
          </a:endParaRPr>
        </a:p>
      </dgm:t>
    </dgm:pt>
    <dgm:pt modelId="{4B76BA38-235C-414A-B482-9E175B90E6E9}" type="parTrans" cxnId="{CFD6AF31-2C3B-4238-BC73-C2D06B4F698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AB6B38B-1603-4A72-BCE8-54FACC106FF5}" type="sibTrans" cxnId="{CFD6AF31-2C3B-4238-BC73-C2D06B4F698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1500CF3-F9DD-46C7-B077-97D6FE90E457}">
      <dgm:prSet phldrT="[Текст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ru-RU" b="0" i="0" dirty="0">
              <a:solidFill>
                <a:schemeClr val="bg1"/>
              </a:solidFill>
              <a:latin typeface="+mn-lt"/>
            </a:rPr>
            <a:t>Компенсационный фонд обеспечения вреда</a:t>
          </a:r>
          <a:endParaRPr lang="ru-RU" dirty="0">
            <a:solidFill>
              <a:schemeClr val="bg1"/>
            </a:solidFill>
          </a:endParaRPr>
        </a:p>
      </dgm:t>
    </dgm:pt>
    <dgm:pt modelId="{CD2CB6CB-E329-4347-B1FF-398798180621}" type="parTrans" cxnId="{024B3513-4E78-4367-AB66-579D86CC08E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C39EA39-5CD2-4A12-9892-DAF1DD0EAB52}" type="sibTrans" cxnId="{024B3513-4E78-4367-AB66-579D86CC08E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1F438C4-C0E1-4950-88BF-D850E4293DB0}" type="pres">
      <dgm:prSet presAssocID="{D8A6A2BD-561F-4046-BEBE-757922B7064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12A2AF-0267-494E-94B6-DC466BB4B7C5}" type="pres">
      <dgm:prSet presAssocID="{9F2C40C1-0F52-4E76-BCDC-C69D2FA563B2}" presName="root" presStyleCnt="0"/>
      <dgm:spPr/>
    </dgm:pt>
    <dgm:pt modelId="{9215E56C-0D35-407F-BEF3-922ECB13F2BA}" type="pres">
      <dgm:prSet presAssocID="{9F2C40C1-0F52-4E76-BCDC-C69D2FA563B2}" presName="rootComposite" presStyleCnt="0"/>
      <dgm:spPr/>
    </dgm:pt>
    <dgm:pt modelId="{21D85F1C-549F-407A-8FDA-73E56D4B99E5}" type="pres">
      <dgm:prSet presAssocID="{9F2C40C1-0F52-4E76-BCDC-C69D2FA563B2}" presName="rootText" presStyleLbl="node1" presStyleIdx="0" presStyleCnt="2"/>
      <dgm:spPr/>
      <dgm:t>
        <a:bodyPr/>
        <a:lstStyle/>
        <a:p>
          <a:endParaRPr lang="ru-RU"/>
        </a:p>
      </dgm:t>
    </dgm:pt>
    <dgm:pt modelId="{CAF24FF7-0E19-4238-BBA3-44C2ABBE3C57}" type="pres">
      <dgm:prSet presAssocID="{9F2C40C1-0F52-4E76-BCDC-C69D2FA563B2}" presName="rootConnector" presStyleLbl="node1" presStyleIdx="0" presStyleCnt="2"/>
      <dgm:spPr/>
      <dgm:t>
        <a:bodyPr/>
        <a:lstStyle/>
        <a:p>
          <a:endParaRPr lang="ru-RU"/>
        </a:p>
      </dgm:t>
    </dgm:pt>
    <dgm:pt modelId="{CB883315-76F6-45D7-9864-6568BCB110CF}" type="pres">
      <dgm:prSet presAssocID="{9F2C40C1-0F52-4E76-BCDC-C69D2FA563B2}" presName="childShape" presStyleCnt="0"/>
      <dgm:spPr/>
    </dgm:pt>
    <dgm:pt modelId="{34178218-1AE8-49F7-B8D1-3AEDCDAD172F}" type="pres">
      <dgm:prSet presAssocID="{65D39713-95BC-480E-AEDD-127F42D88F14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1C28DC3-E273-4090-B844-C8F62CC46300}" type="pres">
      <dgm:prSet presAssocID="{8456E169-88C5-44E4-9A03-9A3809A000D2}" presName="childText" presStyleLbl="bgAcc1" presStyleIdx="0" presStyleCnt="4" custScaleX="109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9D6BE-5E8C-4AC9-9D32-ABC8CE8F7A58}" type="pres">
      <dgm:prSet presAssocID="{92A714F9-3EBD-4B65-8D19-1A4E93AFBBA8}" presName="Name13" presStyleLbl="parChTrans1D2" presStyleIdx="1" presStyleCnt="4"/>
      <dgm:spPr/>
      <dgm:t>
        <a:bodyPr/>
        <a:lstStyle/>
        <a:p>
          <a:endParaRPr lang="ru-RU"/>
        </a:p>
      </dgm:t>
    </dgm:pt>
    <dgm:pt modelId="{CEE3F7AF-DD8C-4D0C-A891-7E7B215CBAB5}" type="pres">
      <dgm:prSet presAssocID="{DF7810AE-C961-4CD8-A389-4EE3CDC98E8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E5959-B64A-4F43-8D2E-1DC8E66D7E1A}" type="pres">
      <dgm:prSet presAssocID="{EB1A522E-A243-46FB-942B-7197BF5F5C39}" presName="root" presStyleCnt="0"/>
      <dgm:spPr/>
    </dgm:pt>
    <dgm:pt modelId="{B4A27ABB-019E-4756-9840-AF7033FE2C73}" type="pres">
      <dgm:prSet presAssocID="{EB1A522E-A243-46FB-942B-7197BF5F5C39}" presName="rootComposite" presStyleCnt="0"/>
      <dgm:spPr/>
    </dgm:pt>
    <dgm:pt modelId="{31D424FB-3FF0-473A-AE68-C6C7A899D82B}" type="pres">
      <dgm:prSet presAssocID="{EB1A522E-A243-46FB-942B-7197BF5F5C39}" presName="rootText" presStyleLbl="node1" presStyleIdx="1" presStyleCnt="2"/>
      <dgm:spPr/>
      <dgm:t>
        <a:bodyPr/>
        <a:lstStyle/>
        <a:p>
          <a:endParaRPr lang="ru-RU"/>
        </a:p>
      </dgm:t>
    </dgm:pt>
    <dgm:pt modelId="{6220EBC2-F38D-4063-808D-96EE59BCC13D}" type="pres">
      <dgm:prSet presAssocID="{EB1A522E-A243-46FB-942B-7197BF5F5C39}" presName="rootConnector" presStyleLbl="node1" presStyleIdx="1" presStyleCnt="2"/>
      <dgm:spPr/>
      <dgm:t>
        <a:bodyPr/>
        <a:lstStyle/>
        <a:p>
          <a:endParaRPr lang="ru-RU"/>
        </a:p>
      </dgm:t>
    </dgm:pt>
    <dgm:pt modelId="{67D43A8C-B60A-4093-BFD4-4A5C64DA0EDA}" type="pres">
      <dgm:prSet presAssocID="{EB1A522E-A243-46FB-942B-7197BF5F5C39}" presName="childShape" presStyleCnt="0"/>
      <dgm:spPr/>
    </dgm:pt>
    <dgm:pt modelId="{B2DAB651-F27D-468F-B355-8BF1DC9315BD}" type="pres">
      <dgm:prSet presAssocID="{4B76BA38-235C-414A-B482-9E175B90E6E9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14D5B57-AD7F-46FA-A1BE-54EA853E36FC}" type="pres">
      <dgm:prSet presAssocID="{92E9EAE3-1B54-46F5-9188-32D106271E6C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0CF9F-9AC2-4C59-8E9D-23EEF8C19CED}" type="pres">
      <dgm:prSet presAssocID="{CD2CB6CB-E329-4347-B1FF-39879818062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154D4BE-7192-4737-9B55-5F6B803051BD}" type="pres">
      <dgm:prSet presAssocID="{F1500CF3-F9DD-46C7-B077-97D6FE90E457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33101E-EBAA-4C41-BB6A-1089E384C202}" srcId="{9F2C40C1-0F52-4E76-BCDC-C69D2FA563B2}" destId="{8456E169-88C5-44E4-9A03-9A3809A000D2}" srcOrd="0" destOrd="0" parTransId="{65D39713-95BC-480E-AEDD-127F42D88F14}" sibTransId="{6E76CC87-5DE5-4E0D-96CB-70492D61BE0D}"/>
    <dgm:cxn modelId="{889566D5-CC28-457A-AA82-A287219C9D4D}" type="presOf" srcId="{65D39713-95BC-480E-AEDD-127F42D88F14}" destId="{34178218-1AE8-49F7-B8D1-3AEDCDAD172F}" srcOrd="0" destOrd="0" presId="urn:microsoft.com/office/officeart/2005/8/layout/hierarchy3"/>
    <dgm:cxn modelId="{CA9A9BDF-390E-41D6-B13D-8933F4206E0A}" type="presOf" srcId="{9F2C40C1-0F52-4E76-BCDC-C69D2FA563B2}" destId="{21D85F1C-549F-407A-8FDA-73E56D4B99E5}" srcOrd="0" destOrd="0" presId="urn:microsoft.com/office/officeart/2005/8/layout/hierarchy3"/>
    <dgm:cxn modelId="{F1C8B4CA-883E-4C02-9037-B704A836AA0F}" type="presOf" srcId="{EB1A522E-A243-46FB-942B-7197BF5F5C39}" destId="{31D424FB-3FF0-473A-AE68-C6C7A899D82B}" srcOrd="0" destOrd="0" presId="urn:microsoft.com/office/officeart/2005/8/layout/hierarchy3"/>
    <dgm:cxn modelId="{F3A90765-272B-46BA-B794-9E2F4D78312F}" type="presOf" srcId="{92A714F9-3EBD-4B65-8D19-1A4E93AFBBA8}" destId="{4689D6BE-5E8C-4AC9-9D32-ABC8CE8F7A58}" srcOrd="0" destOrd="0" presId="urn:microsoft.com/office/officeart/2005/8/layout/hierarchy3"/>
    <dgm:cxn modelId="{35178A16-04D0-4AB6-A076-D91F48866DDD}" srcId="{D8A6A2BD-561F-4046-BEBE-757922B7064D}" destId="{9F2C40C1-0F52-4E76-BCDC-C69D2FA563B2}" srcOrd="0" destOrd="0" parTransId="{E49C794E-2881-4361-88F6-D4393E26C191}" sibTransId="{AF28D306-06AC-42AD-9A26-113494238CFA}"/>
    <dgm:cxn modelId="{191B4677-00BC-411E-A908-92AF0CDAE85D}" srcId="{D8A6A2BD-561F-4046-BEBE-757922B7064D}" destId="{EB1A522E-A243-46FB-942B-7197BF5F5C39}" srcOrd="1" destOrd="0" parTransId="{D90AF4EF-4438-47A7-8BAD-D1DB931E1AD3}" sibTransId="{95F40BA2-53F0-42EC-B5FF-E94583D4C60A}"/>
    <dgm:cxn modelId="{25664BD7-F3E6-4B2F-8567-E847AE8525BE}" type="presOf" srcId="{CD2CB6CB-E329-4347-B1FF-398798180621}" destId="{9120CF9F-9AC2-4C59-8E9D-23EEF8C19CED}" srcOrd="0" destOrd="0" presId="urn:microsoft.com/office/officeart/2005/8/layout/hierarchy3"/>
    <dgm:cxn modelId="{2448FB1B-8D32-4613-8612-9D09EB2C1222}" type="presOf" srcId="{D8A6A2BD-561F-4046-BEBE-757922B7064D}" destId="{81F438C4-C0E1-4950-88BF-D850E4293DB0}" srcOrd="0" destOrd="0" presId="urn:microsoft.com/office/officeart/2005/8/layout/hierarchy3"/>
    <dgm:cxn modelId="{024B3513-4E78-4367-AB66-579D86CC08E2}" srcId="{EB1A522E-A243-46FB-942B-7197BF5F5C39}" destId="{F1500CF3-F9DD-46C7-B077-97D6FE90E457}" srcOrd="1" destOrd="0" parTransId="{CD2CB6CB-E329-4347-B1FF-398798180621}" sibTransId="{FC39EA39-5CD2-4A12-9892-DAF1DD0EAB52}"/>
    <dgm:cxn modelId="{A8A8AD94-F276-425A-84E7-C0B3DAEECE08}" type="presOf" srcId="{4B76BA38-235C-414A-B482-9E175B90E6E9}" destId="{B2DAB651-F27D-468F-B355-8BF1DC9315BD}" srcOrd="0" destOrd="0" presId="urn:microsoft.com/office/officeart/2005/8/layout/hierarchy3"/>
    <dgm:cxn modelId="{016C5E2A-C5A8-4DF6-BA8F-4C66BB13CE72}" type="presOf" srcId="{9F2C40C1-0F52-4E76-BCDC-C69D2FA563B2}" destId="{CAF24FF7-0E19-4238-BBA3-44C2ABBE3C57}" srcOrd="1" destOrd="0" presId="urn:microsoft.com/office/officeart/2005/8/layout/hierarchy3"/>
    <dgm:cxn modelId="{4E481AF5-A091-4004-83DE-D4DB680BCC8B}" type="presOf" srcId="{8456E169-88C5-44E4-9A03-9A3809A000D2}" destId="{91C28DC3-E273-4090-B844-C8F62CC46300}" srcOrd="0" destOrd="0" presId="urn:microsoft.com/office/officeart/2005/8/layout/hierarchy3"/>
    <dgm:cxn modelId="{59AD8192-C507-4314-8D2D-757005BC5108}" type="presOf" srcId="{EB1A522E-A243-46FB-942B-7197BF5F5C39}" destId="{6220EBC2-F38D-4063-808D-96EE59BCC13D}" srcOrd="1" destOrd="0" presId="urn:microsoft.com/office/officeart/2005/8/layout/hierarchy3"/>
    <dgm:cxn modelId="{92F97BF7-0CC0-45D6-BF89-35FC5E7542BC}" srcId="{9F2C40C1-0F52-4E76-BCDC-C69D2FA563B2}" destId="{DF7810AE-C961-4CD8-A389-4EE3CDC98E81}" srcOrd="1" destOrd="0" parTransId="{92A714F9-3EBD-4B65-8D19-1A4E93AFBBA8}" sibTransId="{CC606A3C-2FD8-46FA-92DA-98EE9E9DF8A9}"/>
    <dgm:cxn modelId="{9060BE41-9914-45E9-A607-16E544DED427}" type="presOf" srcId="{F1500CF3-F9DD-46C7-B077-97D6FE90E457}" destId="{C154D4BE-7192-4737-9B55-5F6B803051BD}" srcOrd="0" destOrd="0" presId="urn:microsoft.com/office/officeart/2005/8/layout/hierarchy3"/>
    <dgm:cxn modelId="{79EA341E-DF17-4E94-B597-7019BB3ABD99}" type="presOf" srcId="{92E9EAE3-1B54-46F5-9188-32D106271E6C}" destId="{314D5B57-AD7F-46FA-A1BE-54EA853E36FC}" srcOrd="0" destOrd="0" presId="urn:microsoft.com/office/officeart/2005/8/layout/hierarchy3"/>
    <dgm:cxn modelId="{7528BF3E-1175-4519-BDA2-E5C8CF1DDD8A}" type="presOf" srcId="{DF7810AE-C961-4CD8-A389-4EE3CDC98E81}" destId="{CEE3F7AF-DD8C-4D0C-A891-7E7B215CBAB5}" srcOrd="0" destOrd="0" presId="urn:microsoft.com/office/officeart/2005/8/layout/hierarchy3"/>
    <dgm:cxn modelId="{CFD6AF31-2C3B-4238-BC73-C2D06B4F6983}" srcId="{EB1A522E-A243-46FB-942B-7197BF5F5C39}" destId="{92E9EAE3-1B54-46F5-9188-32D106271E6C}" srcOrd="0" destOrd="0" parTransId="{4B76BA38-235C-414A-B482-9E175B90E6E9}" sibTransId="{4AB6B38B-1603-4A72-BCE8-54FACC106FF5}"/>
    <dgm:cxn modelId="{2BE4A4EA-229C-43BC-9D3F-F96955349E0A}" type="presParOf" srcId="{81F438C4-C0E1-4950-88BF-D850E4293DB0}" destId="{0C12A2AF-0267-494E-94B6-DC466BB4B7C5}" srcOrd="0" destOrd="0" presId="urn:microsoft.com/office/officeart/2005/8/layout/hierarchy3"/>
    <dgm:cxn modelId="{FE6381DC-B73E-4802-B105-E8EF6E4B2E03}" type="presParOf" srcId="{0C12A2AF-0267-494E-94B6-DC466BB4B7C5}" destId="{9215E56C-0D35-407F-BEF3-922ECB13F2BA}" srcOrd="0" destOrd="0" presId="urn:microsoft.com/office/officeart/2005/8/layout/hierarchy3"/>
    <dgm:cxn modelId="{6ED759D4-E72C-4BEF-BC31-A6BBDE59E8C8}" type="presParOf" srcId="{9215E56C-0D35-407F-BEF3-922ECB13F2BA}" destId="{21D85F1C-549F-407A-8FDA-73E56D4B99E5}" srcOrd="0" destOrd="0" presId="urn:microsoft.com/office/officeart/2005/8/layout/hierarchy3"/>
    <dgm:cxn modelId="{EF48DA75-414D-4E3C-BAAE-DC4FF9271A9E}" type="presParOf" srcId="{9215E56C-0D35-407F-BEF3-922ECB13F2BA}" destId="{CAF24FF7-0E19-4238-BBA3-44C2ABBE3C57}" srcOrd="1" destOrd="0" presId="urn:microsoft.com/office/officeart/2005/8/layout/hierarchy3"/>
    <dgm:cxn modelId="{3866514B-1C0F-4C87-A866-DEF5FCC0CFAF}" type="presParOf" srcId="{0C12A2AF-0267-494E-94B6-DC466BB4B7C5}" destId="{CB883315-76F6-45D7-9864-6568BCB110CF}" srcOrd="1" destOrd="0" presId="urn:microsoft.com/office/officeart/2005/8/layout/hierarchy3"/>
    <dgm:cxn modelId="{46E91998-5583-4908-80B4-EE19C116DE78}" type="presParOf" srcId="{CB883315-76F6-45D7-9864-6568BCB110CF}" destId="{34178218-1AE8-49F7-B8D1-3AEDCDAD172F}" srcOrd="0" destOrd="0" presId="urn:microsoft.com/office/officeart/2005/8/layout/hierarchy3"/>
    <dgm:cxn modelId="{0597A5A6-32B0-470D-8056-9A3B9D300CDE}" type="presParOf" srcId="{CB883315-76F6-45D7-9864-6568BCB110CF}" destId="{91C28DC3-E273-4090-B844-C8F62CC46300}" srcOrd="1" destOrd="0" presId="urn:microsoft.com/office/officeart/2005/8/layout/hierarchy3"/>
    <dgm:cxn modelId="{BE5873B5-EA3A-4184-8638-6D2E90A0D638}" type="presParOf" srcId="{CB883315-76F6-45D7-9864-6568BCB110CF}" destId="{4689D6BE-5E8C-4AC9-9D32-ABC8CE8F7A58}" srcOrd="2" destOrd="0" presId="urn:microsoft.com/office/officeart/2005/8/layout/hierarchy3"/>
    <dgm:cxn modelId="{9AD6D06B-3C88-4580-A2EB-D64E09690A9B}" type="presParOf" srcId="{CB883315-76F6-45D7-9864-6568BCB110CF}" destId="{CEE3F7AF-DD8C-4D0C-A891-7E7B215CBAB5}" srcOrd="3" destOrd="0" presId="urn:microsoft.com/office/officeart/2005/8/layout/hierarchy3"/>
    <dgm:cxn modelId="{48E6EDF1-A72A-4AC0-9919-F334FAB1AF2B}" type="presParOf" srcId="{81F438C4-C0E1-4950-88BF-D850E4293DB0}" destId="{4ECE5959-B64A-4F43-8D2E-1DC8E66D7E1A}" srcOrd="1" destOrd="0" presId="urn:microsoft.com/office/officeart/2005/8/layout/hierarchy3"/>
    <dgm:cxn modelId="{68F63CB1-6646-42B4-87FB-3D2979CEF041}" type="presParOf" srcId="{4ECE5959-B64A-4F43-8D2E-1DC8E66D7E1A}" destId="{B4A27ABB-019E-4756-9840-AF7033FE2C73}" srcOrd="0" destOrd="0" presId="urn:microsoft.com/office/officeart/2005/8/layout/hierarchy3"/>
    <dgm:cxn modelId="{E1640100-BD76-4A18-8439-B986C72F5259}" type="presParOf" srcId="{B4A27ABB-019E-4756-9840-AF7033FE2C73}" destId="{31D424FB-3FF0-473A-AE68-C6C7A899D82B}" srcOrd="0" destOrd="0" presId="urn:microsoft.com/office/officeart/2005/8/layout/hierarchy3"/>
    <dgm:cxn modelId="{98D2AF88-ECE1-4063-9270-79AB1AA097D7}" type="presParOf" srcId="{B4A27ABB-019E-4756-9840-AF7033FE2C73}" destId="{6220EBC2-F38D-4063-808D-96EE59BCC13D}" srcOrd="1" destOrd="0" presId="urn:microsoft.com/office/officeart/2005/8/layout/hierarchy3"/>
    <dgm:cxn modelId="{7B7F345F-8587-4C84-A816-21DB127C933F}" type="presParOf" srcId="{4ECE5959-B64A-4F43-8D2E-1DC8E66D7E1A}" destId="{67D43A8C-B60A-4093-BFD4-4A5C64DA0EDA}" srcOrd="1" destOrd="0" presId="urn:microsoft.com/office/officeart/2005/8/layout/hierarchy3"/>
    <dgm:cxn modelId="{87062737-FA27-4F35-8074-37E741994F6C}" type="presParOf" srcId="{67D43A8C-B60A-4093-BFD4-4A5C64DA0EDA}" destId="{B2DAB651-F27D-468F-B355-8BF1DC9315BD}" srcOrd="0" destOrd="0" presId="urn:microsoft.com/office/officeart/2005/8/layout/hierarchy3"/>
    <dgm:cxn modelId="{4449FF41-4178-4ABA-A5D7-AC653C4405A1}" type="presParOf" srcId="{67D43A8C-B60A-4093-BFD4-4A5C64DA0EDA}" destId="{314D5B57-AD7F-46FA-A1BE-54EA853E36FC}" srcOrd="1" destOrd="0" presId="urn:microsoft.com/office/officeart/2005/8/layout/hierarchy3"/>
    <dgm:cxn modelId="{62B4B619-15A5-43E0-9A6A-FDBD183C8D4E}" type="presParOf" srcId="{67D43A8C-B60A-4093-BFD4-4A5C64DA0EDA}" destId="{9120CF9F-9AC2-4C59-8E9D-23EEF8C19CED}" srcOrd="2" destOrd="0" presId="urn:microsoft.com/office/officeart/2005/8/layout/hierarchy3"/>
    <dgm:cxn modelId="{A399D255-7840-4307-9D51-DD02484226AD}" type="presParOf" srcId="{67D43A8C-B60A-4093-BFD4-4A5C64DA0EDA}" destId="{C154D4BE-7192-4737-9B55-5F6B803051B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0E1200-00D3-4AE9-BE56-9DE02E33B63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8352D3-511B-408E-B03F-A1D33994CEF0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500" dirty="0">
              <a:solidFill>
                <a:schemeClr val="bg1"/>
              </a:solidFill>
            </a:rPr>
            <a:t>Конкретные виды работ устанавливаются в документации из проектной документации</a:t>
          </a:r>
        </a:p>
      </dgm:t>
    </dgm:pt>
    <dgm:pt modelId="{8A8B4313-2ABF-4018-9095-3D8010B32D26}" type="parTrans" cxnId="{4F880D50-B05E-4773-BA56-DC9C4E91B82E}">
      <dgm:prSet/>
      <dgm:spPr/>
      <dgm:t>
        <a:bodyPr/>
        <a:lstStyle/>
        <a:p>
          <a:endParaRPr lang="ru-RU"/>
        </a:p>
      </dgm:t>
    </dgm:pt>
    <dgm:pt modelId="{7C7D3C3F-F6E6-4D55-91E2-D6D4CA6BFD8F}" type="sibTrans" cxnId="{4F880D50-B05E-4773-BA56-DC9C4E91B82E}">
      <dgm:prSet/>
      <dgm:spPr/>
      <dgm:t>
        <a:bodyPr/>
        <a:lstStyle/>
        <a:p>
          <a:endParaRPr lang="ru-RU"/>
        </a:p>
      </dgm:t>
    </dgm:pt>
    <dgm:pt modelId="{B60B6EE5-D17A-40C8-9AA6-70DE08F0C388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500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«в размере не менее 25 % цены контракта» </a:t>
          </a:r>
        </a:p>
        <a:p>
          <a:r>
            <a:rPr lang="ru-RU" sz="2500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 </a:t>
          </a:r>
        </a:p>
        <a:p>
          <a:r>
            <a:rPr lang="ru-RU" sz="2500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«25 %»</a:t>
          </a:r>
          <a:endParaRPr lang="ru-RU" sz="2500" u="none" dirty="0">
            <a:solidFill>
              <a:schemeClr val="bg1"/>
            </a:solidFill>
          </a:endParaRPr>
        </a:p>
      </dgm:t>
    </dgm:pt>
    <dgm:pt modelId="{5167EB44-C7F2-4E05-872E-F51A377250BD}" type="parTrans" cxnId="{ED490AD3-D9C9-4972-B656-F33EC8ACCAA9}">
      <dgm:prSet/>
      <dgm:spPr/>
      <dgm:t>
        <a:bodyPr/>
        <a:lstStyle/>
        <a:p>
          <a:endParaRPr lang="ru-RU"/>
        </a:p>
      </dgm:t>
    </dgm:pt>
    <dgm:pt modelId="{BFFD33E3-A811-434B-879D-74DE878AB130}" type="sibTrans" cxnId="{ED490AD3-D9C9-4972-B656-F33EC8ACCAA9}">
      <dgm:prSet/>
      <dgm:spPr/>
      <dgm:t>
        <a:bodyPr/>
        <a:lstStyle/>
        <a:p>
          <a:endParaRPr lang="ru-RU"/>
        </a:p>
      </dgm:t>
    </dgm:pt>
    <dgm:pt modelId="{1D4DB6B0-B202-4E44-BEE9-8B69E0020E64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500" dirty="0">
              <a:solidFill>
                <a:schemeClr val="bg1"/>
              </a:solidFill>
            </a:rPr>
            <a:t>Неправомерно требовать на этапе заключения контракта</a:t>
          </a:r>
        </a:p>
      </dgm:t>
    </dgm:pt>
    <dgm:pt modelId="{3E21B39D-1D15-47F1-8121-A689A2E2FEB4}" type="parTrans" cxnId="{AC80E391-249F-4D28-96B1-4185FBA08C4D}">
      <dgm:prSet/>
      <dgm:spPr/>
      <dgm:t>
        <a:bodyPr/>
        <a:lstStyle/>
        <a:p>
          <a:endParaRPr lang="ru-RU"/>
        </a:p>
      </dgm:t>
    </dgm:pt>
    <dgm:pt modelId="{66EFED9A-27BB-4F64-97EB-9409F647D873}" type="sibTrans" cxnId="{AC80E391-249F-4D28-96B1-4185FBA08C4D}">
      <dgm:prSet/>
      <dgm:spPr/>
      <dgm:t>
        <a:bodyPr/>
        <a:lstStyle/>
        <a:p>
          <a:endParaRPr lang="ru-RU"/>
        </a:p>
      </dgm:t>
    </dgm:pt>
    <dgm:pt modelId="{3ACF3A5F-81B1-45C7-988D-019F6F724346}" type="pres">
      <dgm:prSet presAssocID="{CD0E1200-00D3-4AE9-BE56-9DE02E33B63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C258C2-6EB2-4FAA-BA6B-EC4B20A346E8}" type="pres">
      <dgm:prSet presAssocID="{AC8352D3-511B-408E-B03F-A1D33994CEF0}" presName="roof" presStyleLbl="dkBgShp" presStyleIdx="0" presStyleCnt="2"/>
      <dgm:spPr/>
      <dgm:t>
        <a:bodyPr/>
        <a:lstStyle/>
        <a:p>
          <a:endParaRPr lang="ru-RU"/>
        </a:p>
      </dgm:t>
    </dgm:pt>
    <dgm:pt modelId="{29B90F4D-6997-44AA-B90D-E39F418F2BDF}" type="pres">
      <dgm:prSet presAssocID="{AC8352D3-511B-408E-B03F-A1D33994CEF0}" presName="pillars" presStyleCnt="0"/>
      <dgm:spPr/>
    </dgm:pt>
    <dgm:pt modelId="{A0346EA0-619F-4B84-80B6-A970AB56DF60}" type="pres">
      <dgm:prSet presAssocID="{AC8352D3-511B-408E-B03F-A1D33994CEF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D5CEB-6E44-45B6-87E5-794FAADEBB94}" type="pres">
      <dgm:prSet presAssocID="{1D4DB6B0-B202-4E44-BEE9-8B69E0020E6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D2760-B5E6-48D2-A554-9BC0E7898375}" type="pres">
      <dgm:prSet presAssocID="{AC8352D3-511B-408E-B03F-A1D33994CEF0}" presName="base" presStyleLbl="dkBgShp" presStyleIdx="1" presStyleCnt="2"/>
      <dgm:spPr>
        <a:solidFill>
          <a:schemeClr val="tx1"/>
        </a:solidFill>
      </dgm:spPr>
    </dgm:pt>
  </dgm:ptLst>
  <dgm:cxnLst>
    <dgm:cxn modelId="{0CFA20FF-DBB0-4F0C-A2DF-E825D5A61F53}" type="presOf" srcId="{CD0E1200-00D3-4AE9-BE56-9DE02E33B63C}" destId="{3ACF3A5F-81B1-45C7-988D-019F6F724346}" srcOrd="0" destOrd="0" presId="urn:microsoft.com/office/officeart/2005/8/layout/hList3"/>
    <dgm:cxn modelId="{4F880D50-B05E-4773-BA56-DC9C4E91B82E}" srcId="{CD0E1200-00D3-4AE9-BE56-9DE02E33B63C}" destId="{AC8352D3-511B-408E-B03F-A1D33994CEF0}" srcOrd="0" destOrd="0" parTransId="{8A8B4313-2ABF-4018-9095-3D8010B32D26}" sibTransId="{7C7D3C3F-F6E6-4D55-91E2-D6D4CA6BFD8F}"/>
    <dgm:cxn modelId="{86C627D5-B6C1-464D-96FA-615BAF5024BE}" type="presOf" srcId="{B60B6EE5-D17A-40C8-9AA6-70DE08F0C388}" destId="{A0346EA0-619F-4B84-80B6-A970AB56DF60}" srcOrd="0" destOrd="0" presId="urn:microsoft.com/office/officeart/2005/8/layout/hList3"/>
    <dgm:cxn modelId="{AC80E391-249F-4D28-96B1-4185FBA08C4D}" srcId="{AC8352D3-511B-408E-B03F-A1D33994CEF0}" destId="{1D4DB6B0-B202-4E44-BEE9-8B69E0020E64}" srcOrd="1" destOrd="0" parTransId="{3E21B39D-1D15-47F1-8121-A689A2E2FEB4}" sibTransId="{66EFED9A-27BB-4F64-97EB-9409F647D873}"/>
    <dgm:cxn modelId="{32BCC4EC-EC4E-4A2F-A94C-EE3BD7DDA773}" type="presOf" srcId="{1D4DB6B0-B202-4E44-BEE9-8B69E0020E64}" destId="{434D5CEB-6E44-45B6-87E5-794FAADEBB94}" srcOrd="0" destOrd="0" presId="urn:microsoft.com/office/officeart/2005/8/layout/hList3"/>
    <dgm:cxn modelId="{ED490AD3-D9C9-4972-B656-F33EC8ACCAA9}" srcId="{AC8352D3-511B-408E-B03F-A1D33994CEF0}" destId="{B60B6EE5-D17A-40C8-9AA6-70DE08F0C388}" srcOrd="0" destOrd="0" parTransId="{5167EB44-C7F2-4E05-872E-F51A377250BD}" sibTransId="{BFFD33E3-A811-434B-879D-74DE878AB130}"/>
    <dgm:cxn modelId="{EC2E459D-8E94-495C-AA6C-B0B9C14E7771}" type="presOf" srcId="{AC8352D3-511B-408E-B03F-A1D33994CEF0}" destId="{15C258C2-6EB2-4FAA-BA6B-EC4B20A346E8}" srcOrd="0" destOrd="0" presId="urn:microsoft.com/office/officeart/2005/8/layout/hList3"/>
    <dgm:cxn modelId="{0B5220CE-BDAF-40DD-AEEE-099A21A14EC9}" type="presParOf" srcId="{3ACF3A5F-81B1-45C7-988D-019F6F724346}" destId="{15C258C2-6EB2-4FAA-BA6B-EC4B20A346E8}" srcOrd="0" destOrd="0" presId="urn:microsoft.com/office/officeart/2005/8/layout/hList3"/>
    <dgm:cxn modelId="{DA9F43C2-00BD-4FB4-A593-255807AD89F0}" type="presParOf" srcId="{3ACF3A5F-81B1-45C7-988D-019F6F724346}" destId="{29B90F4D-6997-44AA-B90D-E39F418F2BDF}" srcOrd="1" destOrd="0" presId="urn:microsoft.com/office/officeart/2005/8/layout/hList3"/>
    <dgm:cxn modelId="{D5EDC19F-3F11-40C3-A437-42EF5598FFC2}" type="presParOf" srcId="{29B90F4D-6997-44AA-B90D-E39F418F2BDF}" destId="{A0346EA0-619F-4B84-80B6-A970AB56DF60}" srcOrd="0" destOrd="0" presId="urn:microsoft.com/office/officeart/2005/8/layout/hList3"/>
    <dgm:cxn modelId="{19B5CC1D-B5DE-4466-A728-5463D261CC45}" type="presParOf" srcId="{29B90F4D-6997-44AA-B90D-E39F418F2BDF}" destId="{434D5CEB-6E44-45B6-87E5-794FAADEBB94}" srcOrd="1" destOrd="0" presId="urn:microsoft.com/office/officeart/2005/8/layout/hList3"/>
    <dgm:cxn modelId="{C7F27DE6-D7F5-4D4A-9C80-54F5FBEF0B24}" type="presParOf" srcId="{3ACF3A5F-81B1-45C7-988D-019F6F724346}" destId="{0CAD2760-B5E6-48D2-A554-9BC0E789837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4BD7C-D0B0-4FDB-B1EC-71A790B3E195}">
      <dsp:nvSpPr>
        <dsp:cNvPr id="0" name=""/>
        <dsp:cNvSpPr/>
      </dsp:nvSpPr>
      <dsp:spPr>
        <a:xfrm>
          <a:off x="72" y="614862"/>
          <a:ext cx="2226519" cy="2226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C5CD8-2846-420F-A50F-18BD506B4664}">
      <dsp:nvSpPr>
        <dsp:cNvPr id="0" name=""/>
        <dsp:cNvSpPr/>
      </dsp:nvSpPr>
      <dsp:spPr>
        <a:xfrm>
          <a:off x="122844" y="1950774"/>
          <a:ext cx="2705889" cy="2226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</a:rPr>
            <a:t>Проектная документация</a:t>
          </a:r>
        </a:p>
      </dsp:txBody>
      <dsp:txXfrm>
        <a:off x="188057" y="2015987"/>
        <a:ext cx="2575463" cy="2096093"/>
      </dsp:txXfrm>
    </dsp:sp>
    <dsp:sp modelId="{F93719CD-CA47-44B0-B8A7-E0BA8C1CE06A}">
      <dsp:nvSpPr>
        <dsp:cNvPr id="0" name=""/>
        <dsp:cNvSpPr/>
      </dsp:nvSpPr>
      <dsp:spPr>
        <a:xfrm>
          <a:off x="2739358" y="1460621"/>
          <a:ext cx="512766" cy="535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739358" y="1567621"/>
        <a:ext cx="358936" cy="321001"/>
      </dsp:txXfrm>
    </dsp:sp>
    <dsp:sp modelId="{DB548574-0CFB-4D85-81B8-94DA8C346E8C}">
      <dsp:nvSpPr>
        <dsp:cNvPr id="0" name=""/>
        <dsp:cNvSpPr/>
      </dsp:nvSpPr>
      <dsp:spPr>
        <a:xfrm>
          <a:off x="3691639" y="614862"/>
          <a:ext cx="2226519" cy="2226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9F10E-52D9-48E7-8D6B-3DBA5F132A47}">
      <dsp:nvSpPr>
        <dsp:cNvPr id="0" name=""/>
        <dsp:cNvSpPr/>
      </dsp:nvSpPr>
      <dsp:spPr>
        <a:xfrm>
          <a:off x="3775591" y="1950774"/>
          <a:ext cx="2783528" cy="2226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</a:rPr>
            <a:t>Строительство (реконструкция)</a:t>
          </a:r>
        </a:p>
      </dsp:txBody>
      <dsp:txXfrm>
        <a:off x="3840804" y="2015987"/>
        <a:ext cx="2653102" cy="2096093"/>
      </dsp:txXfrm>
    </dsp:sp>
    <dsp:sp modelId="{44B8FBA4-E522-4F1A-AC79-0EE91BA3EA6A}">
      <dsp:nvSpPr>
        <dsp:cNvPr id="0" name=""/>
        <dsp:cNvSpPr/>
      </dsp:nvSpPr>
      <dsp:spPr>
        <a:xfrm>
          <a:off x="6444512" y="1460621"/>
          <a:ext cx="526353" cy="535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444512" y="1567621"/>
        <a:ext cx="368447" cy="321001"/>
      </dsp:txXfrm>
    </dsp:sp>
    <dsp:sp modelId="{39C09CF4-5654-4144-AE21-D1AA6E9CC517}">
      <dsp:nvSpPr>
        <dsp:cNvPr id="0" name=""/>
        <dsp:cNvSpPr/>
      </dsp:nvSpPr>
      <dsp:spPr>
        <a:xfrm>
          <a:off x="7422025" y="614862"/>
          <a:ext cx="2226519" cy="2226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F9513-278A-48DB-A716-F99028485492}">
      <dsp:nvSpPr>
        <dsp:cNvPr id="0" name=""/>
        <dsp:cNvSpPr/>
      </dsp:nvSpPr>
      <dsp:spPr>
        <a:xfrm>
          <a:off x="7559604" y="1950774"/>
          <a:ext cx="2676276" cy="2226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</a:rPr>
            <a:t>Оборудование</a:t>
          </a:r>
        </a:p>
      </dsp:txBody>
      <dsp:txXfrm>
        <a:off x="7624817" y="2015987"/>
        <a:ext cx="2545850" cy="2096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CC5C8-00A4-484F-B574-992EB98C4B4A}">
      <dsp:nvSpPr>
        <dsp:cNvPr id="0" name=""/>
        <dsp:cNvSpPr/>
      </dsp:nvSpPr>
      <dsp:spPr>
        <a:xfrm>
          <a:off x="5013613" y="2349937"/>
          <a:ext cx="3547168" cy="61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812"/>
              </a:lnTo>
              <a:lnTo>
                <a:pt x="3547168" y="307812"/>
              </a:lnTo>
              <a:lnTo>
                <a:pt x="3547168" y="615624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0C591-1FB6-4019-835A-C9D769AAEEAB}">
      <dsp:nvSpPr>
        <dsp:cNvPr id="0" name=""/>
        <dsp:cNvSpPr/>
      </dsp:nvSpPr>
      <dsp:spPr>
        <a:xfrm>
          <a:off x="4967893" y="2349937"/>
          <a:ext cx="91440" cy="615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5624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27ED0-B1A5-497F-BD9E-20A3AB6A2092}">
      <dsp:nvSpPr>
        <dsp:cNvPr id="0" name=""/>
        <dsp:cNvSpPr/>
      </dsp:nvSpPr>
      <dsp:spPr>
        <a:xfrm>
          <a:off x="1466445" y="2349937"/>
          <a:ext cx="3547168" cy="615624"/>
        </a:xfrm>
        <a:custGeom>
          <a:avLst/>
          <a:gdLst/>
          <a:ahLst/>
          <a:cxnLst/>
          <a:rect l="0" t="0" r="0" b="0"/>
          <a:pathLst>
            <a:path>
              <a:moveTo>
                <a:pt x="3547168" y="0"/>
              </a:moveTo>
              <a:lnTo>
                <a:pt x="3547168" y="307812"/>
              </a:lnTo>
              <a:lnTo>
                <a:pt x="0" y="307812"/>
              </a:lnTo>
              <a:lnTo>
                <a:pt x="0" y="615624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989A6-A5B1-4F20-A4B0-A71608FE4AD7}">
      <dsp:nvSpPr>
        <dsp:cNvPr id="0" name=""/>
        <dsp:cNvSpPr/>
      </dsp:nvSpPr>
      <dsp:spPr>
        <a:xfrm>
          <a:off x="2604734" y="107100"/>
          <a:ext cx="4817758" cy="2242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solidFill>
                <a:schemeClr val="bg1"/>
              </a:solidFill>
            </a:rPr>
            <a:t>Наличие у участников закупки опыта поставки товара, выполнения работы, оказания услуги, связанного с предметом контракта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0" kern="1200" dirty="0">
            <a:solidFill>
              <a:schemeClr val="bg1"/>
            </a:solidFill>
          </a:endParaRPr>
        </a:p>
      </dsp:txBody>
      <dsp:txXfrm>
        <a:off x="2604734" y="107100"/>
        <a:ext cx="4817758" cy="2242836"/>
      </dsp:txXfrm>
    </dsp:sp>
    <dsp:sp modelId="{444D17EE-9927-4D15-92A0-D1BF8A994B05}">
      <dsp:nvSpPr>
        <dsp:cNvPr id="0" name=""/>
        <dsp:cNvSpPr/>
      </dsp:nvSpPr>
      <dsp:spPr>
        <a:xfrm>
          <a:off x="673" y="2965561"/>
          <a:ext cx="2931544" cy="1942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>
              <a:solidFill>
                <a:schemeClr val="bg1"/>
              </a:solidFill>
            </a:rPr>
            <a:t>Общая цена исполненных участником закупки договоров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chemeClr val="bg1"/>
            </a:solidFill>
          </a:endParaRPr>
        </a:p>
      </dsp:txBody>
      <dsp:txXfrm>
        <a:off x="673" y="2965561"/>
        <a:ext cx="2931544" cy="1942338"/>
      </dsp:txXfrm>
    </dsp:sp>
    <dsp:sp modelId="{7CC7DBC4-E857-4B2E-9642-784481B84088}">
      <dsp:nvSpPr>
        <dsp:cNvPr id="0" name=""/>
        <dsp:cNvSpPr/>
      </dsp:nvSpPr>
      <dsp:spPr>
        <a:xfrm>
          <a:off x="3547841" y="2965561"/>
          <a:ext cx="2931544" cy="1942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>
              <a:solidFill>
                <a:schemeClr val="bg1"/>
              </a:solidFill>
            </a:rPr>
            <a:t>Общее количество исполненных участником закупки договоров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1"/>
            </a:solidFill>
          </a:endParaRPr>
        </a:p>
      </dsp:txBody>
      <dsp:txXfrm>
        <a:off x="3547841" y="2965561"/>
        <a:ext cx="2931544" cy="1942338"/>
      </dsp:txXfrm>
    </dsp:sp>
    <dsp:sp modelId="{D927C398-9982-4A8A-A760-E337D3D2C75F}">
      <dsp:nvSpPr>
        <dsp:cNvPr id="0" name=""/>
        <dsp:cNvSpPr/>
      </dsp:nvSpPr>
      <dsp:spPr>
        <a:xfrm>
          <a:off x="7095010" y="2965561"/>
          <a:ext cx="2931544" cy="1989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>
              <a:solidFill>
                <a:schemeClr val="bg1"/>
              </a:solidFill>
            </a:rPr>
            <a:t>Наибольшая цена одного из исполненных участником закупки договоров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7095010" y="2965561"/>
        <a:ext cx="2931544" cy="1989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C7BB-D71C-4AE9-A26A-F08B83607653}">
      <dsp:nvSpPr>
        <dsp:cNvPr id="0" name=""/>
        <dsp:cNvSpPr/>
      </dsp:nvSpPr>
      <dsp:spPr>
        <a:xfrm rot="10800000">
          <a:off x="1937009" y="1427"/>
          <a:ext cx="6346793" cy="13535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867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bg1"/>
              </a:solidFill>
            </a:rPr>
            <a:t>Контракт (договор) </a:t>
          </a:r>
        </a:p>
      </dsp:txBody>
      <dsp:txXfrm rot="10800000">
        <a:off x="2275390" y="1427"/>
        <a:ext cx="6008412" cy="1353526"/>
      </dsp:txXfrm>
    </dsp:sp>
    <dsp:sp modelId="{C1255BFA-B0E1-4F98-A39B-1DBECC6204EE}">
      <dsp:nvSpPr>
        <dsp:cNvPr id="0" name=""/>
        <dsp:cNvSpPr/>
      </dsp:nvSpPr>
      <dsp:spPr>
        <a:xfrm>
          <a:off x="1260246" y="1427"/>
          <a:ext cx="1353526" cy="135352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82A61-4DE4-403D-988B-68AE4F518665}">
      <dsp:nvSpPr>
        <dsp:cNvPr id="0" name=""/>
        <dsp:cNvSpPr/>
      </dsp:nvSpPr>
      <dsp:spPr>
        <a:xfrm rot="10800000">
          <a:off x="1937009" y="1758990"/>
          <a:ext cx="6346793" cy="13535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867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bg1"/>
              </a:solidFill>
            </a:rPr>
            <a:t>Акт(ы) выполненных работ</a:t>
          </a:r>
        </a:p>
      </dsp:txBody>
      <dsp:txXfrm rot="10800000">
        <a:off x="2275390" y="1758990"/>
        <a:ext cx="6008412" cy="1353526"/>
      </dsp:txXfrm>
    </dsp:sp>
    <dsp:sp modelId="{B64C1D67-03A0-434D-9159-2D4FDD19B784}">
      <dsp:nvSpPr>
        <dsp:cNvPr id="0" name=""/>
        <dsp:cNvSpPr/>
      </dsp:nvSpPr>
      <dsp:spPr>
        <a:xfrm>
          <a:off x="1260246" y="1758990"/>
          <a:ext cx="1353526" cy="135352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4F5CE-DC5C-463D-9373-02407F23CFCF}">
      <dsp:nvSpPr>
        <dsp:cNvPr id="0" name=""/>
        <dsp:cNvSpPr/>
      </dsp:nvSpPr>
      <dsp:spPr>
        <a:xfrm rot="10800000">
          <a:off x="1937009" y="3516554"/>
          <a:ext cx="6346793" cy="13535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867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bg1"/>
              </a:solidFill>
            </a:rPr>
            <a:t>Разрешение на ввод объекта в эксплуатацию</a:t>
          </a:r>
        </a:p>
      </dsp:txBody>
      <dsp:txXfrm rot="10800000">
        <a:off x="2275390" y="3516554"/>
        <a:ext cx="6008412" cy="1353526"/>
      </dsp:txXfrm>
    </dsp:sp>
    <dsp:sp modelId="{F2E72394-D202-432E-A9C1-EC880655A302}">
      <dsp:nvSpPr>
        <dsp:cNvPr id="0" name=""/>
        <dsp:cNvSpPr/>
      </dsp:nvSpPr>
      <dsp:spPr>
        <a:xfrm>
          <a:off x="1260246" y="3516554"/>
          <a:ext cx="1353526" cy="135352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85F1C-549F-407A-8FDA-73E56D4B99E5}">
      <dsp:nvSpPr>
        <dsp:cNvPr id="0" name=""/>
        <dsp:cNvSpPr/>
      </dsp:nvSpPr>
      <dsp:spPr>
        <a:xfrm>
          <a:off x="2022164" y="111"/>
          <a:ext cx="2808386" cy="1404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bg1"/>
              </a:solidFill>
            </a:rPr>
            <a:t>Требования извещения</a:t>
          </a:r>
        </a:p>
      </dsp:txBody>
      <dsp:txXfrm>
        <a:off x="2063291" y="41238"/>
        <a:ext cx="2726132" cy="1321939"/>
      </dsp:txXfrm>
    </dsp:sp>
    <dsp:sp modelId="{34178218-1AE8-49F7-B8D1-3AEDCDAD172F}">
      <dsp:nvSpPr>
        <dsp:cNvPr id="0" name=""/>
        <dsp:cNvSpPr/>
      </dsp:nvSpPr>
      <dsp:spPr>
        <a:xfrm>
          <a:off x="2303003" y="1404305"/>
          <a:ext cx="280838" cy="1053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144"/>
              </a:lnTo>
              <a:lnTo>
                <a:pt x="280838" y="1053144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28DC3-E273-4090-B844-C8F62CC46300}">
      <dsp:nvSpPr>
        <dsp:cNvPr id="0" name=""/>
        <dsp:cNvSpPr/>
      </dsp:nvSpPr>
      <dsp:spPr>
        <a:xfrm>
          <a:off x="2583842" y="1755353"/>
          <a:ext cx="2453518" cy="1404193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</a:rPr>
            <a:t>Устанавливаются требования к участникам закупки и составу заявок</a:t>
          </a:r>
        </a:p>
      </dsp:txBody>
      <dsp:txXfrm>
        <a:off x="2624969" y="1796480"/>
        <a:ext cx="2371264" cy="1321939"/>
      </dsp:txXfrm>
    </dsp:sp>
    <dsp:sp modelId="{4689D6BE-5E8C-4AC9-9D32-ABC8CE8F7A58}">
      <dsp:nvSpPr>
        <dsp:cNvPr id="0" name=""/>
        <dsp:cNvSpPr/>
      </dsp:nvSpPr>
      <dsp:spPr>
        <a:xfrm>
          <a:off x="2303003" y="1404305"/>
          <a:ext cx="280838" cy="2808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386"/>
              </a:lnTo>
              <a:lnTo>
                <a:pt x="280838" y="2808386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3F7AF-DD8C-4D0C-A891-7E7B215CBAB5}">
      <dsp:nvSpPr>
        <dsp:cNvPr id="0" name=""/>
        <dsp:cNvSpPr/>
      </dsp:nvSpPr>
      <dsp:spPr>
        <a:xfrm>
          <a:off x="2583842" y="3510594"/>
          <a:ext cx="2246709" cy="1404193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</a:rPr>
            <a:t>Устанавливаются требования к сроку действия и компенсационным фондам</a:t>
          </a:r>
        </a:p>
      </dsp:txBody>
      <dsp:txXfrm>
        <a:off x="2624969" y="3551721"/>
        <a:ext cx="2164455" cy="1321939"/>
      </dsp:txXfrm>
    </dsp:sp>
    <dsp:sp modelId="{31D424FB-3FF0-473A-AE68-C6C7A899D82B}">
      <dsp:nvSpPr>
        <dsp:cNvPr id="0" name=""/>
        <dsp:cNvSpPr/>
      </dsp:nvSpPr>
      <dsp:spPr>
        <a:xfrm>
          <a:off x="5532647" y="111"/>
          <a:ext cx="2808386" cy="1404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bg1"/>
              </a:solidFill>
            </a:rPr>
            <a:t>Компенсационные фонды</a:t>
          </a:r>
        </a:p>
      </dsp:txBody>
      <dsp:txXfrm>
        <a:off x="5573774" y="41238"/>
        <a:ext cx="2726132" cy="1321939"/>
      </dsp:txXfrm>
    </dsp:sp>
    <dsp:sp modelId="{B2DAB651-F27D-468F-B355-8BF1DC9315BD}">
      <dsp:nvSpPr>
        <dsp:cNvPr id="0" name=""/>
        <dsp:cNvSpPr/>
      </dsp:nvSpPr>
      <dsp:spPr>
        <a:xfrm>
          <a:off x="5813486" y="1404305"/>
          <a:ext cx="280838" cy="1053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144"/>
              </a:lnTo>
              <a:lnTo>
                <a:pt x="280838" y="1053144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D5B57-AD7F-46FA-A1BE-54EA853E36FC}">
      <dsp:nvSpPr>
        <dsp:cNvPr id="0" name=""/>
        <dsp:cNvSpPr/>
      </dsp:nvSpPr>
      <dsp:spPr>
        <a:xfrm>
          <a:off x="6094325" y="1755353"/>
          <a:ext cx="2246709" cy="1404193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>
              <a:solidFill>
                <a:schemeClr val="bg1"/>
              </a:solidFill>
              <a:latin typeface="+mn-lt"/>
            </a:rPr>
            <a:t>Компенсационный фонд обеспечения договорных обязательств</a:t>
          </a:r>
          <a:endParaRPr lang="ru-RU" sz="1800" b="0" kern="1200" dirty="0">
            <a:solidFill>
              <a:schemeClr val="bg1"/>
            </a:solidFill>
            <a:latin typeface="+mn-lt"/>
          </a:endParaRPr>
        </a:p>
      </dsp:txBody>
      <dsp:txXfrm>
        <a:off x="6135452" y="1796480"/>
        <a:ext cx="2164455" cy="1321939"/>
      </dsp:txXfrm>
    </dsp:sp>
    <dsp:sp modelId="{9120CF9F-9AC2-4C59-8E9D-23EEF8C19CED}">
      <dsp:nvSpPr>
        <dsp:cNvPr id="0" name=""/>
        <dsp:cNvSpPr/>
      </dsp:nvSpPr>
      <dsp:spPr>
        <a:xfrm>
          <a:off x="5813486" y="1404305"/>
          <a:ext cx="280838" cy="2808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386"/>
              </a:lnTo>
              <a:lnTo>
                <a:pt x="280838" y="2808386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4D4BE-7192-4737-9B55-5F6B803051BD}">
      <dsp:nvSpPr>
        <dsp:cNvPr id="0" name=""/>
        <dsp:cNvSpPr/>
      </dsp:nvSpPr>
      <dsp:spPr>
        <a:xfrm>
          <a:off x="6094325" y="3510594"/>
          <a:ext cx="2246709" cy="1404193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>
              <a:solidFill>
                <a:schemeClr val="bg1"/>
              </a:solidFill>
              <a:latin typeface="+mn-lt"/>
            </a:rPr>
            <a:t>Компенсационный фонд обеспечения вреда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6135452" y="3551721"/>
        <a:ext cx="2164455" cy="1321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258C2-6EB2-4FAA-BA6B-EC4B20A346E8}">
      <dsp:nvSpPr>
        <dsp:cNvPr id="0" name=""/>
        <dsp:cNvSpPr/>
      </dsp:nvSpPr>
      <dsp:spPr>
        <a:xfrm>
          <a:off x="0" y="0"/>
          <a:ext cx="8128000" cy="150186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solidFill>
                <a:schemeClr val="bg1"/>
              </a:solidFill>
            </a:rPr>
            <a:t>Конкретные виды работ устанавливаются в документации из проектной документации</a:t>
          </a:r>
        </a:p>
      </dsp:txBody>
      <dsp:txXfrm>
        <a:off x="0" y="0"/>
        <a:ext cx="8128000" cy="1501866"/>
      </dsp:txXfrm>
    </dsp:sp>
    <dsp:sp modelId="{A0346EA0-619F-4B84-80B6-A970AB56DF60}">
      <dsp:nvSpPr>
        <dsp:cNvPr id="0" name=""/>
        <dsp:cNvSpPr/>
      </dsp:nvSpPr>
      <dsp:spPr>
        <a:xfrm>
          <a:off x="0" y="1501866"/>
          <a:ext cx="4064000" cy="315391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u="none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«в размере не менее 25 % цены контракта»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u="none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u="none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«25 %»</a:t>
          </a:r>
          <a:endParaRPr lang="ru-RU" sz="2500" u="none" kern="1200" dirty="0">
            <a:solidFill>
              <a:schemeClr val="bg1"/>
            </a:solidFill>
          </a:endParaRPr>
        </a:p>
      </dsp:txBody>
      <dsp:txXfrm>
        <a:off x="0" y="1501866"/>
        <a:ext cx="4064000" cy="3153918"/>
      </dsp:txXfrm>
    </dsp:sp>
    <dsp:sp modelId="{434D5CEB-6E44-45B6-87E5-794FAADEBB94}">
      <dsp:nvSpPr>
        <dsp:cNvPr id="0" name=""/>
        <dsp:cNvSpPr/>
      </dsp:nvSpPr>
      <dsp:spPr>
        <a:xfrm>
          <a:off x="4064000" y="1501866"/>
          <a:ext cx="4064000" cy="315391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solidFill>
                <a:schemeClr val="bg1"/>
              </a:solidFill>
            </a:rPr>
            <a:t>Неправомерно требовать на этапе заключения контракта</a:t>
          </a:r>
        </a:p>
      </dsp:txBody>
      <dsp:txXfrm>
        <a:off x="4064000" y="1501866"/>
        <a:ext cx="4064000" cy="3153918"/>
      </dsp:txXfrm>
    </dsp:sp>
    <dsp:sp modelId="{0CAD2760-B5E6-48D2-A554-9BC0E7898375}">
      <dsp:nvSpPr>
        <dsp:cNvPr id="0" name=""/>
        <dsp:cNvSpPr/>
      </dsp:nvSpPr>
      <dsp:spPr>
        <a:xfrm>
          <a:off x="0" y="4655784"/>
          <a:ext cx="8128000" cy="350435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AFB0F-9D32-41E4-80BA-A108AAED8D93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E16A7-D02A-4BB9-A2F4-3136D232F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23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66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304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015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697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16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410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476508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54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337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7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8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8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6997F-A17D-4847-B41D-5242B31BC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5797" y="898096"/>
            <a:ext cx="8627354" cy="277992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</a:rPr>
              <a:t>Нормативное регулирование и практика организации закупочных процедур в строительном комплексе</a:t>
            </a:r>
            <a:endParaRPr lang="ru-RU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0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9680" y="89452"/>
            <a:ext cx="9692640" cy="6874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Практика антимонопольного органа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14" y="893726"/>
            <a:ext cx="8798045" cy="29030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783" y="3519913"/>
            <a:ext cx="5380607" cy="33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9680" y="89452"/>
            <a:ext cx="9692640" cy="6874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Практика антимонопольного органа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862" y="776922"/>
            <a:ext cx="7760282" cy="60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9680" y="89452"/>
            <a:ext cx="9692640" cy="687470"/>
          </a:xfrm>
        </p:spPr>
        <p:txBody>
          <a:bodyPr>
            <a:normAutofit/>
          </a:bodyPr>
          <a:lstStyle/>
          <a:p>
            <a:r>
              <a:rPr lang="ru-RU" sz="3600" dirty="0"/>
              <a:t>Практика антимонопольного органа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783" y="3519913"/>
            <a:ext cx="5380607" cy="33380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49680" y="1166843"/>
            <a:ext cx="96926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Решение ФАС России от 02.03.2022 по делу № 22/44/93/22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Заказчик ненадлежащим образом установил порядок оценки по детализирующему показателю "Общая цена исполненных участником закупки договоров" показателя "Наличие у участников закупки опыта" критерия "Квалификация".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При этом по Показателю установлено предельное максимальное значение характеристики, которое составляет 800 000 000 руб.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Решение: Учитывая, что НМЦК составляет 1 063 612 701 руб., действия Заказчика, установившего предельное максимальное значение по Показателю Критерия в размере 800 000 000 руб. в отсутствие надлежащего обоснования, не соответствуют Положению.</a:t>
            </a:r>
          </a:p>
        </p:txBody>
      </p:sp>
    </p:spTree>
    <p:extLst>
      <p:ext uri="{BB962C8B-B14F-4D97-AF65-F5344CB8AC3E}">
        <p14:creationId xmlns:p14="http://schemas.microsoft.com/office/powerpoint/2010/main" val="240412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9680" y="89452"/>
            <a:ext cx="9692640" cy="6874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Практика антимонопольного органа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86" y="776922"/>
            <a:ext cx="8326796" cy="605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9680" y="89452"/>
            <a:ext cx="9692640" cy="6874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Практика антимонопольного органа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1152940"/>
            <a:ext cx="9017736" cy="387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070" y="89452"/>
            <a:ext cx="10199138" cy="707348"/>
          </a:xfrm>
        </p:spPr>
        <p:txBody>
          <a:bodyPr/>
          <a:lstStyle/>
          <a:p>
            <a:r>
              <a:rPr lang="ru-RU" dirty="0"/>
              <a:t>Специальная </a:t>
            </a:r>
            <a:r>
              <a:rPr lang="ru-RU" dirty="0" err="1"/>
              <a:t>предквалификация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C833D-1473-4FEF-BC74-CC9A8BAF1DC3}"/>
              </a:ext>
            </a:extLst>
          </p:cNvPr>
          <p:cNvSpPr txBox="1"/>
          <p:nvPr/>
        </p:nvSpPr>
        <p:spPr>
          <a:xfrm>
            <a:off x="805070" y="1011427"/>
            <a:ext cx="99888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</a:rPr>
              <a:t>Изменение: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</a:rPr>
              <a:t>дополнительные требования необходимо устанавливать при любых конкурентных закупках, если объект включен в Перечень.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>
              <a:solidFill>
                <a:prstClr val="black"/>
              </a:solidFill>
              <a:latin typeface="Century Schoolbook" panose="02040604050505020304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</a:rPr>
              <a:t>Решение проблемы: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</a:rPr>
              <a:t>с</a:t>
            </a:r>
            <a:r>
              <a:rPr lang="ru-RU" sz="2400" dirty="0">
                <a:solidFill>
                  <a:prstClr val="black"/>
                </a:solidFill>
                <a:latin typeface="Century Schoolbook" panose="02040604050505020304"/>
              </a:rPr>
              <a:t>ложные работы, услуги на конкурсе, запросе предложений закупались без «</a:t>
            </a:r>
            <a:r>
              <a:rPr lang="ru-RU" sz="2400" dirty="0" err="1">
                <a:solidFill>
                  <a:prstClr val="black"/>
                </a:solidFill>
                <a:latin typeface="Century Schoolbook" panose="02040604050505020304"/>
              </a:rPr>
              <a:t>предквалификации</a:t>
            </a:r>
            <a:r>
              <a:rPr lang="ru-RU" sz="2400" dirty="0">
                <a:solidFill>
                  <a:prstClr val="black"/>
                </a:solidFill>
                <a:latin typeface="Century Schoolbook" panose="02040604050505020304"/>
              </a:rPr>
              <a:t>».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39" y="3544235"/>
            <a:ext cx="10823714" cy="33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27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70563052"/>
              </p:ext>
            </p:extLst>
          </p:nvPr>
        </p:nvGraphicFramePr>
        <p:xfrm>
          <a:off x="805070" y="1192281"/>
          <a:ext cx="9544050" cy="487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05070" y="89452"/>
            <a:ext cx="10199138" cy="707348"/>
          </a:xfrm>
        </p:spPr>
        <p:txBody>
          <a:bodyPr/>
          <a:lstStyle/>
          <a:p>
            <a:r>
              <a:rPr lang="ru-RU" dirty="0"/>
              <a:t>Специальная </a:t>
            </a:r>
            <a:r>
              <a:rPr lang="ru-RU" dirty="0" err="1"/>
              <a:t>предквалификация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138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1784" y="115583"/>
            <a:ext cx="4786503" cy="653097"/>
          </a:xfrm>
        </p:spPr>
        <p:txBody>
          <a:bodyPr>
            <a:normAutofit/>
          </a:bodyPr>
          <a:lstStyle/>
          <a:p>
            <a:r>
              <a:rPr lang="ru-RU" sz="3000" b="1" dirty="0"/>
              <a:t>Членство в СРО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68572839"/>
              </p:ext>
            </p:extLst>
          </p:nvPr>
        </p:nvGraphicFramePr>
        <p:xfrm>
          <a:off x="581023" y="851807"/>
          <a:ext cx="10363199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09624" y="5928002"/>
            <a:ext cx="10410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Увеличен с 3-х до 10 млн руб. порогового значения размера обязательств, когда допускается выполнять строительные работы без членства в СРО</a:t>
            </a:r>
          </a:p>
        </p:txBody>
      </p:sp>
    </p:spTree>
    <p:extLst>
      <p:ext uri="{BB962C8B-B14F-4D97-AF65-F5344CB8AC3E}">
        <p14:creationId xmlns:p14="http://schemas.microsoft.com/office/powerpoint/2010/main" val="403133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9680" y="89452"/>
            <a:ext cx="9692640" cy="687470"/>
          </a:xfrm>
        </p:spPr>
        <p:txBody>
          <a:bodyPr>
            <a:normAutofit/>
          </a:bodyPr>
          <a:lstStyle/>
          <a:p>
            <a:r>
              <a:rPr lang="ru-RU" sz="3600" dirty="0"/>
              <a:t>Практика антимонопольного органа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66" y="1128867"/>
            <a:ext cx="10000334" cy="503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0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9680" y="89452"/>
            <a:ext cx="9692640" cy="687470"/>
          </a:xfrm>
        </p:spPr>
        <p:txBody>
          <a:bodyPr>
            <a:normAutofit/>
          </a:bodyPr>
          <a:lstStyle/>
          <a:p>
            <a:r>
              <a:rPr lang="ru-RU" sz="3600" dirty="0"/>
              <a:t>Практика антимонопольного органа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C833D-1473-4FEF-BC74-CC9A8BAF1DC3}"/>
              </a:ext>
            </a:extLst>
          </p:cNvPr>
          <p:cNvSpPr txBox="1"/>
          <p:nvPr/>
        </p:nvSpPr>
        <p:spPr>
          <a:xfrm>
            <a:off x="695738" y="876312"/>
            <a:ext cx="10396331" cy="5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6575" algn="just"/>
            <a:r>
              <a:rPr lang="ru-RU" sz="1900" dirty="0">
                <a:solidFill>
                  <a:schemeClr val="bg1"/>
                </a:solidFill>
              </a:rPr>
              <a:t>На заседании Комиссии представители Заказчика пояснили, что Заявителем в составе заявки на участие в закупке представлена выписка из реестра членов саморегулируемой организации от 26.093.2020 г. № СС ГС 03/20-2 835                        (далее – Выписка из СРО), согласно которой в пункте 3.2 содержатся сведения о том, что Заявитель имеет первый уровень ответственности по обязательствам по договору строительного подряда, по договору подряда на осуществление сноса, и стоимости работ по одному договору, в соответствии с которым указанным членом внесен взнос в компенсационный фонд возмещения вреда – до 60 000 000 рублей. При этом в соответствии с протоколом проведения Аукциона предложение Заявителя о цене контракта составляет 63 900 000 рублей.</a:t>
            </a:r>
          </a:p>
          <a:p>
            <a:pPr indent="536575" algn="just"/>
            <a:r>
              <a:rPr lang="ru-RU" sz="1900" dirty="0">
                <a:solidFill>
                  <a:schemeClr val="bg1"/>
                </a:solidFill>
              </a:rPr>
              <a:t>При этом частью 12 статьи 55.16 </a:t>
            </a:r>
            <a:r>
              <a:rPr lang="ru-RU" sz="1900" dirty="0" err="1">
                <a:solidFill>
                  <a:schemeClr val="bg1"/>
                </a:solidFill>
              </a:rPr>
              <a:t>ГрК</a:t>
            </a:r>
            <a:r>
              <a:rPr lang="ru-RU" sz="1900" dirty="0">
                <a:solidFill>
                  <a:schemeClr val="bg1"/>
                </a:solidFill>
              </a:rPr>
              <a:t> РФ установлено, что для заключения договора на сумму свыше шестидесяти миллионов рублей участник закупки должен повысить уровень ответственности до второго уровня в рамках фонда возмещения вреда. Вместе с тем, согласно Выписке из СРО Заявитель имеет первый уровень ответственности. </a:t>
            </a:r>
          </a:p>
          <a:p>
            <a:pPr indent="536575" algn="just"/>
            <a:r>
              <a:rPr lang="ru-RU" sz="1900" dirty="0">
                <a:solidFill>
                  <a:schemeClr val="bg1"/>
                </a:solidFill>
              </a:rPr>
              <a:t>В связи с чем, Комиссия приходит к выводу, что действия Аукционной комиссии, принявшей решение о несоответствии заявки Заявителя требованиям документации об Аукционе и Закона о контрактной системе, не противоречат положениям Закона о контрактной системе. </a:t>
            </a:r>
          </a:p>
        </p:txBody>
      </p:sp>
    </p:spTree>
    <p:extLst>
      <p:ext uri="{BB962C8B-B14F-4D97-AF65-F5344CB8AC3E}">
        <p14:creationId xmlns:p14="http://schemas.microsoft.com/office/powerpoint/2010/main" val="149389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617" y="267418"/>
            <a:ext cx="10427738" cy="7510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Century Schoolbook" panose="02040604050505020304" pitchFamily="18" charset="0"/>
              </a:rPr>
              <a:t>Способы закупок на строительство (реконструкцию) 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>
            <a:off x="1013791" y="1252518"/>
            <a:ext cx="3422062" cy="2067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Электронный аукцион</a:t>
            </a:r>
          </a:p>
        </p:txBody>
      </p:sp>
      <p:sp>
        <p:nvSpPr>
          <p:cNvPr id="9" name="Овал 8"/>
          <p:cNvSpPr/>
          <p:nvPr/>
        </p:nvSpPr>
        <p:spPr>
          <a:xfrm>
            <a:off x="1013791" y="3900425"/>
            <a:ext cx="3422062" cy="2067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Открытый конкурс в электронной форме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0" y="1252518"/>
            <a:ext cx="5981700" cy="48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4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9680" y="89452"/>
            <a:ext cx="9692640" cy="687470"/>
          </a:xfrm>
        </p:spPr>
        <p:txBody>
          <a:bodyPr>
            <a:normAutofit/>
          </a:bodyPr>
          <a:lstStyle/>
          <a:p>
            <a:r>
              <a:rPr lang="ru-RU" sz="3600" dirty="0"/>
              <a:t>Практика антимонопольного органа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8" y="916176"/>
            <a:ext cx="8389051" cy="579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52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461" y="278296"/>
            <a:ext cx="8320278" cy="670489"/>
          </a:xfrm>
        </p:spPr>
        <p:txBody>
          <a:bodyPr>
            <a:normAutofit/>
          </a:bodyPr>
          <a:lstStyle/>
          <a:p>
            <a:r>
              <a:rPr lang="ru-RU" sz="3000" dirty="0"/>
              <a:t>Постановление Правительства № 570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34277457"/>
              </p:ext>
            </p:extLst>
          </p:nvPr>
        </p:nvGraphicFramePr>
        <p:xfrm>
          <a:off x="1574800" y="1329267"/>
          <a:ext cx="8128000" cy="500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602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9680" y="89452"/>
            <a:ext cx="9692640" cy="687470"/>
          </a:xfrm>
        </p:spPr>
        <p:txBody>
          <a:bodyPr>
            <a:normAutofit/>
          </a:bodyPr>
          <a:lstStyle/>
          <a:p>
            <a:r>
              <a:rPr lang="ru-RU" sz="3600" dirty="0"/>
              <a:t>Практика антимонопольного органа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523" y="859812"/>
            <a:ext cx="8571115" cy="554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76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914070" y="2033525"/>
            <a:ext cx="5894899" cy="1617660"/>
          </a:xfrm>
        </p:spPr>
        <p:txBody>
          <a:bodyPr>
            <a:noAutofit/>
          </a:bodyPr>
          <a:lstStyle/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В 2022 году получатели средств федерального бюджета должны закреплять в контрактах аванс в размере: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- от 50 до 90% суммы контракта (но не более ЛБО), если средства на финансовое обеспечение по нему подлежат казначейскому сопровождению;</a:t>
            </a:r>
          </a:p>
          <a:p>
            <a:pPr algn="just">
              <a:buClrTx/>
              <a:buSzPct val="100000"/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до 50% суммы контракта (но не более ЛБО) - если не подлежат такому сопровождению.</a:t>
            </a:r>
          </a:p>
          <a:p>
            <a:pPr marL="0" indent="0" algn="just">
              <a:buClrTx/>
              <a:buSzPct val="100000"/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just">
              <a:buClrTx/>
              <a:buSzPct val="100000"/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5191" y="2490725"/>
            <a:ext cx="3422062" cy="2067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ea typeface="+mn-ea"/>
                <a:cs typeface="+mn-cs"/>
              </a:rPr>
              <a:t>Постановление Правительства РФ от 29.03.2022 № 505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191" y="5913871"/>
            <a:ext cx="10380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Увеличить аванс можно и в контрактах, заключенных до 30 марта, но при определенных условиях.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680" y="159026"/>
            <a:ext cx="9692640" cy="97570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 Изменение: повышение аванса</a:t>
            </a:r>
          </a:p>
        </p:txBody>
      </p:sp>
    </p:spTree>
    <p:extLst>
      <p:ext uri="{BB962C8B-B14F-4D97-AF65-F5344CB8AC3E}">
        <p14:creationId xmlns:p14="http://schemas.microsoft.com/office/powerpoint/2010/main" val="2488127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37937" y="1134731"/>
            <a:ext cx="10443409" cy="1617660"/>
          </a:xfrm>
        </p:spPr>
        <p:txBody>
          <a:bodyPr>
            <a:noAutofit/>
          </a:bodyPr>
          <a:lstStyle/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По новым правилам: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Аванс с казначейским сопровождением – до 90%, без – до 50 %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Для строительных контрактов на сумму более 600 млн руб. предел аванса остается 70%.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Аванс устанавливают и в контрактах на закупки товаров и услуг для федеральных нужд с запретом на него.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Такой запрет приостановили до конца года.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Заказчики также могут увеличить размер аванса до указанных выше размеров в контрактах, которые заключили до дня вступления в силу поправок.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Правило распространяется на контракты, финансируемые из федерального бюджета.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Регионам рекомендовано применять аналогичные положения для контрактов, финансируемых из их бюджетов!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680" y="159026"/>
            <a:ext cx="9692640" cy="97570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Постановление Правительства РФ от 29.03.2022 № 505</a:t>
            </a:r>
          </a:p>
        </p:txBody>
      </p:sp>
    </p:spTree>
    <p:extLst>
      <p:ext uri="{BB962C8B-B14F-4D97-AF65-F5344CB8AC3E}">
        <p14:creationId xmlns:p14="http://schemas.microsoft.com/office/powerpoint/2010/main" val="2913269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56" y="922178"/>
            <a:ext cx="4220164" cy="42582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680" y="159026"/>
            <a:ext cx="9692640" cy="97570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Обеспечение исполнения контракта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047420" y="2563470"/>
            <a:ext cx="5894899" cy="1617660"/>
          </a:xfrm>
        </p:spPr>
        <p:txBody>
          <a:bodyPr>
            <a:noAutofit/>
          </a:bodyPr>
          <a:lstStyle/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Федеральный закон от 16.04.2022 № 104-ФЗ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До конца года заказчики могут не требовать предоставлять обеспечение исполнения контракта и гарантийных обязательств. </a:t>
            </a:r>
          </a:p>
          <a:p>
            <a:pPr marL="0" indent="0" algn="just">
              <a:buClrTx/>
              <a:buSzPct val="100000"/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4362" y="5943599"/>
            <a:ext cx="109632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bg1"/>
                </a:solidFill>
              </a:rPr>
              <a:t>Послабление не действует, если предусмотрен аванс, который не подлежит казначейскому сопровождению.</a:t>
            </a:r>
          </a:p>
        </p:txBody>
      </p:sp>
    </p:spTree>
    <p:extLst>
      <p:ext uri="{BB962C8B-B14F-4D97-AF65-F5344CB8AC3E}">
        <p14:creationId xmlns:p14="http://schemas.microsoft.com/office/powerpoint/2010/main" val="3803146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56" y="922178"/>
            <a:ext cx="4220164" cy="42582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680" y="159026"/>
            <a:ext cx="9692640" cy="97570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Оплата по контракту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047420" y="2563470"/>
            <a:ext cx="5894899" cy="1617660"/>
          </a:xfrm>
        </p:spPr>
        <p:txBody>
          <a:bodyPr>
            <a:noAutofit/>
          </a:bodyPr>
          <a:lstStyle/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Статья 13.1 Закона № 44-ФЗ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По закупкам, объявленным с 1 мая 2022 года, срок оплаты составит не более 7 рабочих дней</a:t>
            </a:r>
          </a:p>
          <a:p>
            <a:pPr marL="0" indent="0" algn="just">
              <a:buClrTx/>
              <a:buSzPct val="100000"/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just">
              <a:buClrTx/>
              <a:buSzPct val="100000"/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09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56" y="922178"/>
            <a:ext cx="4220164" cy="42582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680" y="159026"/>
            <a:ext cx="9692640" cy="97570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Изменение существенных условий контракта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047420" y="2563470"/>
            <a:ext cx="7486651" cy="1617660"/>
          </a:xfrm>
        </p:spPr>
        <p:txBody>
          <a:bodyPr>
            <a:noAutofit/>
          </a:bodyPr>
          <a:lstStyle/>
          <a:p>
            <a:pPr marL="457200" indent="-457200" algn="just">
              <a:buClrTx/>
              <a:buSzPct val="100000"/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Статья 95 Закона № 44-ФЗ</a:t>
            </a:r>
          </a:p>
          <a:p>
            <a:pPr marL="457200" indent="-457200" algn="just">
              <a:buClrTx/>
              <a:buSzPct val="100000"/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Статья 112 Закона № 44-ФЗ</a:t>
            </a:r>
          </a:p>
          <a:p>
            <a:pPr marL="457200" indent="-457200" algn="just">
              <a:buClrTx/>
              <a:buSzPct val="100000"/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Постановление Правительства РФ № 1315</a:t>
            </a:r>
          </a:p>
          <a:p>
            <a:pPr marL="457200" indent="-457200" algn="just">
              <a:buClrTx/>
              <a:buSzPct val="100000"/>
              <a:buFont typeface="+mj-lt"/>
              <a:buAutoNum type="arabicParenR"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451466-26BD-4BEB-B34A-E52B5E7A5D8C}"/>
              </a:ext>
            </a:extLst>
          </p:cNvPr>
          <p:cNvSpPr/>
          <p:nvPr/>
        </p:nvSpPr>
        <p:spPr>
          <a:xfrm>
            <a:off x="427382" y="5609869"/>
            <a:ext cx="1093387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defTabSz="1088908">
              <a:lnSpc>
                <a:spcPct val="90000"/>
              </a:lnSpc>
              <a:defRPr/>
            </a:pPr>
            <a:r>
              <a:rPr lang="ru-RU" sz="2000" i="1" dirty="0">
                <a:solidFill>
                  <a:schemeClr val="bg1"/>
                </a:solidFill>
              </a:rPr>
              <a:t>Информационное письмо Министерства Финансов от 12.04.2022 №  24-01-07/31697</a:t>
            </a:r>
          </a:p>
          <a:p>
            <a:pPr defTabSz="1088908">
              <a:lnSpc>
                <a:spcPct val="90000"/>
              </a:lnSpc>
              <a:defRPr/>
            </a:pPr>
            <a:endParaRPr lang="ru-RU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13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680" y="159026"/>
            <a:ext cx="9692640" cy="97570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Изменение существенных условий контракта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646995" y="1058531"/>
            <a:ext cx="8239955" cy="1617660"/>
          </a:xfrm>
        </p:spPr>
        <p:txBody>
          <a:bodyPr>
            <a:noAutofit/>
          </a:bodyPr>
          <a:lstStyle/>
          <a:p>
            <a:pPr marL="0" indent="0" algn="just">
              <a:buClrTx/>
              <a:buSzPct val="100000"/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Постановление Правительства РФ от 23.03.2022 № 439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До конца 2022 года продлили право менять условия строительных контрактов, заключенных с федеральными заказчиками, из-за удорожания строительных ресурсов. Эту меру распространили и на контракты текущего года.</a:t>
            </a:r>
          </a:p>
          <a:p>
            <a:pPr marL="0" indent="0" algn="just">
              <a:buClrTx/>
              <a:buSzPct val="100000"/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Норму о минимальной цене строительных контрактов в размере 1 млн руб., при которой можно поменять их существенные условия на основании п. 8 ч. 1 ст. 95 Закона № 44-ФЗ, распространили на контракты, которые были или будут заключены до 31 декабря 2022 года.</a:t>
            </a:r>
          </a:p>
          <a:p>
            <a:pPr marL="0" indent="0" algn="just">
              <a:buClrTx/>
              <a:buSzPct val="100000"/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just">
              <a:buClrTx/>
              <a:buSzPct val="100000"/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56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680" y="0"/>
            <a:ext cx="9692640" cy="97570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Изменение существенных условий контракта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475545" y="2084512"/>
            <a:ext cx="9266979" cy="1617660"/>
          </a:xfrm>
        </p:spPr>
        <p:txBody>
          <a:bodyPr>
            <a:noAutofit/>
          </a:bodyPr>
          <a:lstStyle/>
          <a:p>
            <a:pPr marL="0" indent="0" algn="just">
              <a:buClrTx/>
              <a:buSzPct val="100000"/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Постановление Правительства РФ от 16.04.2022 № 680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В 2022 году при возникновении не зависящих от сторон обстоятельств, которые мешают исполнить контракт, можно изменить: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- срок исполнения контракта, в том числе в случаях, когда ранее его уже изменяли;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- объем и виды работ по контракту, спецификации и типы оборудования по проектной документации;</a:t>
            </a:r>
          </a:p>
          <a:p>
            <a:pPr algn="just">
              <a:buClrTx/>
              <a:buSzPct val="100000"/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строительные ресурсы на аналоги;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- условие об авансе (установить условие о выплате аванса или об изменении его размера);</a:t>
            </a:r>
          </a:p>
          <a:p>
            <a:pPr algn="just">
              <a:buClrTx/>
              <a:buSzPct val="100000"/>
              <a:buFontTx/>
              <a:buChar char="-"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just">
              <a:buClrTx/>
              <a:buSzPct val="100000"/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9476" y="922798"/>
            <a:ext cx="96926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Федеральный закон от 08.03.2022 № 46-ФЗ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Менять условия контрактов, заключенных до конца года, стороны могут на основании решения правительства, высшего исполнительного органа региона или местной администрации.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2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0361" y="120770"/>
            <a:ext cx="4891278" cy="595946"/>
          </a:xfrm>
        </p:spPr>
        <p:txBody>
          <a:bodyPr>
            <a:normAutofit/>
          </a:bodyPr>
          <a:lstStyle/>
          <a:p>
            <a:r>
              <a:rPr lang="ru-RU" sz="3000" b="1" dirty="0"/>
              <a:t>Формирование лота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46462114"/>
              </p:ext>
            </p:extLst>
          </p:nvPr>
        </p:nvGraphicFramePr>
        <p:xfrm>
          <a:off x="726818" y="865079"/>
          <a:ext cx="10235953" cy="4792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7133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680" y="159026"/>
            <a:ext cx="9692640" cy="97570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Изменение существенных условий контракта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637470" y="1268081"/>
            <a:ext cx="8239955" cy="1617660"/>
          </a:xfrm>
        </p:spPr>
        <p:txBody>
          <a:bodyPr>
            <a:noAutofit/>
          </a:bodyPr>
          <a:lstStyle/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- отдельные этапы исполнения контракта, в том числе наименование, состав, объемы и виды работы, цену, порядок приемки и оплаты;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- порядок приемки и оплаты результатов работ.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Изменения можно внести в пределах ЛБО.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Для этого контрагент направляет заказчику документально обоснованное предложение и подписанный проект соглашения о корректировке контракта. У заказчика есть 10 рабочих дней, чтобы: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- подписать соглашение, направить его контрагенту и включить информацию об изменениях в реестр контрактов;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- письменно сообщить контрагенту об отказе от подписания и обосновать его.</a:t>
            </a:r>
          </a:p>
          <a:p>
            <a:pPr marL="0" indent="0" algn="just">
              <a:buClrTx/>
              <a:buSzPct val="100000"/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4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159" y="476250"/>
            <a:ext cx="9692640" cy="97570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 Возможность списывать неустойку из-за удорожания стройматериалов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5633" y="1789041"/>
            <a:ext cx="99096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343232"/>
                </a:solidFill>
              </a:rPr>
              <a:t>Постановление Правительства РФ от 23.03.2022 № 439</a:t>
            </a:r>
          </a:p>
          <a:p>
            <a:pPr lvl="0" algn="just"/>
            <a:endParaRPr lang="ru-RU" dirty="0">
              <a:solidFill>
                <a:srgbClr val="343232"/>
              </a:solidFill>
            </a:endParaRPr>
          </a:p>
          <a:p>
            <a:pPr lvl="0" algn="just"/>
            <a:r>
              <a:rPr lang="ru-RU" dirty="0">
                <a:solidFill>
                  <a:srgbClr val="343232"/>
                </a:solidFill>
              </a:rPr>
              <a:t>Ранее можно было списать неустойки, начисленные в 2021 году за неисполнение или ненадлежащее исполнение контракта. Это правило распространили на неустойки, начисленные в 2022 году.</a:t>
            </a:r>
          </a:p>
          <a:p>
            <a:pPr lvl="0" algn="just"/>
            <a:endParaRPr lang="ru-RU" dirty="0">
              <a:solidFill>
                <a:srgbClr val="343232"/>
              </a:solidFill>
            </a:endParaRPr>
          </a:p>
          <a:p>
            <a:pPr lvl="0" algn="just"/>
            <a:r>
              <a:rPr lang="ru-RU" dirty="0">
                <a:solidFill>
                  <a:srgbClr val="343232"/>
                </a:solidFill>
              </a:rPr>
              <a:t>Постановление Правительства РФ от 10.03.2022 № 340</a:t>
            </a:r>
          </a:p>
          <a:p>
            <a:pPr lvl="0" algn="just"/>
            <a:r>
              <a:rPr lang="ru-RU" dirty="0">
                <a:solidFill>
                  <a:srgbClr val="343232"/>
                </a:solidFill>
              </a:rPr>
              <a:t>Заказчики обязаны полностью списывать начисленные и неоплаченные неустойки за неисполнение либо ненадлежащее исполнение контракта, если:</a:t>
            </a:r>
          </a:p>
          <a:p>
            <a:pPr lvl="0" algn="just"/>
            <a:endParaRPr lang="ru-RU" dirty="0">
              <a:solidFill>
                <a:srgbClr val="343232"/>
              </a:solidFill>
            </a:endParaRPr>
          </a:p>
          <a:p>
            <a:pPr lvl="0" algn="just"/>
            <a:r>
              <a:rPr lang="ru-RU" dirty="0">
                <a:solidFill>
                  <a:srgbClr val="343232"/>
                </a:solidFill>
              </a:rPr>
              <a:t>- обязательства не исполнили полностью из-за санкций и (или) ограничений;</a:t>
            </a:r>
          </a:p>
          <a:p>
            <a:pPr lvl="0" algn="just"/>
            <a:r>
              <a:rPr lang="ru-RU" dirty="0">
                <a:solidFill>
                  <a:srgbClr val="343232"/>
                </a:solidFill>
              </a:rPr>
              <a:t>- есть письменное обоснование невозможности исполнить контракт по этой причине. Подтверждающие документы надо приложить к обоснованию;</a:t>
            </a:r>
          </a:p>
          <a:p>
            <a:pPr lvl="0" algn="just"/>
            <a:r>
              <a:rPr lang="ru-RU" dirty="0">
                <a:solidFill>
                  <a:srgbClr val="343232"/>
                </a:solidFill>
              </a:rPr>
              <a:t>- есть акт приемки либо иной документ, который подтверждает исполнение обязательств по контракту (если оно было).</a:t>
            </a:r>
          </a:p>
          <a:p>
            <a:pPr lvl="0" algn="just"/>
            <a:endParaRPr lang="ru-RU" dirty="0">
              <a:solidFill>
                <a:srgbClr val="343232"/>
              </a:solidFill>
            </a:endParaRPr>
          </a:p>
          <a:p>
            <a:pPr lvl="0" algn="just"/>
            <a:r>
              <a:rPr lang="ru-RU" i="1" dirty="0">
                <a:solidFill>
                  <a:srgbClr val="343232"/>
                </a:solidFill>
              </a:rPr>
              <a:t>Кроме того, теперь для списания неустойки не важен год, когда произошло нарушение.</a:t>
            </a:r>
          </a:p>
        </p:txBody>
      </p:sp>
    </p:spTree>
    <p:extLst>
      <p:ext uri="{BB962C8B-B14F-4D97-AF65-F5344CB8AC3E}">
        <p14:creationId xmlns:p14="http://schemas.microsoft.com/office/powerpoint/2010/main" val="1682572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Реестр недобросовестных поставщиков</a:t>
            </a: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1133534" y="1874109"/>
            <a:ext cx="9470296" cy="5296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Уклонение победителя от заключения контракта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ru-RU" sz="3600" b="0" i="0" u="none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Расторжение контракта по решению суда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ru-RU" sz="3600" b="0" i="0" u="none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Односторонний отказ </a:t>
            </a:r>
            <a:b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заказчика от исполнения </a:t>
            </a:r>
            <a:b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контракта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/>
            </a:r>
            <a:b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endParaRPr kumimoji="0" lang="ru-RU" sz="3600" b="0" i="0" u="sng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endParaRPr kumimoji="0" lang="ru-RU" sz="3600" b="0" i="0" u="none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708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Реестр недобросовестных поставщиков</a:t>
            </a: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1133534" y="1874109"/>
            <a:ext cx="9470296" cy="5296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/>
            </a:r>
            <a:b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endParaRPr kumimoji="0" lang="ru-RU" sz="3600" b="0" i="0" u="sng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endParaRPr kumimoji="0" lang="ru-RU" sz="3600" b="0" i="0" u="none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8225" y="1874109"/>
            <a:ext cx="9715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23 марта 2022 года не включат в РНП, если контракт нарушен из-за санкций </a:t>
            </a:r>
            <a:r>
              <a:rPr lang="ru-RU" i="1" dirty="0">
                <a:solidFill>
                  <a:schemeClr val="bg1"/>
                </a:solidFill>
              </a:rPr>
              <a:t>(Постановление Правительства РФ от 21.03.2022 № 417)</a:t>
            </a:r>
          </a:p>
          <a:p>
            <a:endParaRPr lang="ru-RU" i="1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Исполнителя не включат в РНП, если он подтвердит, что: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им приняты меры для исполнения контракта;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контракт не исполнен из-за санкций или ограничительных мер.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Введение санкций или ограничительных мер в отношении заказчика не поможет исполнителю избежать РНП.</a:t>
            </a:r>
          </a:p>
          <a:p>
            <a:endParaRPr lang="ru-RU" i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68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955" y="1797746"/>
            <a:ext cx="9692640" cy="2430379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3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4075" y="1437764"/>
            <a:ext cx="8705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Дополнена статья 34 Закона № 44-ФЗ — появились части 16.2 и 16.3: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55111" y="406520"/>
            <a:ext cx="4891278" cy="595946"/>
          </a:xfrm>
        </p:spPr>
        <p:txBody>
          <a:bodyPr>
            <a:normAutofit/>
          </a:bodyPr>
          <a:lstStyle/>
          <a:p>
            <a:r>
              <a:rPr lang="ru-RU" sz="3000" b="1" dirty="0"/>
              <a:t>Формирование лота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550" y="2242394"/>
            <a:ext cx="10058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16.2. Предметом контракта могут быть одновременно консервация, ремонт, реставрация,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приспособление объекта культурного наследия (памятника истории и культуры) народов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Российской Федерации для современного использования, включая научно-исследовательские, изыскательские, проектные и производственные работы, научное руководство проведением работ по сохранению такого объекта, технический и авторский надзор за проведением этих работ.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16.3. В случае включения в описание объекта закупки типовой проектной документации предметом контракта могут быть одновременно подготовка проектной документации и (или) выполнение инженерных изысканий и выполнение работ по строительству объекта капитального строительства.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385452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785" y="208722"/>
            <a:ext cx="9692640" cy="49862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ч. 16.1. ст. 34 Закона № 44-ФЗ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44826" y="964926"/>
            <a:ext cx="9730409" cy="5485569"/>
          </a:xfrm>
        </p:spPr>
        <p:txBody>
          <a:bodyPr>
            <a:normAutofit fontScale="92500"/>
          </a:bodyPr>
          <a:lstStyle/>
          <a:p>
            <a:pPr marL="9525" indent="-9525" algn="just">
              <a:buClrTx/>
              <a:buSzPct val="100000"/>
              <a:buFont typeface="+mj-lt"/>
              <a:buAutoNum type="arabicPeriod"/>
            </a:pPr>
            <a:r>
              <a:rPr lang="ru-RU" sz="2500" dirty="0">
                <a:solidFill>
                  <a:schemeClr val="bg1"/>
                </a:solidFill>
              </a:rPr>
              <a:t> Заключение  технологического и ценового аудита обоснования инвестиций.</a:t>
            </a:r>
          </a:p>
          <a:p>
            <a:pPr marL="9525" indent="-9525" algn="just">
              <a:buClrTx/>
              <a:buSzPct val="100000"/>
              <a:buFont typeface="+mj-lt"/>
              <a:buAutoNum type="arabicPeriod"/>
            </a:pPr>
            <a:r>
              <a:rPr lang="ru-RU" sz="2500" dirty="0">
                <a:solidFill>
                  <a:schemeClr val="bg1"/>
                </a:solidFill>
              </a:rPr>
              <a:t> Решение о заключении контракта:</a:t>
            </a:r>
          </a:p>
          <a:p>
            <a:pPr marL="0" indent="0" algn="just">
              <a:buClrTx/>
              <a:buSzPct val="100000"/>
              <a:buNone/>
            </a:pPr>
            <a:r>
              <a:rPr lang="ru-RU" sz="2500" dirty="0">
                <a:solidFill>
                  <a:schemeClr val="bg1"/>
                </a:solidFill>
              </a:rPr>
              <a:t>а) наименование объекта капитального строительства согласно решению о предоставлении бюджетных ассигнований на осуществление капитальных вложений, принятому в отношении такого объекта в установленном порядке;</a:t>
            </a:r>
          </a:p>
          <a:p>
            <a:pPr marL="0" indent="0" algn="just">
              <a:buClrTx/>
              <a:buSzPct val="100000"/>
              <a:buNone/>
            </a:pPr>
            <a:r>
              <a:rPr lang="ru-RU" sz="2500" dirty="0">
                <a:solidFill>
                  <a:schemeClr val="bg1"/>
                </a:solidFill>
              </a:rPr>
              <a:t>б) наименование заказчика;</a:t>
            </a:r>
          </a:p>
          <a:p>
            <a:pPr marL="0" indent="0" algn="just">
              <a:buClrTx/>
              <a:buSzPct val="100000"/>
              <a:buNone/>
            </a:pPr>
            <a:r>
              <a:rPr lang="ru-RU" sz="2500" dirty="0">
                <a:solidFill>
                  <a:schemeClr val="bg1"/>
                </a:solidFill>
              </a:rPr>
              <a:t>в) мощность объекта капитального строительства;</a:t>
            </a:r>
          </a:p>
          <a:p>
            <a:pPr marL="0" indent="0" algn="just">
              <a:buClrTx/>
              <a:buSzPct val="100000"/>
              <a:buNone/>
            </a:pPr>
            <a:r>
              <a:rPr lang="ru-RU" sz="2500" dirty="0">
                <a:solidFill>
                  <a:schemeClr val="bg1"/>
                </a:solidFill>
              </a:rPr>
              <a:t>г) срок ввода в эксплуатацию объекта капитального строительства;</a:t>
            </a:r>
          </a:p>
          <a:p>
            <a:pPr marL="0" indent="0" algn="just">
              <a:buClrTx/>
              <a:buSzPct val="100000"/>
              <a:buNone/>
            </a:pPr>
            <a:r>
              <a:rPr lang="ru-RU" sz="2500" dirty="0">
                <a:solidFill>
                  <a:schemeClr val="bg1"/>
                </a:solidFill>
              </a:rPr>
              <a:t>д) предполагаемую (предельную) стоимость строительства объекта капитального строительства.</a:t>
            </a:r>
          </a:p>
          <a:p>
            <a:pPr marL="0" indent="0" algn="just">
              <a:buClrTx/>
              <a:buSzPct val="100000"/>
              <a:buNone/>
            </a:pPr>
            <a:endParaRPr lang="ru-RU" sz="2500" dirty="0">
              <a:solidFill>
                <a:schemeClr val="bg1"/>
              </a:solidFill>
            </a:endParaRPr>
          </a:p>
          <a:p>
            <a:pPr marL="9525" indent="-9525" algn="just">
              <a:buClrTx/>
              <a:buSzPct val="100000"/>
              <a:buFont typeface="+mj-lt"/>
              <a:buAutoNum type="arabicPeriod"/>
            </a:pPr>
            <a:endParaRPr lang="ru-RU" sz="2500" dirty="0">
              <a:solidFill>
                <a:schemeClr val="bg1"/>
              </a:solidFill>
            </a:endParaRP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endParaRPr lang="ru-RU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0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680" y="89452"/>
            <a:ext cx="9692640" cy="687470"/>
          </a:xfrm>
        </p:spPr>
        <p:txBody>
          <a:bodyPr>
            <a:normAutofit/>
          </a:bodyPr>
          <a:lstStyle/>
          <a:p>
            <a:r>
              <a:rPr lang="ru-RU" sz="3600" dirty="0"/>
              <a:t>Практика антимонопольного органа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444" y="1003852"/>
            <a:ext cx="8418443" cy="54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9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731" y="148672"/>
            <a:ext cx="3258312" cy="614997"/>
          </a:xfrm>
        </p:spPr>
        <p:txBody>
          <a:bodyPr>
            <a:normAutofit/>
          </a:bodyPr>
          <a:lstStyle/>
          <a:p>
            <a:r>
              <a:rPr lang="ru-RU" sz="3000" b="1" dirty="0"/>
              <a:t>Товарный знак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3247" y="2266953"/>
            <a:ext cx="6333744" cy="18097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500" dirty="0">
                <a:solidFill>
                  <a:schemeClr val="bg1"/>
                </a:solidFill>
              </a:rPr>
              <a:t>В документации/ техническом задании/ проекте контракта необходимо предусмотреть возможность поставки «эквивалентного» товара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45" y="1833647"/>
            <a:ext cx="3857625" cy="2676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79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680" y="89452"/>
            <a:ext cx="9692640" cy="687470"/>
          </a:xfrm>
        </p:spPr>
        <p:txBody>
          <a:bodyPr>
            <a:normAutofit/>
          </a:bodyPr>
          <a:lstStyle/>
          <a:p>
            <a:r>
              <a:rPr lang="ru-RU" sz="3600" dirty="0"/>
              <a:t>Практика антимонопольного органа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74" y="1087618"/>
            <a:ext cx="9307388" cy="54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9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400049"/>
            <a:ext cx="8988425" cy="557847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/>
              <a:t>Порядок оценки заявок при проведении закупок на строительство (реконструкцию)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20594796"/>
              </p:ext>
            </p:extLst>
          </p:nvPr>
        </p:nvGraphicFramePr>
        <p:xfrm>
          <a:off x="712498" y="1128032"/>
          <a:ext cx="10027228" cy="506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3610471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Другая 5">
      <a:dk1>
        <a:srgbClr val="FFFFFF"/>
      </a:dk1>
      <a:lt1>
        <a:srgbClr val="343232"/>
      </a:lt1>
      <a:dk2>
        <a:srgbClr val="696464"/>
      </a:dk2>
      <a:lt2>
        <a:srgbClr val="E9E5DC"/>
      </a:lt2>
      <a:accent1>
        <a:srgbClr val="E57B1B"/>
      </a:accent1>
      <a:accent2>
        <a:srgbClr val="FFC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26017</TotalTime>
  <Words>1398</Words>
  <Application>Microsoft Office PowerPoint</Application>
  <PresentationFormat>Широкоэкранный</PresentationFormat>
  <Paragraphs>158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Schoolbook</vt:lpstr>
      <vt:lpstr>Times New Roman</vt:lpstr>
      <vt:lpstr>Wingdings</vt:lpstr>
      <vt:lpstr>Wingdings 2</vt:lpstr>
      <vt:lpstr>Вид</vt:lpstr>
      <vt:lpstr>Нормативное регулирование и практика организации закупочных процедур в строительном комплексе</vt:lpstr>
      <vt:lpstr>Способы закупок на строительство (реконструкцию) </vt:lpstr>
      <vt:lpstr>Формирование лота</vt:lpstr>
      <vt:lpstr>Формирование лота</vt:lpstr>
      <vt:lpstr>ч. 16.1. ст. 34 Закона № 44-ФЗ</vt:lpstr>
      <vt:lpstr>Практика антимонопольного органа</vt:lpstr>
      <vt:lpstr>Товарный знак</vt:lpstr>
      <vt:lpstr>Практика антимонопольного органа</vt:lpstr>
      <vt:lpstr>Порядок оценки заявок при проведении закупок на строительство (реконструкцию) </vt:lpstr>
      <vt:lpstr>Практика антимонопольного органа</vt:lpstr>
      <vt:lpstr>Практика антимонопольного органа</vt:lpstr>
      <vt:lpstr>Практика антимонопольного органа</vt:lpstr>
      <vt:lpstr>Практика антимонопольного органа</vt:lpstr>
      <vt:lpstr>Практика антимонопольного органа</vt:lpstr>
      <vt:lpstr>Специальная предквалификация</vt:lpstr>
      <vt:lpstr>Специальная предквалификация</vt:lpstr>
      <vt:lpstr>Членство в СРО</vt:lpstr>
      <vt:lpstr>Практика антимонопольного органа</vt:lpstr>
      <vt:lpstr>Практика антимонопольного органа</vt:lpstr>
      <vt:lpstr>Практика антимонопольного органа</vt:lpstr>
      <vt:lpstr>Постановление Правительства № 570</vt:lpstr>
      <vt:lpstr>Практика антимонопольного органа</vt:lpstr>
      <vt:lpstr> Изменение: повышение аванса</vt:lpstr>
      <vt:lpstr>Постановление Правительства РФ от 29.03.2022 № 505</vt:lpstr>
      <vt:lpstr>Обеспечение исполнения контракта</vt:lpstr>
      <vt:lpstr>Оплата по контракту</vt:lpstr>
      <vt:lpstr>Изменение существенных условий контракта</vt:lpstr>
      <vt:lpstr>Изменение существенных условий контракта</vt:lpstr>
      <vt:lpstr>Изменение существенных условий контракта</vt:lpstr>
      <vt:lpstr>Изменение существенных условий контракта</vt:lpstr>
      <vt:lpstr> Возможность списывать неустойку из-за удорожания стройматериалов</vt:lpstr>
      <vt:lpstr>Реестр недобросовестных поставщиков</vt:lpstr>
      <vt:lpstr>Реестр недобросовестных поставщиков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         РОСТ</dc:title>
  <dc:creator>Ольга Ключенкова</dc:creator>
  <cp:lastModifiedBy>Светлана</cp:lastModifiedBy>
  <cp:revision>271</cp:revision>
  <cp:lastPrinted>2021-10-12T05:44:00Z</cp:lastPrinted>
  <dcterms:created xsi:type="dcterms:W3CDTF">2020-09-03T12:13:23Z</dcterms:created>
  <dcterms:modified xsi:type="dcterms:W3CDTF">2022-07-20T04:47:19Z</dcterms:modified>
</cp:coreProperties>
</file>