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3" r:id="rId3"/>
    <p:sldId id="265" r:id="rId4"/>
    <p:sldId id="260" r:id="rId5"/>
    <p:sldId id="264" r:id="rId6"/>
    <p:sldId id="267" r:id="rId7"/>
    <p:sldId id="26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85B6"/>
    <a:srgbClr val="6662B1"/>
    <a:srgbClr val="5078B9"/>
    <a:srgbClr val="45AAC4"/>
    <a:srgbClr val="00723E"/>
    <a:srgbClr val="00BC4C"/>
    <a:srgbClr val="E57171"/>
    <a:srgbClr val="00B449"/>
    <a:srgbClr val="DE4E4E"/>
    <a:srgbClr val="D8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2" autoAdjust="0"/>
    <p:restoredTop sz="94629" autoAdjust="0"/>
  </p:normalViewPr>
  <p:slideViewPr>
    <p:cSldViewPr>
      <p:cViewPr>
        <p:scale>
          <a:sx n="100" d="100"/>
          <a:sy n="100" d="100"/>
        </p:scale>
        <p:origin x="-212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2.wdp"/><Relationship Id="rId1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07/relationships/hdphoto" Target="../media/hdphoto2.wdp"/><Relationship Id="rId1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0C48E-F5C1-437C-B276-025FD00F8A6E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9A479C8-A627-423D-93AF-650802FBE72A}">
      <dgm:prSet phldrT="[Текст]"/>
      <dgm:spPr>
        <a:ln>
          <a:noFill/>
        </a:ln>
      </dgm:spPr>
      <dgm:t>
        <a:bodyPr/>
        <a:lstStyle/>
        <a:p>
          <a:r>
            <a:rPr lang="ru-RU" b="1" dirty="0" smtClean="0"/>
            <a:t>Обучение сотрудников</a:t>
          </a:r>
        </a:p>
      </dgm:t>
    </dgm:pt>
    <dgm:pt modelId="{44F19F50-75BB-4F50-BE21-175801CF85BE}" type="parTrans" cxnId="{7A255960-D685-4409-8422-158DAC27C3D0}">
      <dgm:prSet/>
      <dgm:spPr/>
      <dgm:t>
        <a:bodyPr/>
        <a:lstStyle/>
        <a:p>
          <a:endParaRPr lang="ru-RU"/>
        </a:p>
      </dgm:t>
    </dgm:pt>
    <dgm:pt modelId="{A094F291-20CD-4F56-8487-54F811B25770}" type="sibTrans" cxnId="{7A255960-D685-4409-8422-158DAC27C3D0}">
      <dgm:prSet/>
      <dgm:spPr/>
      <dgm:t>
        <a:bodyPr/>
        <a:lstStyle/>
        <a:p>
          <a:endParaRPr lang="ru-RU"/>
        </a:p>
      </dgm:t>
    </dgm:pt>
    <dgm:pt modelId="{E3E2B146-6B8E-4F09-93FA-DEEA417F0F7D}">
      <dgm:prSet phldrT="[Текст]"/>
      <dgm:spPr>
        <a:ln>
          <a:noFill/>
        </a:ln>
      </dgm:spPr>
      <dgm:t>
        <a:bodyPr/>
        <a:lstStyle/>
        <a:p>
          <a:r>
            <a:rPr lang="ru-RU" dirty="0" smtClean="0"/>
            <a:t>Владение навыками приёмки</a:t>
          </a:r>
          <a:endParaRPr lang="ru-RU" dirty="0"/>
        </a:p>
      </dgm:t>
    </dgm:pt>
    <dgm:pt modelId="{FBCE97BD-C0A4-45C7-A262-B5B715CF3D20}" type="parTrans" cxnId="{66813E0E-5558-4BB7-BAC9-4750170EB236}">
      <dgm:prSet/>
      <dgm:spPr/>
      <dgm:t>
        <a:bodyPr/>
        <a:lstStyle/>
        <a:p>
          <a:endParaRPr lang="ru-RU"/>
        </a:p>
      </dgm:t>
    </dgm:pt>
    <dgm:pt modelId="{80D4DDE2-585B-409A-8F71-F03CA752111A}" type="sibTrans" cxnId="{66813E0E-5558-4BB7-BAC9-4750170EB236}">
      <dgm:prSet/>
      <dgm:spPr/>
      <dgm:t>
        <a:bodyPr/>
        <a:lstStyle/>
        <a:p>
          <a:endParaRPr lang="ru-RU"/>
        </a:p>
      </dgm:t>
    </dgm:pt>
    <dgm:pt modelId="{DFBECD06-8579-4D6E-9EC7-B0A74491BC64}">
      <dgm:prSet phldrT="[Текст]"/>
      <dgm:spPr>
        <a:ln>
          <a:noFill/>
        </a:ln>
      </dgm:spPr>
      <dgm:t>
        <a:bodyPr/>
        <a:lstStyle/>
        <a:p>
          <a:r>
            <a:rPr lang="ru-RU" dirty="0" smtClean="0"/>
            <a:t>Ответственность за процесс приёмки</a:t>
          </a:r>
          <a:endParaRPr lang="ru-RU" dirty="0"/>
        </a:p>
      </dgm:t>
    </dgm:pt>
    <dgm:pt modelId="{080ED3DF-A008-4757-BB6A-26DD9C00B329}" type="parTrans" cxnId="{9F2EC725-EBF9-41FD-86EB-B363AC582A25}">
      <dgm:prSet/>
      <dgm:spPr/>
      <dgm:t>
        <a:bodyPr/>
        <a:lstStyle/>
        <a:p>
          <a:endParaRPr lang="ru-RU"/>
        </a:p>
      </dgm:t>
    </dgm:pt>
    <dgm:pt modelId="{B76D2451-256C-4036-8063-FDB935EE5EFD}" type="sibTrans" cxnId="{9F2EC725-EBF9-41FD-86EB-B363AC582A25}">
      <dgm:prSet/>
      <dgm:spPr/>
      <dgm:t>
        <a:bodyPr/>
        <a:lstStyle/>
        <a:p>
          <a:endParaRPr lang="ru-RU"/>
        </a:p>
      </dgm:t>
    </dgm:pt>
    <dgm:pt modelId="{6C87B4E2-2B3A-4F26-9828-121921E63E5A}">
      <dgm:prSet phldrT="[Текст]"/>
      <dgm:spPr>
        <a:ln>
          <a:noFill/>
        </a:ln>
      </dgm:spPr>
      <dgm:t>
        <a:bodyPr/>
        <a:lstStyle/>
        <a:p>
          <a:r>
            <a:rPr lang="ru-RU" b="1" dirty="0" smtClean="0"/>
            <a:t>Внешняя экспертиза</a:t>
          </a:r>
          <a:endParaRPr lang="ru-RU" b="1" dirty="0"/>
        </a:p>
      </dgm:t>
    </dgm:pt>
    <dgm:pt modelId="{98514F45-B6F5-4B39-AFDF-3B42788BC9A9}" type="parTrans" cxnId="{E8B45835-6522-4C22-B685-C7FC70EAD328}">
      <dgm:prSet/>
      <dgm:spPr/>
      <dgm:t>
        <a:bodyPr/>
        <a:lstStyle/>
        <a:p>
          <a:endParaRPr lang="ru-RU"/>
        </a:p>
      </dgm:t>
    </dgm:pt>
    <dgm:pt modelId="{DF00DE60-AB79-41E2-AEBB-0460EA752A31}" type="sibTrans" cxnId="{E8B45835-6522-4C22-B685-C7FC70EAD328}">
      <dgm:prSet/>
      <dgm:spPr/>
      <dgm:t>
        <a:bodyPr/>
        <a:lstStyle/>
        <a:p>
          <a:endParaRPr lang="ru-RU"/>
        </a:p>
      </dgm:t>
    </dgm:pt>
    <dgm:pt modelId="{D6214D2B-B0D9-4727-BA31-DB058767FF8C}">
      <dgm:prSet phldrT="[Текст]"/>
      <dgm:spPr>
        <a:ln>
          <a:noFill/>
        </a:ln>
      </dgm:spPr>
      <dgm:t>
        <a:bodyPr/>
        <a:lstStyle/>
        <a:p>
          <a:r>
            <a:rPr lang="ru-RU" dirty="0" smtClean="0"/>
            <a:t>Лабораторный контроль</a:t>
          </a:r>
          <a:endParaRPr lang="ru-RU" dirty="0"/>
        </a:p>
      </dgm:t>
    </dgm:pt>
    <dgm:pt modelId="{0A35EBD9-ACD9-4D08-8332-CAA6841E9F49}" type="parTrans" cxnId="{A48B0009-A3B7-42E0-B61C-F03ED6D09A0B}">
      <dgm:prSet/>
      <dgm:spPr/>
      <dgm:t>
        <a:bodyPr/>
        <a:lstStyle/>
        <a:p>
          <a:endParaRPr lang="ru-RU"/>
        </a:p>
      </dgm:t>
    </dgm:pt>
    <dgm:pt modelId="{193D5201-B688-4847-9E6B-840A290A90A1}" type="sibTrans" cxnId="{A48B0009-A3B7-42E0-B61C-F03ED6D09A0B}">
      <dgm:prSet/>
      <dgm:spPr/>
      <dgm:t>
        <a:bodyPr/>
        <a:lstStyle/>
        <a:p>
          <a:endParaRPr lang="ru-RU"/>
        </a:p>
      </dgm:t>
    </dgm:pt>
    <dgm:pt modelId="{25A40460-3F71-4A29-97D0-995F1A12E61F}">
      <dgm:prSet phldrT="[Текст]"/>
      <dgm:spPr>
        <a:ln>
          <a:noFill/>
        </a:ln>
      </dgm:spPr>
      <dgm:t>
        <a:bodyPr/>
        <a:lstStyle/>
        <a:p>
          <a:r>
            <a:rPr lang="ru-RU" dirty="0" smtClean="0"/>
            <a:t>«Слепой» график проверок</a:t>
          </a:r>
          <a:endParaRPr lang="ru-RU" dirty="0"/>
        </a:p>
      </dgm:t>
    </dgm:pt>
    <dgm:pt modelId="{F9EACBB5-E653-4262-88CC-870265478F4D}" type="parTrans" cxnId="{63C23110-582A-4D5B-A42A-EA6905987B07}">
      <dgm:prSet/>
      <dgm:spPr/>
      <dgm:t>
        <a:bodyPr/>
        <a:lstStyle/>
        <a:p>
          <a:endParaRPr lang="ru-RU"/>
        </a:p>
      </dgm:t>
    </dgm:pt>
    <dgm:pt modelId="{53A0644C-A342-42C0-BF32-3F564196D542}" type="sibTrans" cxnId="{63C23110-582A-4D5B-A42A-EA6905987B07}">
      <dgm:prSet/>
      <dgm:spPr/>
      <dgm:t>
        <a:bodyPr/>
        <a:lstStyle/>
        <a:p>
          <a:endParaRPr lang="ru-RU"/>
        </a:p>
      </dgm:t>
    </dgm:pt>
    <dgm:pt modelId="{652AF71E-A5A6-4D27-8068-944F6D8A723B}" type="pres">
      <dgm:prSet presAssocID="{9510C48E-F5C1-437C-B276-025FD00F8A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5CFD0-731D-4EEF-A25D-19EC292405FB}" type="pres">
      <dgm:prSet presAssocID="{9510C48E-F5C1-437C-B276-025FD00F8A6E}" presName="fgShape" presStyleLbl="fgShp" presStyleIdx="0" presStyleCnt="1" custFlipVert="1" custFlipHor="1" custScaleX="622" custScaleY="37635"/>
      <dgm:spPr/>
      <dgm:t>
        <a:bodyPr/>
        <a:lstStyle/>
        <a:p>
          <a:endParaRPr lang="ru-RU"/>
        </a:p>
      </dgm:t>
    </dgm:pt>
    <dgm:pt modelId="{955B0B9F-A44B-42BE-8F5E-A881F9B6DC5E}" type="pres">
      <dgm:prSet presAssocID="{9510C48E-F5C1-437C-B276-025FD00F8A6E}" presName="linComp" presStyleCnt="0"/>
      <dgm:spPr/>
      <dgm:t>
        <a:bodyPr/>
        <a:lstStyle/>
        <a:p>
          <a:endParaRPr lang="ru-RU"/>
        </a:p>
      </dgm:t>
    </dgm:pt>
    <dgm:pt modelId="{2946D210-11FA-4869-B558-2E9C2E62EEC5}" type="pres">
      <dgm:prSet presAssocID="{69A479C8-A627-423D-93AF-650802FBE72A}" presName="compNode" presStyleCnt="0"/>
      <dgm:spPr/>
      <dgm:t>
        <a:bodyPr/>
        <a:lstStyle/>
        <a:p>
          <a:endParaRPr lang="ru-RU"/>
        </a:p>
      </dgm:t>
    </dgm:pt>
    <dgm:pt modelId="{F02ABAF2-2179-47D5-9750-DE2247ED4490}" type="pres">
      <dgm:prSet presAssocID="{69A479C8-A627-423D-93AF-650802FBE72A}" presName="bkgdShape" presStyleLbl="node1" presStyleIdx="0" presStyleCnt="2"/>
      <dgm:spPr/>
      <dgm:t>
        <a:bodyPr/>
        <a:lstStyle/>
        <a:p>
          <a:endParaRPr lang="ru-RU"/>
        </a:p>
      </dgm:t>
    </dgm:pt>
    <dgm:pt modelId="{928AEA18-2CA0-4394-86EC-203880EC6CDA}" type="pres">
      <dgm:prSet presAssocID="{69A479C8-A627-423D-93AF-650802FBE72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4F225-F126-4CF9-ACCA-7BC47C2171A5}" type="pres">
      <dgm:prSet presAssocID="{69A479C8-A627-423D-93AF-650802FBE72A}" presName="invisiNode" presStyleLbl="node1" presStyleIdx="0" presStyleCnt="2"/>
      <dgm:spPr/>
      <dgm:t>
        <a:bodyPr/>
        <a:lstStyle/>
        <a:p>
          <a:endParaRPr lang="ru-RU"/>
        </a:p>
      </dgm:t>
    </dgm:pt>
    <dgm:pt modelId="{3C38C832-6CFB-4094-AC4A-1DDBB7303707}" type="pres">
      <dgm:prSet presAssocID="{69A479C8-A627-423D-93AF-650802FBE72A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849D15-906A-4E02-8FB2-FCE2EAC43083}" type="pres">
      <dgm:prSet presAssocID="{A094F291-20CD-4F56-8487-54F811B257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24D8901-5B41-4BA6-9DB4-FF5B267B4100}" type="pres">
      <dgm:prSet presAssocID="{6C87B4E2-2B3A-4F26-9828-121921E63E5A}" presName="compNode" presStyleCnt="0"/>
      <dgm:spPr/>
      <dgm:t>
        <a:bodyPr/>
        <a:lstStyle/>
        <a:p>
          <a:endParaRPr lang="ru-RU"/>
        </a:p>
      </dgm:t>
    </dgm:pt>
    <dgm:pt modelId="{D1A18418-F73B-47A6-8F00-C81202AC932E}" type="pres">
      <dgm:prSet presAssocID="{6C87B4E2-2B3A-4F26-9828-121921E63E5A}" presName="bkgdShape" presStyleLbl="node1" presStyleIdx="1" presStyleCnt="2"/>
      <dgm:spPr/>
      <dgm:t>
        <a:bodyPr/>
        <a:lstStyle/>
        <a:p>
          <a:endParaRPr lang="ru-RU"/>
        </a:p>
      </dgm:t>
    </dgm:pt>
    <dgm:pt modelId="{33AF2392-CDAC-4B88-B9F2-8B3A8A730F62}" type="pres">
      <dgm:prSet presAssocID="{6C87B4E2-2B3A-4F26-9828-121921E63E5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AE02-F6D3-408F-81E7-A47D51AD8F2F}" type="pres">
      <dgm:prSet presAssocID="{6C87B4E2-2B3A-4F26-9828-121921E63E5A}" presName="invisiNode" presStyleLbl="node1" presStyleIdx="1" presStyleCnt="2"/>
      <dgm:spPr/>
      <dgm:t>
        <a:bodyPr/>
        <a:lstStyle/>
        <a:p>
          <a:endParaRPr lang="ru-RU"/>
        </a:p>
      </dgm:t>
    </dgm:pt>
    <dgm:pt modelId="{545F3F02-12B4-4240-9B1E-F180FB30D4BA}" type="pres">
      <dgm:prSet presAssocID="{6C87B4E2-2B3A-4F26-9828-121921E63E5A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04641EB-DBB8-42DA-B694-94FCF326CE4D}" type="presOf" srcId="{9510C48E-F5C1-437C-B276-025FD00F8A6E}" destId="{652AF71E-A5A6-4D27-8068-944F6D8A723B}" srcOrd="0" destOrd="0" presId="urn:microsoft.com/office/officeart/2005/8/layout/hList7"/>
    <dgm:cxn modelId="{D278832E-7DCD-46FB-A99F-8069988F8DD5}" type="presOf" srcId="{69A479C8-A627-423D-93AF-650802FBE72A}" destId="{F02ABAF2-2179-47D5-9750-DE2247ED4490}" srcOrd="0" destOrd="0" presId="urn:microsoft.com/office/officeart/2005/8/layout/hList7"/>
    <dgm:cxn modelId="{7E7E85B1-C0C4-4C86-93DF-CEC6C282B6C9}" type="presOf" srcId="{A094F291-20CD-4F56-8487-54F811B25770}" destId="{7E849D15-906A-4E02-8FB2-FCE2EAC43083}" srcOrd="0" destOrd="0" presId="urn:microsoft.com/office/officeart/2005/8/layout/hList7"/>
    <dgm:cxn modelId="{6BD64E51-D33D-42DD-9CF5-130C33735FA6}" type="presOf" srcId="{D6214D2B-B0D9-4727-BA31-DB058767FF8C}" destId="{D1A18418-F73B-47A6-8F00-C81202AC932E}" srcOrd="0" destOrd="1" presId="urn:microsoft.com/office/officeart/2005/8/layout/hList7"/>
    <dgm:cxn modelId="{F9ACFBB9-DC97-400B-A5DE-7FFAD7A7E4E6}" type="presOf" srcId="{69A479C8-A627-423D-93AF-650802FBE72A}" destId="{928AEA18-2CA0-4394-86EC-203880EC6CDA}" srcOrd="1" destOrd="0" presId="urn:microsoft.com/office/officeart/2005/8/layout/hList7"/>
    <dgm:cxn modelId="{D1DFE1D3-8E7C-4D3D-A335-0517BF370882}" type="presOf" srcId="{DFBECD06-8579-4D6E-9EC7-B0A74491BC64}" destId="{F02ABAF2-2179-47D5-9750-DE2247ED4490}" srcOrd="0" destOrd="2" presId="urn:microsoft.com/office/officeart/2005/8/layout/hList7"/>
    <dgm:cxn modelId="{9F2EC725-EBF9-41FD-86EB-B363AC582A25}" srcId="{69A479C8-A627-423D-93AF-650802FBE72A}" destId="{DFBECD06-8579-4D6E-9EC7-B0A74491BC64}" srcOrd="1" destOrd="0" parTransId="{080ED3DF-A008-4757-BB6A-26DD9C00B329}" sibTransId="{B76D2451-256C-4036-8063-FDB935EE5EFD}"/>
    <dgm:cxn modelId="{66813E0E-5558-4BB7-BAC9-4750170EB236}" srcId="{69A479C8-A627-423D-93AF-650802FBE72A}" destId="{E3E2B146-6B8E-4F09-93FA-DEEA417F0F7D}" srcOrd="0" destOrd="0" parTransId="{FBCE97BD-C0A4-45C7-A262-B5B715CF3D20}" sibTransId="{80D4DDE2-585B-409A-8F71-F03CA752111A}"/>
    <dgm:cxn modelId="{8B25911B-3A6D-4F36-A263-6A683CD309A0}" type="presOf" srcId="{E3E2B146-6B8E-4F09-93FA-DEEA417F0F7D}" destId="{F02ABAF2-2179-47D5-9750-DE2247ED4490}" srcOrd="0" destOrd="1" presId="urn:microsoft.com/office/officeart/2005/8/layout/hList7"/>
    <dgm:cxn modelId="{84827844-A718-4870-B51A-B6408BEBD2A8}" type="presOf" srcId="{DFBECD06-8579-4D6E-9EC7-B0A74491BC64}" destId="{928AEA18-2CA0-4394-86EC-203880EC6CDA}" srcOrd="1" destOrd="2" presId="urn:microsoft.com/office/officeart/2005/8/layout/hList7"/>
    <dgm:cxn modelId="{53EB9B3B-D15A-45EA-B2E1-DC5EC130F59A}" type="presOf" srcId="{E3E2B146-6B8E-4F09-93FA-DEEA417F0F7D}" destId="{928AEA18-2CA0-4394-86EC-203880EC6CDA}" srcOrd="1" destOrd="1" presId="urn:microsoft.com/office/officeart/2005/8/layout/hList7"/>
    <dgm:cxn modelId="{307E6DA7-014B-48C2-9288-8FF0159F2B3B}" type="presOf" srcId="{D6214D2B-B0D9-4727-BA31-DB058767FF8C}" destId="{33AF2392-CDAC-4B88-B9F2-8B3A8A730F62}" srcOrd="1" destOrd="1" presId="urn:microsoft.com/office/officeart/2005/8/layout/hList7"/>
    <dgm:cxn modelId="{F955C156-1D74-48B3-8BB3-0B4342B4143A}" type="presOf" srcId="{6C87B4E2-2B3A-4F26-9828-121921E63E5A}" destId="{D1A18418-F73B-47A6-8F00-C81202AC932E}" srcOrd="0" destOrd="0" presId="urn:microsoft.com/office/officeart/2005/8/layout/hList7"/>
    <dgm:cxn modelId="{A48B0009-A3B7-42E0-B61C-F03ED6D09A0B}" srcId="{6C87B4E2-2B3A-4F26-9828-121921E63E5A}" destId="{D6214D2B-B0D9-4727-BA31-DB058767FF8C}" srcOrd="0" destOrd="0" parTransId="{0A35EBD9-ACD9-4D08-8332-CAA6841E9F49}" sibTransId="{193D5201-B688-4847-9E6B-840A290A90A1}"/>
    <dgm:cxn modelId="{EFEB800B-5B6A-401B-81E1-C281368D2965}" type="presOf" srcId="{25A40460-3F71-4A29-97D0-995F1A12E61F}" destId="{33AF2392-CDAC-4B88-B9F2-8B3A8A730F62}" srcOrd="1" destOrd="2" presId="urn:microsoft.com/office/officeart/2005/8/layout/hList7"/>
    <dgm:cxn modelId="{E8B45835-6522-4C22-B685-C7FC70EAD328}" srcId="{9510C48E-F5C1-437C-B276-025FD00F8A6E}" destId="{6C87B4E2-2B3A-4F26-9828-121921E63E5A}" srcOrd="1" destOrd="0" parTransId="{98514F45-B6F5-4B39-AFDF-3B42788BC9A9}" sibTransId="{DF00DE60-AB79-41E2-AEBB-0460EA752A31}"/>
    <dgm:cxn modelId="{63C23110-582A-4D5B-A42A-EA6905987B07}" srcId="{6C87B4E2-2B3A-4F26-9828-121921E63E5A}" destId="{25A40460-3F71-4A29-97D0-995F1A12E61F}" srcOrd="1" destOrd="0" parTransId="{F9EACBB5-E653-4262-88CC-870265478F4D}" sibTransId="{53A0644C-A342-42C0-BF32-3F564196D542}"/>
    <dgm:cxn modelId="{29B39C00-C069-4CC4-AB07-CB1B332F473B}" type="presOf" srcId="{6C87B4E2-2B3A-4F26-9828-121921E63E5A}" destId="{33AF2392-CDAC-4B88-B9F2-8B3A8A730F62}" srcOrd="1" destOrd="0" presId="urn:microsoft.com/office/officeart/2005/8/layout/hList7"/>
    <dgm:cxn modelId="{7A255960-D685-4409-8422-158DAC27C3D0}" srcId="{9510C48E-F5C1-437C-B276-025FD00F8A6E}" destId="{69A479C8-A627-423D-93AF-650802FBE72A}" srcOrd="0" destOrd="0" parTransId="{44F19F50-75BB-4F50-BE21-175801CF85BE}" sibTransId="{A094F291-20CD-4F56-8487-54F811B25770}"/>
    <dgm:cxn modelId="{70B29B67-7533-41BB-85B4-413E18DB8BE9}" type="presOf" srcId="{25A40460-3F71-4A29-97D0-995F1A12E61F}" destId="{D1A18418-F73B-47A6-8F00-C81202AC932E}" srcOrd="0" destOrd="2" presId="urn:microsoft.com/office/officeart/2005/8/layout/hList7"/>
    <dgm:cxn modelId="{7C135588-1CE3-4543-9B4E-6B19F73E1F47}" type="presParOf" srcId="{652AF71E-A5A6-4D27-8068-944F6D8A723B}" destId="{68A5CFD0-731D-4EEF-A25D-19EC292405FB}" srcOrd="0" destOrd="0" presId="urn:microsoft.com/office/officeart/2005/8/layout/hList7"/>
    <dgm:cxn modelId="{05FED6A9-7BFC-4E1D-8AC8-AE3B65DC8C2D}" type="presParOf" srcId="{652AF71E-A5A6-4D27-8068-944F6D8A723B}" destId="{955B0B9F-A44B-42BE-8F5E-A881F9B6DC5E}" srcOrd="1" destOrd="0" presId="urn:microsoft.com/office/officeart/2005/8/layout/hList7"/>
    <dgm:cxn modelId="{C55DB657-7FE4-465F-B315-03E65A5050BA}" type="presParOf" srcId="{955B0B9F-A44B-42BE-8F5E-A881F9B6DC5E}" destId="{2946D210-11FA-4869-B558-2E9C2E62EEC5}" srcOrd="0" destOrd="0" presId="urn:microsoft.com/office/officeart/2005/8/layout/hList7"/>
    <dgm:cxn modelId="{82D8D9D2-8764-416B-BEC6-5DFF1890D55C}" type="presParOf" srcId="{2946D210-11FA-4869-B558-2E9C2E62EEC5}" destId="{F02ABAF2-2179-47D5-9750-DE2247ED4490}" srcOrd="0" destOrd="0" presId="urn:microsoft.com/office/officeart/2005/8/layout/hList7"/>
    <dgm:cxn modelId="{F7E39411-12D5-4623-830B-0F714D792FEC}" type="presParOf" srcId="{2946D210-11FA-4869-B558-2E9C2E62EEC5}" destId="{928AEA18-2CA0-4394-86EC-203880EC6CDA}" srcOrd="1" destOrd="0" presId="urn:microsoft.com/office/officeart/2005/8/layout/hList7"/>
    <dgm:cxn modelId="{47B839D6-784E-4627-8D29-AB60D73450A0}" type="presParOf" srcId="{2946D210-11FA-4869-B558-2E9C2E62EEC5}" destId="{34C4F225-F126-4CF9-ACCA-7BC47C2171A5}" srcOrd="2" destOrd="0" presId="urn:microsoft.com/office/officeart/2005/8/layout/hList7"/>
    <dgm:cxn modelId="{A955FADD-AF27-4F2C-8EB9-8D557CB931BB}" type="presParOf" srcId="{2946D210-11FA-4869-B558-2E9C2E62EEC5}" destId="{3C38C832-6CFB-4094-AC4A-1DDBB7303707}" srcOrd="3" destOrd="0" presId="urn:microsoft.com/office/officeart/2005/8/layout/hList7"/>
    <dgm:cxn modelId="{EEF365BA-7C4A-4DE7-A0F7-2BF6A9A98726}" type="presParOf" srcId="{955B0B9F-A44B-42BE-8F5E-A881F9B6DC5E}" destId="{7E849D15-906A-4E02-8FB2-FCE2EAC43083}" srcOrd="1" destOrd="0" presId="urn:microsoft.com/office/officeart/2005/8/layout/hList7"/>
    <dgm:cxn modelId="{35B84CCD-079B-4849-B604-4F925D6CF6D4}" type="presParOf" srcId="{955B0B9F-A44B-42BE-8F5E-A881F9B6DC5E}" destId="{624D8901-5B41-4BA6-9DB4-FF5B267B4100}" srcOrd="2" destOrd="0" presId="urn:microsoft.com/office/officeart/2005/8/layout/hList7"/>
    <dgm:cxn modelId="{A3405772-16C4-4B18-B22F-1BF5992D00E9}" type="presParOf" srcId="{624D8901-5B41-4BA6-9DB4-FF5B267B4100}" destId="{D1A18418-F73B-47A6-8F00-C81202AC932E}" srcOrd="0" destOrd="0" presId="urn:microsoft.com/office/officeart/2005/8/layout/hList7"/>
    <dgm:cxn modelId="{92D88D7F-61E1-4C30-B6F5-0ADFFD346768}" type="presParOf" srcId="{624D8901-5B41-4BA6-9DB4-FF5B267B4100}" destId="{33AF2392-CDAC-4B88-B9F2-8B3A8A730F62}" srcOrd="1" destOrd="0" presId="urn:microsoft.com/office/officeart/2005/8/layout/hList7"/>
    <dgm:cxn modelId="{8C176ACC-84A6-44B9-B26B-93E380A3D0A8}" type="presParOf" srcId="{624D8901-5B41-4BA6-9DB4-FF5B267B4100}" destId="{C771AE02-F6D3-408F-81E7-A47D51AD8F2F}" srcOrd="2" destOrd="0" presId="urn:microsoft.com/office/officeart/2005/8/layout/hList7"/>
    <dgm:cxn modelId="{5F87E937-9B82-46E2-9334-DDAC9696B728}" type="presParOf" srcId="{624D8901-5B41-4BA6-9DB4-FF5B267B4100}" destId="{545F3F02-12B4-4240-9B1E-F180FB30D4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0C48E-F5C1-437C-B276-025FD00F8A6E}" type="doc">
      <dgm:prSet loTypeId="urn:microsoft.com/office/officeart/2005/8/layout/h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9A479C8-A627-423D-93AF-650802FBE72A}">
      <dgm:prSet phldrT="[Текст]" custT="1"/>
      <dgm:spPr/>
      <dgm:t>
        <a:bodyPr/>
        <a:lstStyle/>
        <a:p>
          <a:r>
            <a:rPr lang="ru-RU" sz="2400" b="1" dirty="0" smtClean="0"/>
            <a:t>Лабораторный контроль</a:t>
          </a:r>
        </a:p>
      </dgm:t>
    </dgm:pt>
    <dgm:pt modelId="{44F19F50-75BB-4F50-BE21-175801CF85BE}" type="parTrans" cxnId="{7A255960-D685-4409-8422-158DAC27C3D0}">
      <dgm:prSet/>
      <dgm:spPr/>
      <dgm:t>
        <a:bodyPr/>
        <a:lstStyle/>
        <a:p>
          <a:endParaRPr lang="ru-RU"/>
        </a:p>
      </dgm:t>
    </dgm:pt>
    <dgm:pt modelId="{A094F291-20CD-4F56-8487-54F811B25770}" type="sibTrans" cxnId="{7A255960-D685-4409-8422-158DAC27C3D0}">
      <dgm:prSet/>
      <dgm:spPr/>
      <dgm:t>
        <a:bodyPr/>
        <a:lstStyle/>
        <a:p>
          <a:endParaRPr lang="ru-RU"/>
        </a:p>
      </dgm:t>
    </dgm:pt>
    <dgm:pt modelId="{E3E2B146-6B8E-4F09-93FA-DEEA417F0F7D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 smtClean="0"/>
            <a:t>Мониторинг всех учреждений</a:t>
          </a:r>
          <a:endParaRPr lang="ru-RU" sz="2400" dirty="0"/>
        </a:p>
      </dgm:t>
    </dgm:pt>
    <dgm:pt modelId="{FBCE97BD-C0A4-45C7-A262-B5B715CF3D20}" type="parTrans" cxnId="{66813E0E-5558-4BB7-BAC9-4750170EB236}">
      <dgm:prSet/>
      <dgm:spPr/>
      <dgm:t>
        <a:bodyPr/>
        <a:lstStyle/>
        <a:p>
          <a:endParaRPr lang="ru-RU"/>
        </a:p>
      </dgm:t>
    </dgm:pt>
    <dgm:pt modelId="{80D4DDE2-585B-409A-8F71-F03CA752111A}" type="sibTrans" cxnId="{66813E0E-5558-4BB7-BAC9-4750170EB236}">
      <dgm:prSet/>
      <dgm:spPr/>
      <dgm:t>
        <a:bodyPr/>
        <a:lstStyle/>
        <a:p>
          <a:endParaRPr lang="ru-RU"/>
        </a:p>
      </dgm:t>
    </dgm:pt>
    <dgm:pt modelId="{DFBECD06-8579-4D6E-9EC7-B0A74491BC64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 smtClean="0"/>
            <a:t>2 раза в год</a:t>
          </a:r>
          <a:endParaRPr lang="ru-RU" sz="2400" dirty="0"/>
        </a:p>
      </dgm:t>
    </dgm:pt>
    <dgm:pt modelId="{080ED3DF-A008-4757-BB6A-26DD9C00B329}" type="parTrans" cxnId="{9F2EC725-EBF9-41FD-86EB-B363AC582A25}">
      <dgm:prSet/>
      <dgm:spPr/>
      <dgm:t>
        <a:bodyPr/>
        <a:lstStyle/>
        <a:p>
          <a:endParaRPr lang="ru-RU"/>
        </a:p>
      </dgm:t>
    </dgm:pt>
    <dgm:pt modelId="{B76D2451-256C-4036-8063-FDB935EE5EFD}" type="sibTrans" cxnId="{9F2EC725-EBF9-41FD-86EB-B363AC582A25}">
      <dgm:prSet/>
      <dgm:spPr/>
      <dgm:t>
        <a:bodyPr/>
        <a:lstStyle/>
        <a:p>
          <a:endParaRPr lang="ru-RU"/>
        </a:p>
      </dgm:t>
    </dgm:pt>
    <dgm:pt modelId="{6C87B4E2-2B3A-4F26-9828-121921E63E5A}">
      <dgm:prSet phldrT="[Текст]"/>
      <dgm:spPr/>
      <dgm:t>
        <a:bodyPr/>
        <a:lstStyle/>
        <a:p>
          <a:r>
            <a:rPr lang="ru-RU" b="1" dirty="0" smtClean="0"/>
            <a:t>Общественный контроль</a:t>
          </a:r>
          <a:endParaRPr lang="ru-RU" b="1" dirty="0"/>
        </a:p>
      </dgm:t>
    </dgm:pt>
    <dgm:pt modelId="{98514F45-B6F5-4B39-AFDF-3B42788BC9A9}" type="parTrans" cxnId="{E8B45835-6522-4C22-B685-C7FC70EAD328}">
      <dgm:prSet/>
      <dgm:spPr/>
      <dgm:t>
        <a:bodyPr/>
        <a:lstStyle/>
        <a:p>
          <a:endParaRPr lang="ru-RU"/>
        </a:p>
      </dgm:t>
    </dgm:pt>
    <dgm:pt modelId="{DF00DE60-AB79-41E2-AEBB-0460EA752A31}" type="sibTrans" cxnId="{E8B45835-6522-4C22-B685-C7FC70EAD328}">
      <dgm:prSet/>
      <dgm:spPr/>
      <dgm:t>
        <a:bodyPr/>
        <a:lstStyle/>
        <a:p>
          <a:endParaRPr lang="ru-RU"/>
        </a:p>
      </dgm:t>
    </dgm:pt>
    <dgm:pt modelId="{D6214D2B-B0D9-4727-BA31-DB058767FF8C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 smtClean="0"/>
            <a:t>Комиссия Районного собрания депутатов</a:t>
          </a:r>
          <a:endParaRPr lang="ru-RU" sz="2400" dirty="0"/>
        </a:p>
      </dgm:t>
    </dgm:pt>
    <dgm:pt modelId="{0A35EBD9-ACD9-4D08-8332-CAA6841E9F49}" type="parTrans" cxnId="{A48B0009-A3B7-42E0-B61C-F03ED6D09A0B}">
      <dgm:prSet/>
      <dgm:spPr/>
      <dgm:t>
        <a:bodyPr/>
        <a:lstStyle/>
        <a:p>
          <a:endParaRPr lang="ru-RU"/>
        </a:p>
      </dgm:t>
    </dgm:pt>
    <dgm:pt modelId="{193D5201-B688-4847-9E6B-840A290A90A1}" type="sibTrans" cxnId="{A48B0009-A3B7-42E0-B61C-F03ED6D09A0B}">
      <dgm:prSet/>
      <dgm:spPr/>
      <dgm:t>
        <a:bodyPr/>
        <a:lstStyle/>
        <a:p>
          <a:endParaRPr lang="ru-RU"/>
        </a:p>
      </dgm:t>
    </dgm:pt>
    <dgm:pt modelId="{25A40460-3F71-4A29-97D0-995F1A12E61F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 smtClean="0"/>
            <a:t>Родительские комиссии</a:t>
          </a:r>
          <a:endParaRPr lang="ru-RU" sz="2400" dirty="0"/>
        </a:p>
      </dgm:t>
    </dgm:pt>
    <dgm:pt modelId="{F9EACBB5-E653-4262-88CC-870265478F4D}" type="parTrans" cxnId="{63C23110-582A-4D5B-A42A-EA6905987B07}">
      <dgm:prSet/>
      <dgm:spPr/>
      <dgm:t>
        <a:bodyPr/>
        <a:lstStyle/>
        <a:p>
          <a:endParaRPr lang="ru-RU"/>
        </a:p>
      </dgm:t>
    </dgm:pt>
    <dgm:pt modelId="{53A0644C-A342-42C0-BF32-3F564196D542}" type="sibTrans" cxnId="{63C23110-582A-4D5B-A42A-EA6905987B07}">
      <dgm:prSet/>
      <dgm:spPr/>
      <dgm:t>
        <a:bodyPr/>
        <a:lstStyle/>
        <a:p>
          <a:endParaRPr lang="ru-RU"/>
        </a:p>
      </dgm:t>
    </dgm:pt>
    <dgm:pt modelId="{8A3A421A-0C48-4A30-AD41-E361B98CC6A5}">
      <dgm:prSet phldrT="[Текст]"/>
      <dgm:spPr>
        <a:ln>
          <a:noFill/>
        </a:ln>
      </dgm:spPr>
      <dgm:t>
        <a:bodyPr/>
        <a:lstStyle/>
        <a:p>
          <a:endParaRPr lang="ru-RU" sz="2900" dirty="0"/>
        </a:p>
      </dgm:t>
    </dgm:pt>
    <dgm:pt modelId="{0C6441B3-D71B-42F1-B3E7-28755BA4D825}" type="parTrans" cxnId="{1A61CDC8-E56C-4C56-91E2-9C98F4BBA59C}">
      <dgm:prSet/>
      <dgm:spPr/>
      <dgm:t>
        <a:bodyPr/>
        <a:lstStyle/>
        <a:p>
          <a:endParaRPr lang="ru-RU"/>
        </a:p>
      </dgm:t>
    </dgm:pt>
    <dgm:pt modelId="{87E589FC-8BFD-42B3-AAF6-DCCA86251C0A}" type="sibTrans" cxnId="{1A61CDC8-E56C-4C56-91E2-9C98F4BBA59C}">
      <dgm:prSet/>
      <dgm:spPr/>
      <dgm:t>
        <a:bodyPr/>
        <a:lstStyle/>
        <a:p>
          <a:endParaRPr lang="ru-RU"/>
        </a:p>
      </dgm:t>
    </dgm:pt>
    <dgm:pt modelId="{1DB4F55D-2D88-4FA3-BB40-EB5EF43E1C86}">
      <dgm:prSet phldrT="[Текст]"/>
      <dgm:spPr>
        <a:ln>
          <a:noFill/>
        </a:ln>
      </dgm:spPr>
      <dgm:t>
        <a:bodyPr/>
        <a:lstStyle/>
        <a:p>
          <a:endParaRPr lang="ru-RU" sz="2900" dirty="0"/>
        </a:p>
      </dgm:t>
    </dgm:pt>
    <dgm:pt modelId="{46F02DAA-0F6C-4561-8F23-3A3AFB383280}" type="parTrans" cxnId="{4D785B60-3BE3-479C-BEC5-6C5E1F39CF4C}">
      <dgm:prSet/>
      <dgm:spPr/>
      <dgm:t>
        <a:bodyPr/>
        <a:lstStyle/>
        <a:p>
          <a:endParaRPr lang="ru-RU"/>
        </a:p>
      </dgm:t>
    </dgm:pt>
    <dgm:pt modelId="{97E6BC5C-E343-449D-8B9E-07D4261BF4B0}" type="sibTrans" cxnId="{4D785B60-3BE3-479C-BEC5-6C5E1F39CF4C}">
      <dgm:prSet/>
      <dgm:spPr/>
      <dgm:t>
        <a:bodyPr/>
        <a:lstStyle/>
        <a:p>
          <a:endParaRPr lang="ru-RU"/>
        </a:p>
      </dgm:t>
    </dgm:pt>
    <dgm:pt modelId="{D057CFA0-3F63-4F46-A430-63F58FF2DDF4}">
      <dgm:prSet phldrT="[Текст]" custT="1"/>
      <dgm:spPr>
        <a:ln>
          <a:noFill/>
        </a:ln>
      </dgm:spPr>
      <dgm:t>
        <a:bodyPr/>
        <a:lstStyle/>
        <a:p>
          <a:endParaRPr lang="ru-RU" sz="2400" dirty="0"/>
        </a:p>
      </dgm:t>
    </dgm:pt>
    <dgm:pt modelId="{C76B9581-9C5A-458C-97D4-9F370828D4BD}" type="parTrans" cxnId="{251665FE-2297-41D8-9F99-6950B901F4AF}">
      <dgm:prSet/>
      <dgm:spPr/>
      <dgm:t>
        <a:bodyPr/>
        <a:lstStyle/>
        <a:p>
          <a:endParaRPr lang="ru-RU"/>
        </a:p>
      </dgm:t>
    </dgm:pt>
    <dgm:pt modelId="{422597AE-0067-43B7-9DD6-DA94CBDE5208}" type="sibTrans" cxnId="{251665FE-2297-41D8-9F99-6950B901F4AF}">
      <dgm:prSet/>
      <dgm:spPr/>
      <dgm:t>
        <a:bodyPr/>
        <a:lstStyle/>
        <a:p>
          <a:endParaRPr lang="ru-RU"/>
        </a:p>
      </dgm:t>
    </dgm:pt>
    <dgm:pt modelId="{2EE1E839-650C-48AC-ADE3-8DEEBACF77AA}">
      <dgm:prSet phldrT="[Текст]" custT="1"/>
      <dgm:spPr>
        <a:ln>
          <a:noFill/>
        </a:ln>
      </dgm:spPr>
      <dgm:t>
        <a:bodyPr/>
        <a:lstStyle/>
        <a:p>
          <a:endParaRPr lang="ru-RU" sz="2400" dirty="0"/>
        </a:p>
      </dgm:t>
    </dgm:pt>
    <dgm:pt modelId="{BB3B3A67-CA2B-4972-A8FF-B10C913E6169}" type="parTrans" cxnId="{DAEDC759-5AEC-4478-A54A-25783C985C3B}">
      <dgm:prSet/>
      <dgm:spPr/>
      <dgm:t>
        <a:bodyPr/>
        <a:lstStyle/>
        <a:p>
          <a:endParaRPr lang="ru-RU"/>
        </a:p>
      </dgm:t>
    </dgm:pt>
    <dgm:pt modelId="{00107590-E2A9-4037-B76E-8D1054BD415C}" type="sibTrans" cxnId="{DAEDC759-5AEC-4478-A54A-25783C985C3B}">
      <dgm:prSet/>
      <dgm:spPr/>
      <dgm:t>
        <a:bodyPr/>
        <a:lstStyle/>
        <a:p>
          <a:endParaRPr lang="ru-RU"/>
        </a:p>
      </dgm:t>
    </dgm:pt>
    <dgm:pt modelId="{63ABD3F1-AADE-4B54-8990-25D4886EE7D8}" type="pres">
      <dgm:prSet presAssocID="{9510C48E-F5C1-437C-B276-025FD00F8A6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20936-49B6-470C-8147-E4096E6810A3}" type="pres">
      <dgm:prSet presAssocID="{69A479C8-A627-423D-93AF-650802FBE72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88FC1-6E72-4888-B3DD-B583543696F0}" type="pres">
      <dgm:prSet presAssocID="{69A479C8-A627-423D-93AF-650802FBE72A}" presName="image" presStyleLbl="fgImgPlace1" presStyleIdx="0" presStyleCnt="2"/>
      <dgm:spPr>
        <a:blipFill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31A9CC3-EF1D-4B26-8953-737512010EC1}" type="pres">
      <dgm:prSet presAssocID="{69A479C8-A627-423D-93AF-650802FBE72A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A6A79-6D9B-42D1-84B4-5A0D447A0280}" type="pres">
      <dgm:prSet presAssocID="{69A479C8-A627-423D-93AF-650802FBE72A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816FB-E7A8-4A0E-9854-26DAEA980204}" type="pres">
      <dgm:prSet presAssocID="{A094F291-20CD-4F56-8487-54F811B25770}" presName="sibTrans" presStyleCnt="0"/>
      <dgm:spPr/>
      <dgm:t>
        <a:bodyPr/>
        <a:lstStyle/>
        <a:p>
          <a:endParaRPr lang="ru-RU"/>
        </a:p>
      </dgm:t>
    </dgm:pt>
    <dgm:pt modelId="{1ED06DA0-1900-4D03-AE1F-04779C638427}" type="pres">
      <dgm:prSet presAssocID="{6C87B4E2-2B3A-4F26-9828-121921E63E5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02FB5-247A-4D35-836C-A0EE0A58D859}" type="pres">
      <dgm:prSet presAssocID="{6C87B4E2-2B3A-4F26-9828-121921E63E5A}" presName="image" presStyleLbl="fgImgPlace1" presStyleIdx="1" presStyleCnt="2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DC2FD717-A290-4FCD-9B28-779AF1BF7F8B}" type="pres">
      <dgm:prSet presAssocID="{6C87B4E2-2B3A-4F26-9828-121921E63E5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00EE6-0D96-4E5C-B349-6B6D9CEEF5C9}" type="pres">
      <dgm:prSet presAssocID="{6C87B4E2-2B3A-4F26-9828-121921E63E5A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F1C62-26C9-41D3-9E84-1CCE0A77A2D4}" type="presOf" srcId="{E3E2B146-6B8E-4F09-93FA-DEEA417F0F7D}" destId="{F31A9CC3-EF1D-4B26-8953-737512010EC1}" srcOrd="0" destOrd="0" presId="urn:microsoft.com/office/officeart/2005/8/layout/hList2"/>
    <dgm:cxn modelId="{E8B45835-6522-4C22-B685-C7FC70EAD328}" srcId="{9510C48E-F5C1-437C-B276-025FD00F8A6E}" destId="{6C87B4E2-2B3A-4F26-9828-121921E63E5A}" srcOrd="1" destOrd="0" parTransId="{98514F45-B6F5-4B39-AFDF-3B42788BC9A9}" sibTransId="{DF00DE60-AB79-41E2-AEBB-0460EA752A31}"/>
    <dgm:cxn modelId="{7A255960-D685-4409-8422-158DAC27C3D0}" srcId="{9510C48E-F5C1-437C-B276-025FD00F8A6E}" destId="{69A479C8-A627-423D-93AF-650802FBE72A}" srcOrd="0" destOrd="0" parTransId="{44F19F50-75BB-4F50-BE21-175801CF85BE}" sibTransId="{A094F291-20CD-4F56-8487-54F811B25770}"/>
    <dgm:cxn modelId="{9F2EC725-EBF9-41FD-86EB-B363AC582A25}" srcId="{69A479C8-A627-423D-93AF-650802FBE72A}" destId="{DFBECD06-8579-4D6E-9EC7-B0A74491BC64}" srcOrd="4" destOrd="0" parTransId="{080ED3DF-A008-4757-BB6A-26DD9C00B329}" sibTransId="{B76D2451-256C-4036-8063-FDB935EE5EFD}"/>
    <dgm:cxn modelId="{8208A60F-B832-4994-8D77-017E74799D22}" type="presOf" srcId="{9510C48E-F5C1-437C-B276-025FD00F8A6E}" destId="{63ABD3F1-AADE-4B54-8990-25D4886EE7D8}" srcOrd="0" destOrd="0" presId="urn:microsoft.com/office/officeart/2005/8/layout/hList2"/>
    <dgm:cxn modelId="{251665FE-2297-41D8-9F99-6950B901F4AF}" srcId="{69A479C8-A627-423D-93AF-650802FBE72A}" destId="{D057CFA0-3F63-4F46-A430-63F58FF2DDF4}" srcOrd="2" destOrd="0" parTransId="{C76B9581-9C5A-458C-97D4-9F370828D4BD}" sibTransId="{422597AE-0067-43B7-9DD6-DA94CBDE5208}"/>
    <dgm:cxn modelId="{80234D52-6EC3-48C0-B82A-A6A3B42B1ACC}" type="presOf" srcId="{D6214D2B-B0D9-4727-BA31-DB058767FF8C}" destId="{DC2FD717-A290-4FCD-9B28-779AF1BF7F8B}" srcOrd="0" destOrd="0" presId="urn:microsoft.com/office/officeart/2005/8/layout/hList2"/>
    <dgm:cxn modelId="{34452CC2-3EE4-4AEE-99AF-BE10459140D0}" type="presOf" srcId="{D057CFA0-3F63-4F46-A430-63F58FF2DDF4}" destId="{F31A9CC3-EF1D-4B26-8953-737512010EC1}" srcOrd="0" destOrd="2" presId="urn:microsoft.com/office/officeart/2005/8/layout/hList2"/>
    <dgm:cxn modelId="{57B7817B-2F68-4F62-89D3-7E5A1106A437}" type="presOf" srcId="{8A3A421A-0C48-4A30-AD41-E361B98CC6A5}" destId="{DC2FD717-A290-4FCD-9B28-779AF1BF7F8B}" srcOrd="0" destOrd="1" presId="urn:microsoft.com/office/officeart/2005/8/layout/hList2"/>
    <dgm:cxn modelId="{3D0E27FD-26D8-442C-8CD7-55862D920BB5}" type="presOf" srcId="{25A40460-3F71-4A29-97D0-995F1A12E61F}" destId="{DC2FD717-A290-4FCD-9B28-779AF1BF7F8B}" srcOrd="0" destOrd="2" presId="urn:microsoft.com/office/officeart/2005/8/layout/hList2"/>
    <dgm:cxn modelId="{9BD1F559-9989-47FD-A4B4-D73802BB7869}" type="presOf" srcId="{2EE1E839-650C-48AC-ADE3-8DEEBACF77AA}" destId="{F31A9CC3-EF1D-4B26-8953-737512010EC1}" srcOrd="0" destOrd="1" presId="urn:microsoft.com/office/officeart/2005/8/layout/hList2"/>
    <dgm:cxn modelId="{DAEDC759-5AEC-4478-A54A-25783C985C3B}" srcId="{69A479C8-A627-423D-93AF-650802FBE72A}" destId="{2EE1E839-650C-48AC-ADE3-8DEEBACF77AA}" srcOrd="1" destOrd="0" parTransId="{BB3B3A67-CA2B-4972-A8FF-B10C913E6169}" sibTransId="{00107590-E2A9-4037-B76E-8D1054BD415C}"/>
    <dgm:cxn modelId="{1A61CDC8-E56C-4C56-91E2-9C98F4BBA59C}" srcId="{6C87B4E2-2B3A-4F26-9828-121921E63E5A}" destId="{8A3A421A-0C48-4A30-AD41-E361B98CC6A5}" srcOrd="1" destOrd="0" parTransId="{0C6441B3-D71B-42F1-B3E7-28755BA4D825}" sibTransId="{87E589FC-8BFD-42B3-AAF6-DCCA86251C0A}"/>
    <dgm:cxn modelId="{613D74E3-30C8-4AD3-A3AB-16E09D52EEDB}" type="presOf" srcId="{6C87B4E2-2B3A-4F26-9828-121921E63E5A}" destId="{DA100EE6-0D96-4E5C-B349-6B6D9CEEF5C9}" srcOrd="0" destOrd="0" presId="urn:microsoft.com/office/officeart/2005/8/layout/hList2"/>
    <dgm:cxn modelId="{4D785B60-3BE3-479C-BEC5-6C5E1F39CF4C}" srcId="{69A479C8-A627-423D-93AF-650802FBE72A}" destId="{1DB4F55D-2D88-4FA3-BB40-EB5EF43E1C86}" srcOrd="3" destOrd="0" parTransId="{46F02DAA-0F6C-4561-8F23-3A3AFB383280}" sibTransId="{97E6BC5C-E343-449D-8B9E-07D4261BF4B0}"/>
    <dgm:cxn modelId="{134E9F60-C6BE-410B-B233-0C3B4EFCA7B0}" type="presOf" srcId="{69A479C8-A627-423D-93AF-650802FBE72A}" destId="{8BEA6A79-6D9B-42D1-84B4-5A0D447A0280}" srcOrd="0" destOrd="0" presId="urn:microsoft.com/office/officeart/2005/8/layout/hList2"/>
    <dgm:cxn modelId="{47FE4596-221F-4606-B130-9886EE380C65}" type="presOf" srcId="{DFBECD06-8579-4D6E-9EC7-B0A74491BC64}" destId="{F31A9CC3-EF1D-4B26-8953-737512010EC1}" srcOrd="0" destOrd="4" presId="urn:microsoft.com/office/officeart/2005/8/layout/hList2"/>
    <dgm:cxn modelId="{63C23110-582A-4D5B-A42A-EA6905987B07}" srcId="{6C87B4E2-2B3A-4F26-9828-121921E63E5A}" destId="{25A40460-3F71-4A29-97D0-995F1A12E61F}" srcOrd="2" destOrd="0" parTransId="{F9EACBB5-E653-4262-88CC-870265478F4D}" sibTransId="{53A0644C-A342-42C0-BF32-3F564196D542}"/>
    <dgm:cxn modelId="{033522C9-132C-40E0-BEA6-0EE187385222}" type="presOf" srcId="{1DB4F55D-2D88-4FA3-BB40-EB5EF43E1C86}" destId="{F31A9CC3-EF1D-4B26-8953-737512010EC1}" srcOrd="0" destOrd="3" presId="urn:microsoft.com/office/officeart/2005/8/layout/hList2"/>
    <dgm:cxn modelId="{A48B0009-A3B7-42E0-B61C-F03ED6D09A0B}" srcId="{6C87B4E2-2B3A-4F26-9828-121921E63E5A}" destId="{D6214D2B-B0D9-4727-BA31-DB058767FF8C}" srcOrd="0" destOrd="0" parTransId="{0A35EBD9-ACD9-4D08-8332-CAA6841E9F49}" sibTransId="{193D5201-B688-4847-9E6B-840A290A90A1}"/>
    <dgm:cxn modelId="{66813E0E-5558-4BB7-BAC9-4750170EB236}" srcId="{69A479C8-A627-423D-93AF-650802FBE72A}" destId="{E3E2B146-6B8E-4F09-93FA-DEEA417F0F7D}" srcOrd="0" destOrd="0" parTransId="{FBCE97BD-C0A4-45C7-A262-B5B715CF3D20}" sibTransId="{80D4DDE2-585B-409A-8F71-F03CA752111A}"/>
    <dgm:cxn modelId="{8DBF9666-63EF-4449-9A19-A3B336E6B2BE}" type="presParOf" srcId="{63ABD3F1-AADE-4B54-8990-25D4886EE7D8}" destId="{82020936-49B6-470C-8147-E4096E6810A3}" srcOrd="0" destOrd="0" presId="urn:microsoft.com/office/officeart/2005/8/layout/hList2"/>
    <dgm:cxn modelId="{AF10C63C-221C-4E14-9B1E-13485EDFBC21}" type="presParOf" srcId="{82020936-49B6-470C-8147-E4096E6810A3}" destId="{C6C88FC1-6E72-4888-B3DD-B583543696F0}" srcOrd="0" destOrd="0" presId="urn:microsoft.com/office/officeart/2005/8/layout/hList2"/>
    <dgm:cxn modelId="{EDBA17B5-C846-4C2B-ADF8-6216E62ECE66}" type="presParOf" srcId="{82020936-49B6-470C-8147-E4096E6810A3}" destId="{F31A9CC3-EF1D-4B26-8953-737512010EC1}" srcOrd="1" destOrd="0" presId="urn:microsoft.com/office/officeart/2005/8/layout/hList2"/>
    <dgm:cxn modelId="{4B628857-E17A-4798-825B-09DEA5B4B463}" type="presParOf" srcId="{82020936-49B6-470C-8147-E4096E6810A3}" destId="{8BEA6A79-6D9B-42D1-84B4-5A0D447A0280}" srcOrd="2" destOrd="0" presId="urn:microsoft.com/office/officeart/2005/8/layout/hList2"/>
    <dgm:cxn modelId="{97312498-ADB8-4797-A9C7-C05EA19428FB}" type="presParOf" srcId="{63ABD3F1-AADE-4B54-8990-25D4886EE7D8}" destId="{5F7816FB-E7A8-4A0E-9854-26DAEA980204}" srcOrd="1" destOrd="0" presId="urn:microsoft.com/office/officeart/2005/8/layout/hList2"/>
    <dgm:cxn modelId="{8E65B477-20E7-4017-B327-FF8B7886C83C}" type="presParOf" srcId="{63ABD3F1-AADE-4B54-8990-25D4886EE7D8}" destId="{1ED06DA0-1900-4D03-AE1F-04779C638427}" srcOrd="2" destOrd="0" presId="urn:microsoft.com/office/officeart/2005/8/layout/hList2"/>
    <dgm:cxn modelId="{2436ED90-FBB6-490A-AEF5-90C35BAEFF13}" type="presParOf" srcId="{1ED06DA0-1900-4D03-AE1F-04779C638427}" destId="{8BA02FB5-247A-4D35-836C-A0EE0A58D859}" srcOrd="0" destOrd="0" presId="urn:microsoft.com/office/officeart/2005/8/layout/hList2"/>
    <dgm:cxn modelId="{B1916F7D-1A08-494C-8900-1800BF927C79}" type="presParOf" srcId="{1ED06DA0-1900-4D03-AE1F-04779C638427}" destId="{DC2FD717-A290-4FCD-9B28-779AF1BF7F8B}" srcOrd="1" destOrd="0" presId="urn:microsoft.com/office/officeart/2005/8/layout/hList2"/>
    <dgm:cxn modelId="{43AD3F01-D773-4614-AE60-D0B62175AEB0}" type="presParOf" srcId="{1ED06DA0-1900-4D03-AE1F-04779C638427}" destId="{DA100EE6-0D96-4E5C-B349-6B6D9CEEF5C9}" srcOrd="2" destOrd="0" presId="urn:microsoft.com/office/officeart/2005/8/layout/h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ABAF2-2179-47D5-9750-DE2247ED4490}">
      <dsp:nvSpPr>
        <dsp:cNvPr id="0" name=""/>
        <dsp:cNvSpPr/>
      </dsp:nvSpPr>
      <dsp:spPr>
        <a:xfrm>
          <a:off x="3434" y="0"/>
          <a:ext cx="3933999" cy="4464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1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Обучение сотрудников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Владение навыками приёмки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Ответственность за процесс приёмки</a:t>
          </a:r>
          <a:endParaRPr lang="ru-RU" sz="2000" kern="1200" dirty="0"/>
        </a:p>
      </dsp:txBody>
      <dsp:txXfrm>
        <a:off x="3434" y="1785798"/>
        <a:ext cx="3933999" cy="1785798"/>
      </dsp:txXfrm>
    </dsp:sp>
    <dsp:sp modelId="{3C38C832-6CFB-4094-AC4A-1DDBB7303707}">
      <dsp:nvSpPr>
        <dsp:cNvPr id="0" name=""/>
        <dsp:cNvSpPr/>
      </dsp:nvSpPr>
      <dsp:spPr>
        <a:xfrm>
          <a:off x="1227095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18418-F73B-47A6-8F00-C81202AC932E}">
      <dsp:nvSpPr>
        <dsp:cNvPr id="0" name=""/>
        <dsp:cNvSpPr/>
      </dsp:nvSpPr>
      <dsp:spPr>
        <a:xfrm>
          <a:off x="4055453" y="0"/>
          <a:ext cx="3933999" cy="4464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1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Внешняя экспертиза</a:t>
          </a:r>
          <a:endParaRPr lang="ru-RU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Лабораторный контроль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«Слепой» график проверок</a:t>
          </a:r>
          <a:endParaRPr lang="ru-RU" sz="2000" kern="1200" dirty="0"/>
        </a:p>
      </dsp:txBody>
      <dsp:txXfrm>
        <a:off x="4055453" y="1785798"/>
        <a:ext cx="3933999" cy="1785798"/>
      </dsp:txXfrm>
    </dsp:sp>
    <dsp:sp modelId="{545F3F02-12B4-4240-9B1E-F180FB30D4BA}">
      <dsp:nvSpPr>
        <dsp:cNvPr id="0" name=""/>
        <dsp:cNvSpPr/>
      </dsp:nvSpPr>
      <dsp:spPr>
        <a:xfrm>
          <a:off x="5279115" y="267869"/>
          <a:ext cx="1486677" cy="14866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5CFD0-731D-4EEF-A25D-19EC292405FB}">
      <dsp:nvSpPr>
        <dsp:cNvPr id="0" name=""/>
        <dsp:cNvSpPr/>
      </dsp:nvSpPr>
      <dsp:spPr>
        <a:xfrm flipH="1" flipV="1">
          <a:off x="3973574" y="3780418"/>
          <a:ext cx="45738" cy="25203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A6A79-6D9B-42D1-84B4-5A0D447A0280}">
      <dsp:nvSpPr>
        <dsp:cNvPr id="0" name=""/>
        <dsp:cNvSpPr/>
      </dsp:nvSpPr>
      <dsp:spPr>
        <a:xfrm rot="16200000">
          <a:off x="-1559160" y="2554144"/>
          <a:ext cx="3831609" cy="61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10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Лабораторный контроль</a:t>
          </a:r>
        </a:p>
      </dsp:txBody>
      <dsp:txXfrm>
        <a:off x="-1559160" y="2554144"/>
        <a:ext cx="3831609" cy="612400"/>
      </dsp:txXfrm>
    </dsp:sp>
    <dsp:sp modelId="{F31A9CC3-EF1D-4B26-8953-737512010EC1}">
      <dsp:nvSpPr>
        <dsp:cNvPr id="0" name=""/>
        <dsp:cNvSpPr/>
      </dsp:nvSpPr>
      <dsp:spPr>
        <a:xfrm>
          <a:off x="662844" y="944539"/>
          <a:ext cx="3050405" cy="383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40104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Мониторинг всех учреждений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2 раза в год</a:t>
          </a:r>
          <a:endParaRPr lang="ru-RU" sz="2400" kern="1200" dirty="0"/>
        </a:p>
      </dsp:txBody>
      <dsp:txXfrm>
        <a:off x="662844" y="944539"/>
        <a:ext cx="3050405" cy="3831609"/>
      </dsp:txXfrm>
    </dsp:sp>
    <dsp:sp modelId="{C6C88FC1-6E72-4888-B3DD-B583543696F0}">
      <dsp:nvSpPr>
        <dsp:cNvPr id="0" name=""/>
        <dsp:cNvSpPr/>
      </dsp:nvSpPr>
      <dsp:spPr>
        <a:xfrm>
          <a:off x="50443" y="136170"/>
          <a:ext cx="1224801" cy="1224801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100EE6-0D96-4E5C-B349-6B6D9CEEF5C9}">
      <dsp:nvSpPr>
        <dsp:cNvPr id="0" name=""/>
        <dsp:cNvSpPr/>
      </dsp:nvSpPr>
      <dsp:spPr>
        <a:xfrm rot="16200000">
          <a:off x="2886057" y="2554144"/>
          <a:ext cx="3831609" cy="61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0104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Общественный контроль</a:t>
          </a:r>
          <a:endParaRPr lang="ru-RU" sz="2300" b="1" kern="1200" dirty="0"/>
        </a:p>
      </dsp:txBody>
      <dsp:txXfrm>
        <a:off x="2886057" y="2554144"/>
        <a:ext cx="3831609" cy="612400"/>
      </dsp:txXfrm>
    </dsp:sp>
    <dsp:sp modelId="{DC2FD717-A290-4FCD-9B28-779AF1BF7F8B}">
      <dsp:nvSpPr>
        <dsp:cNvPr id="0" name=""/>
        <dsp:cNvSpPr/>
      </dsp:nvSpPr>
      <dsp:spPr>
        <a:xfrm>
          <a:off x="5108062" y="944539"/>
          <a:ext cx="3050405" cy="38316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40104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Комиссия Районного собрания депутатов</a:t>
          </a:r>
          <a:endParaRPr lang="ru-RU" sz="24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Родительские комиссии</a:t>
          </a:r>
          <a:endParaRPr lang="ru-RU" sz="2400" kern="1200" dirty="0"/>
        </a:p>
      </dsp:txBody>
      <dsp:txXfrm>
        <a:off x="5108062" y="944539"/>
        <a:ext cx="3050405" cy="3831609"/>
      </dsp:txXfrm>
    </dsp:sp>
    <dsp:sp modelId="{8BA02FB5-247A-4D35-836C-A0EE0A58D859}">
      <dsp:nvSpPr>
        <dsp:cNvPr id="0" name=""/>
        <dsp:cNvSpPr/>
      </dsp:nvSpPr>
      <dsp:spPr>
        <a:xfrm>
          <a:off x="4495661" y="136170"/>
          <a:ext cx="1224801" cy="12248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377A6-7502-4F3F-A478-BFFE3EAA3100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E0433-1F58-4DCB-B791-4806F016E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96178-5924-4B56-B5AB-1DDE375BB3E7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8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0200FDB-96FB-451E-B249-B9500B635E68}" type="slidenum">
              <a:rPr lang="ru-RU" altLang="ru-RU" smtClean="0">
                <a:latin typeface="Arial" charset="0"/>
              </a:rPr>
              <a:pPr/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0200FDB-96FB-451E-B249-B9500B635E68}" type="slidenum">
              <a:rPr lang="ru-RU" altLang="ru-RU" smtClean="0">
                <a:latin typeface="Arial" charset="0"/>
              </a:rPr>
              <a:pPr/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0200FDB-96FB-451E-B249-B9500B635E68}" type="slidenum">
              <a:rPr lang="ru-RU" altLang="ru-RU" smtClean="0">
                <a:latin typeface="Arial" charset="0"/>
              </a:rPr>
              <a:pPr/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AD1B2F-F418-4716-9036-26FEEBDB45FA}" type="slidenum">
              <a:rPr lang="ru-RU" altLang="ru-RU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9" name="Picture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8"/>
          <a:stretch/>
        </p:blipFill>
        <p:spPr bwMode="auto">
          <a:xfrm>
            <a:off x="202410" y="1062892"/>
            <a:ext cx="8435968" cy="438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4063057" y="6453336"/>
            <a:ext cx="1174750" cy="3539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700" b="1" dirty="0" smtClean="0">
                <a:latin typeface="Tahoma" pitchFamily="34" charset="0"/>
                <a:cs typeface="Tahoma" pitchFamily="34" charset="0"/>
              </a:rPr>
              <a:t>20</a:t>
            </a:r>
            <a:r>
              <a:rPr lang="ru-RU" altLang="ru-RU" sz="1700" b="1" dirty="0" smtClean="0">
                <a:latin typeface="Tahoma" pitchFamily="34" charset="0"/>
                <a:cs typeface="Tahoma" pitchFamily="34" charset="0"/>
              </a:rPr>
              <a:t>22</a:t>
            </a:r>
            <a:endParaRPr lang="ru-RU" altLang="ru-RU" sz="1700" b="1" i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879973" y="5517232"/>
            <a:ext cx="42005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6039858" y="5351465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7342" y="5554240"/>
            <a:ext cx="7583090" cy="827088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С.А. Чериканов- заместитель министра – </a:t>
            </a:r>
          </a:p>
          <a:p>
            <a:pPr algn="l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начальник управления государственных закупок </a:t>
            </a:r>
          </a:p>
          <a:p>
            <a:pPr algn="l" eaLnBrk="1" hangingPunct="1"/>
            <a:r>
              <a:rPr lang="ru-RU" altLang="ru-RU" sz="1600" b="1" dirty="0" smtClean="0">
                <a:solidFill>
                  <a:schemeClr val="tx1"/>
                </a:solidFill>
              </a:rPr>
              <a:t>министерства конкурентной политики Калужской области</a:t>
            </a:r>
          </a:p>
        </p:txBody>
      </p:sp>
      <p:sp>
        <p:nvSpPr>
          <p:cNvPr id="2056" name="AutoShape 2" descr="C:\Users\lunkova_iv\Desktop\i.webp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57" name="AutoShape 4" descr="C:\Users\lunkova_iv\Desktop\i.webp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58" name="AutoShape 10" descr="https://img-fotki.yandex.ru/get/15490/14250153.67/0_1d4e58_34fb5edc_XL.jpg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59" name="AutoShape 12" descr="https://img-fotki.yandex.ru/get/15490/14250153.67/0_1d4e58_34fb5edc_XL.jpg"/>
          <p:cNvSpPr>
            <a:spLocks noChangeAspect="1" noChangeArrowheads="1"/>
          </p:cNvSpPr>
          <p:nvPr/>
        </p:nvSpPr>
        <p:spPr bwMode="auto">
          <a:xfrm>
            <a:off x="6127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61" name="AutoShape 16" descr="https://img-fotki.yandex.ru/get/15490/14250153.67/0_1d4e58_34fb5edc_XL.jpg"/>
          <p:cNvSpPr>
            <a:spLocks noChangeAspect="1" noChangeArrowheads="1"/>
          </p:cNvSpPr>
          <p:nvPr/>
        </p:nvSpPr>
        <p:spPr bwMode="auto">
          <a:xfrm>
            <a:off x="917575" y="6175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0074" y="399019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23E"/>
                </a:solidFill>
              </a:rPr>
              <a:t>КАЛУЖСКАЯ ОБЛАСТЬ</a:t>
            </a:r>
          </a:p>
        </p:txBody>
      </p:sp>
      <p:sp>
        <p:nvSpPr>
          <p:cNvPr id="2063" name="TextBox 9"/>
          <p:cNvSpPr txBox="1">
            <a:spLocks noChangeArrowheads="1"/>
          </p:cNvSpPr>
          <p:nvPr/>
        </p:nvSpPr>
        <p:spPr bwMode="auto">
          <a:xfrm>
            <a:off x="4666703" y="1543725"/>
            <a:ext cx="390428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Система контроля качества </a:t>
            </a:r>
            <a:r>
              <a:rPr lang="ru-RU" sz="1800" b="1" dirty="0" smtClean="0">
                <a:solidFill>
                  <a:schemeClr val="bg1"/>
                </a:solidFill>
              </a:rPr>
              <a:t>продуктов </a:t>
            </a:r>
            <a:r>
              <a:rPr lang="ru-RU" sz="1800" b="1" dirty="0">
                <a:solidFill>
                  <a:schemeClr val="bg1"/>
                </a:solidFill>
              </a:rPr>
              <a:t>питания и </a:t>
            </a:r>
            <a:r>
              <a:rPr lang="ru-RU" sz="1800" b="1" dirty="0" smtClean="0">
                <a:solidFill>
                  <a:schemeClr val="bg1"/>
                </a:solidFill>
              </a:rPr>
              <a:t>услуг </a:t>
            </a:r>
            <a:r>
              <a:rPr lang="ru-RU" sz="1800" b="1" dirty="0">
                <a:solidFill>
                  <a:schemeClr val="bg1"/>
                </a:solidFill>
              </a:rPr>
              <a:t>по организации питания в муниципальных </a:t>
            </a:r>
            <a:r>
              <a:rPr lang="ru-RU" sz="1800" b="1" dirty="0" smtClean="0">
                <a:solidFill>
                  <a:schemeClr val="bg1"/>
                </a:solidFill>
              </a:rPr>
              <a:t>учреждениях Калужской области</a:t>
            </a:r>
            <a:endParaRPr lang="ru-RU" altLang="ru-RU" sz="17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" name="Picture 37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973" y="106893"/>
            <a:ext cx="655645" cy="809564"/>
          </a:xfrm>
          <a:prstGeom prst="rect">
            <a:avLst/>
          </a:prstGeom>
          <a:noFill/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8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5560525" y="261343"/>
            <a:ext cx="1143976" cy="65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18844" y="260648"/>
            <a:ext cx="228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23E"/>
                </a:solidFill>
              </a:rPr>
              <a:t>МИНИСТЕРСТВО </a:t>
            </a:r>
          </a:p>
          <a:p>
            <a:r>
              <a:rPr lang="ru-RU" sz="1400" b="1" dirty="0" smtClean="0">
                <a:solidFill>
                  <a:srgbClr val="00723E"/>
                </a:solidFill>
              </a:rPr>
              <a:t>конкурентной политики Калужской области</a:t>
            </a:r>
            <a:endParaRPr lang="ru-RU" sz="1400" b="1" dirty="0">
              <a:solidFill>
                <a:srgbClr val="0072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30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0" name="Группа 20"/>
          <p:cNvGrpSpPr>
            <a:grpSpLocks/>
          </p:cNvGrpSpPr>
          <p:nvPr/>
        </p:nvGrpSpPr>
        <p:grpSpPr bwMode="auto">
          <a:xfrm>
            <a:off x="7452321" y="608014"/>
            <a:ext cx="1191618" cy="415925"/>
            <a:chOff x="680271" y="5819861"/>
            <a:chExt cx="1141036" cy="41576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309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2" descr="https://www.instaclustr.com/wp-content/uploads/2018/05/shutterstock_120307009-Converted-1024x6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4" y="1916832"/>
            <a:ext cx="7085204" cy="415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26828" y="582497"/>
            <a:ext cx="7108006" cy="10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ru-RU" altLang="ru-RU" sz="2600" b="1" dirty="0" smtClean="0">
                <a:solidFill>
                  <a:srgbClr val="0D0D0D"/>
                </a:solidFill>
              </a:rPr>
              <a:t>Центральное </a:t>
            </a:r>
            <a:r>
              <a:rPr lang="ru-RU" altLang="ru-RU" sz="2600" b="1" dirty="0">
                <a:solidFill>
                  <a:srgbClr val="0D0D0D"/>
                </a:solidFill>
              </a:rPr>
              <a:t>звено контроля </a:t>
            </a:r>
            <a:r>
              <a:rPr lang="ru-RU" altLang="ru-RU" sz="2600" b="1" dirty="0" smtClean="0">
                <a:solidFill>
                  <a:srgbClr val="0D0D0D"/>
                </a:solidFill>
              </a:rPr>
              <a:t>качества </a:t>
            </a:r>
            <a:r>
              <a:rPr lang="ru-RU" altLang="ru-RU" sz="2600" b="1" dirty="0">
                <a:solidFill>
                  <a:srgbClr val="0D0D0D"/>
                </a:solidFill>
              </a:rPr>
              <a:t>–</a:t>
            </a:r>
          </a:p>
          <a:p>
            <a:pPr eaLnBrk="0" hangingPunct="0">
              <a:spcBef>
                <a:spcPct val="20000"/>
              </a:spcBef>
            </a:pPr>
            <a:r>
              <a:rPr lang="ru-RU" altLang="ru-RU" sz="2600" b="1" dirty="0" smtClean="0">
                <a:solidFill>
                  <a:srgbClr val="0D0D0D"/>
                </a:solidFill>
              </a:rPr>
              <a:t>приёмка результатов исполнения контрактов</a:t>
            </a:r>
            <a:endParaRPr lang="ru-RU" altLang="ru-RU" sz="2600" b="1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32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26828" y="582496"/>
            <a:ext cx="7108006" cy="12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ru-RU" sz="2500" b="1" dirty="0"/>
              <a:t>Опыт Боровского района по борьбе с недобросовестными поставщиками продуктов питания</a:t>
            </a:r>
            <a:endParaRPr lang="ru-RU" altLang="ru-RU" sz="2500" b="1" dirty="0">
              <a:solidFill>
                <a:srgbClr val="0D0D0D"/>
              </a:solidFill>
            </a:endParaRPr>
          </a:p>
        </p:txBody>
      </p:sp>
      <p:grpSp>
        <p:nvGrpSpPr>
          <p:cNvPr id="3090" name="Группа 20"/>
          <p:cNvGrpSpPr>
            <a:grpSpLocks/>
          </p:cNvGrpSpPr>
          <p:nvPr/>
        </p:nvGrpSpPr>
        <p:grpSpPr bwMode="auto">
          <a:xfrm>
            <a:off x="7452321" y="608014"/>
            <a:ext cx="1191618" cy="415925"/>
            <a:chOff x="680271" y="5819861"/>
            <a:chExt cx="1141036" cy="41576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309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8355227"/>
              </p:ext>
            </p:extLst>
          </p:nvPr>
        </p:nvGraphicFramePr>
        <p:xfrm>
          <a:off x="575556" y="1844823"/>
          <a:ext cx="7992888" cy="4464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78808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600077" y="623888"/>
            <a:ext cx="74898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/>
              <a:t>Входной контроль поставок </a:t>
            </a:r>
            <a:r>
              <a:rPr lang="ru-RU" sz="2600" b="1" dirty="0" smtClean="0"/>
              <a:t>продуктов</a:t>
            </a:r>
          </a:p>
          <a:p>
            <a:r>
              <a:rPr lang="ru-RU" sz="2600" b="1" dirty="0" smtClean="0"/>
              <a:t>питания</a:t>
            </a:r>
            <a:endParaRPr lang="ru-RU" altLang="ru-RU" sz="2600" dirty="0">
              <a:latin typeface="+mn-lt"/>
            </a:endParaRPr>
          </a:p>
        </p:txBody>
      </p: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7452321" y="608014"/>
            <a:ext cx="1191618" cy="415925"/>
            <a:chOff x="680271" y="5819861"/>
            <a:chExt cx="1141036" cy="41576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16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utoShape 2" descr="data:image/svg+xml;base64,CiAgPHN2ZwogICAgdmVyc2lvbj0iMS4xIgogICAgdmlld0JveD0iMCAwIDY0MzUgNjQzN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Y0MzUiCiAgICAgICAgaGVpZ2h0PSI2NDM1IgogICAgICAgIHJ4PSI5MDUiCiAgICAgICAgZmlsbD0iI2ZmZmZmZiIKICAgICAgLz4KCiAgICA8ZyB0cmFuc2Zvcm09InRyYW5zbGF0ZSg1MjcuODcxMDkzNzUsIDUyNy44NzEwOTM3NSkgc2NhbGUoMC44NDM3NSkiPgogICAgICA8ZyB0cmFuc2Zvcm09InRyYW5zbGF0ZSg3NzYsMCkiPjx1c2UgeGxpbms6aHJlZj0iI3JiLTAiLz48L2c+CjxnIHRyYW5zZm9ybT0idHJhbnNsYXRlKDg3MywwKSI+PHVzZSB4bGluazpocmVmPSIjcmVjdC0wIi8+PC9nPgo8ZyB0cmFuc2Zvcm09InRyYW5zbGF0ZSg5NzAsMCkiPjx1c2UgeGxpbms6aHJlZj0iI3JlY3QtMCIvPjwvZz4KPGcgdHJhbnNmb3JtPSJ0cmFuc2xhdGUoMTA2NywwKSI+PHVzZSB4bGluazpocmVmPSIjcmVjdC0wIi8+PC9nPgo8ZyB0cmFuc2Zvcm09InRyYW5zbGF0ZSgxMTY0LDApIj48dXNlIHhsaW5rOmhyZWY9IiNsYi0wIi8+PC9nPgo8ZyB0cmFuc2Zvcm09InRyYW5zbGF0ZSgxMjYxLDApIj48dXNlIHhsaW5rOmhyZWY9IiNuX3JiLTAiLz48L2c+CjxnIHRyYW5zZm9ybT0idHJhbnNsYXRlKDEzNTgsMCkiPjx1c2UgeGxpbms6aHJlZj0iI2ItMCIvPjwvZz4KPGcgdHJhbnNmb3JtPSJ0cmFuc2xhdGUoMTk0MCwwKSI+PHVzZSB4bGluazpocmVmPSIjcmItMCIvPjwvZz4KPGcgdHJhbnNmb3JtPSJ0cmFuc2xhdGUoMjAzNywwKSI+PHVzZSB4bGluazpocmVmPSIjbGItMCIvPjwvZz4KPGcgdHJhbnNmb3JtPSJ0cmFuc2xhdGUoMjUyMiwwKSI+PHVzZSB4bGluazpocmVmPSIjYi0wIi8+PC9nPgo8ZyB0cmFuc2Zvcm09InRyYW5zbGF0ZSgyNjE5LDApIj48dXNlIHhsaW5rOmhyZWY9IiNuX3JiLTAiLz48L2c+CjxnIHRyYW5zZm9ybT0idHJhbnNsYXRlKDI3MTYsMCkiPjx1c2UgeGxpbms6aHJlZj0iI2ItMCIvPjwvZz4KPGcgdHJhbnNmb3JtPSJ0cmFuc2xhdGUoMzEwNCwwKSI+PHVzZSB4bGluazpocmVmPSIjcmItMCIvPjwvZz4KPGcgdHJhbnNmb3JtPSJ0cmFuc2xhdGUoMzIwMSwwKSI+PHVzZSB4bGluazpocmVmPSIjbGItMCIvPjwvZz4KPGcgdHJhbnNmb3JtPSJ0cmFuc2xhdGUoMzU4OSwwKSI+PHVzZSB4bGluazpocmVmPSIjci0wIi8+PC9nPgo8ZyB0cmFuc2Zvcm09InRyYW5zbGF0ZSgzNjg2LDApIj48dXNlIHhsaW5rOmhyZWY9IiNyZWN0LTAiLz48L2c+CjxnIHRyYW5zZm9ybT0idHJhbnNsYXRlKDM3ODMsMCkiPjx1c2UgeGxpbms6aHJlZj0iI2wtMCIvPjwvZz4KPGcgdHJhbnNmb3JtPSJ0cmFuc2xhdGUoNDA3NCwwKSI+PHVzZSB4bGluazpocmVmPSIjci0wIi8+PC9nPgo8ZyB0cmFuc2Zvcm09InRyYW5zbGF0ZSg0MTcxLDApIj48dXNlIHhsaW5rOmhyZWY9IiNyZWN0LTAiLz48L2c+CjxnIHRyYW5zZm9ybT0idHJhbnNsYXRlKDQyNjgsMCkiPjx1c2UgeGxpbms6aHJlZj0iI3JlY3QtMCIvPjwvZz4KPGcgdHJhbnNmb3JtPSJ0cmFuc2xhdGUoNDM2NSwwKSI+PHVzZSB4bGluazpocmVmPSIjcmVjdC0wIi8+PC9nPgo8ZyB0cmFuc2Zvcm09InRyYW5zbGF0ZSg0NDYyLDApIj48dXNlIHhsaW5rOmhyZWY9IiNsYi0wIi8+PC9nPgo8ZyB0cmFuc2Zvcm09InRyYW5zbGF0ZSg0NjU2LDApIj48dXNlIHhsaW5rOmhyZWY9IiNyYi0wIi8+PC9nPgo8ZyB0cmFuc2Zvcm09InRyYW5zbGF0ZSg0NzUzLDApIj48dXNlIHhsaW5rOmhyZWY9IiNyZWN0LTAiLz48L2c+CjxnIHRyYW5zZm9ybT0idHJhbnNsYXRlKDQ4NTAsMCkiPjx1c2UgeGxpbms6aHJlZj0iI3JlY3QtMCIvPjwvZz4KPGcgdHJhbnNmb3JtPSJ0cmFuc2xhdGUoNDk0NywwKSI+PHVzZSB4bGluazpocmVmPSIjbGItMCIvPjwvZz4KPGcgdHJhbnNmb3JtPSJ0cmFuc2xhdGUoNTMzNSwwKSI+PHVzZSB4bGluazpocmVmPSIjZW1wdHktMCIvPjwvZz4KPGcgdHJhbnNmb3JtPSJ0cmFuc2xhdGUoNzc2LDk3KSI+PHVzZSB4bGluazpocmVmPSIjcmVjdC0wIi8+PC9nPgo8ZyB0cmFuc2Zvcm09InRyYW5zbGF0ZSg5NzAsOTcpIj48dXNlIHhsaW5rOmhyZWY9IiN0LTAiLz48L2c+CjxnIHRyYW5zZm9ybT0idHJhbnNsYXRlKDExNjQsOTcpIj48dXNlIHhsaW5rOmhyZWY9IiNyZWN0LTAiLz48L2c+CjxnIHRyYW5zZm9ybT0idHJhbnNsYXRlKDEyNjEsOTcpIj48dXNlIHhsaW5rOmhyZWY9IiNyZWN0LTAiLz48L2c+CjxnIHRyYW5zZm9ybT0idHJhbnNsYXRlKDEzNTgsOTcpIj48dXNlIHhsaW5rOmhyZWY9IiNyZWN0LTAiLz48L2c+CjxnIHRyYW5zZm9ybT0idHJhbnNsYXRlKDE0NTUsOTcpIj48dXNlIHhsaW5rOmhyZWY9IiNsYi0wIi8+PC9nPgo8ZyB0cmFuc2Zvcm09InRyYW5zbGF0ZSgxNzQ2LDk3KSI+PHVzZSB4bGluazpocmVmPSIjYi0wIi8+PC9nPgo8ZyB0cmFuc2Zvcm09InRyYW5zbGF0ZSgxOTQwLDk3KSI+PHVzZSB4bGluazpocmVmPSIjcnQtMCIvPjwvZz4KPGcgdHJhbnNmb3JtPSJ0cmFuc2xhdGUoMjAzNyw5NykiPjx1c2UgeGxpbms6aHJlZj0iI3JlY3QtMCIvPjwvZz4KPGcgdHJhbnNmb3JtPSJ0cmFuc2xhdGUoMjIzMSw5NykiPjx1c2UgeGxpbms6aHJlZj0iI2VtcHR5LTAiLz48L2c+CjxnIHRyYW5zZm9ybT0idHJhbnNsYXRlKDI1MjIsOTcpIj48dXNlIHhsaW5rOmhyZWY9IiNyZWN0LTAiLz48L2c+CjxnIHRyYW5zZm9ybT0idHJhbnNsYXRlKDI2MTksOTcpIj48dXNlIHhsaW5rOmhyZWY9IiNyZWN0LTAiLz48L2c+CjxnIHRyYW5zZm9ybT0idHJhbnNsYXRlKDI3MTYsOTcpIj48dXNlIHhsaW5rOmhyZWY9IiNyZWN0LTAiLz48L2c+CjxnIHRyYW5zZm9ybT0idHJhbnNsYXRlKDMxMDQsOTcpIj48dXNlIHhsaW5rOmhyZWY9IiNyZWN0LTAiLz48L2c+CjxnIHRyYW5zZm9ybT0idHJhbnNsYXRlKDMyMDEsOTcpIj48dXNlIHhsaW5rOmhyZWY9IiNyZWN0LTAiLz48L2c+CjxnIHRyYW5zZm9ybT0idHJhbnNsYXRlKDMyOTgsOTcpIj48dXNlIHhsaW5rOmhyZWY9IiNsLTAiLz48L2c+CjxnIHRyYW5zZm9ybT0idHJhbnNsYXRlKDM2ODYsOTcpIj48dXNlIHhsaW5rOmhyZWY9IiNyZWN0LTAiLz48L2c+CjxnIHRyYW5zZm9ybT0idHJhbnNsYXRlKDQyNjgsOTcpIj48dXNlIHhsaW5rOmhyZWY9IiNyZWN0LTAiLz48L2c+CjxnIHRyYW5zZm9ybT0idHJhbnNsYXRlKDQ0NjIsOTcpIj48dXNlIHhsaW5rOmhyZWY9IiNyZWN0LTAiLz48L2c+CjxnIHRyYW5zZm9ybT0idHJhbnNsYXRlKDQ1NTksOTcpIj48dXNlIHhsaW5rOmhyZWY9IiNuX3JiLTAiLz48L2c+CjxnIHRyYW5zZm9ybT0idHJhbnNsYXRlKDQ2NTYsOTcpIj48dXNlIHhsaW5rOmhyZWY9IiNyZWN0LTAiLz48L2c+CjxnIHRyYW5zZm9ybT0idHJhbnNsYXRlKDQ3NTMsOTcpIj48dXNlIHhsaW5rOmhyZWY9IiNsdC0wIi8+PC9nPgo8ZyB0cmFuc2Zvcm09InRyYW5zbGF0ZSg0OTQ3LDk3KSI+PHVzZSB4bGluazpocmVmPSIjdC0wIi8+PC9nPgo8ZyB0cmFuc2Zvcm09InRyYW5zbGF0ZSg1NDMyLDk3KSI+PHVzZSB4bGluazpocmVmPSIjYi0wIi8+PC9nPgo8ZyB0cmFuc2Zvcm09InRyYW5zbGF0ZSg3NzYsMTk0KSI+PHVzZSB4bGluazpocmVmPSIjcnQtMCIvPjwvZz4KPGcgdHJhbnNmb3JtPSJ0cmFuc2xhdGUoODczLDE5NCkiPjx1c2UgeGxpbms6aHJlZj0iI2wtMCIvPjwvZz4KPGcgdHJhbnNmb3JtPSJ0cmFuc2xhdGUoMTA2NywxOTQpIj48dXNlIHhsaW5rOmhyZWY9IiNyYi0wIi8+PC9nPgo8ZyB0cmFuc2Zvcm09InRyYW5zbGF0ZSgxMTY0LDE5NCkiPjx1c2UgeGxpbms6aHJlZj0iI2x0LTAiLz48L2c+CjxnIHRyYW5zZm9ybT0idHJhbnNsYXRlKDEzNTgsMTk0KSI+PHVzZSB4bGluazpocmVmPSIjcnQtMCIvPjwvZz4KPGcgdHJhbnNmb3JtPSJ0cmFuc2xhdGUoMTQ1NSwxOTQpIj48dXNlIHhsaW5rOmhyZWY9IiNyZWN0LTAiLz48L2c+CjxnIHRyYW5zZm9ybT0idHJhbnNsYXRlKDE1NTIsMTk0KSI+PHVzZSB4bGluazpocmVmPSIjbC0wIi8+PC9nPgo8ZyB0cmFuc2Zvcm09InRyYW5zbGF0ZSgxNzQ2LDE5NCkiPjx1c2UgeGxpbms6aHJlZj0iI3J0LTAiLz48L2c+CjxnIHRyYW5zZm9ybT0idHJhbnNsYXRlKDE4NDMsMTk0KSI+PHVzZSB4bGluazpocmVmPSIjbGItMCIvPjwvZz4KPGcgdHJhbnNmb3JtPSJ0cmFuc2xhdGUoMjAzNywxOTQpIj48dXNlIHhsaW5rOmhyZWY9IiNyZWN0LTAiLz48L2c+CjxnIHRyYW5zZm9ybT0idHJhbnNsYXRlKDIxMzQsMTk0KSI+PHVzZSB4bGluazpocmVmPSIjbGItMCIvPjwvZz4KPGcgdHJhbnNmb3JtPSJ0cmFuc2xhdGUoMjMyOCwxOTQpIj48dXNlIHhsaW5rOmhyZWY9IiNiLTAiLz48L2c+CjxnIHRyYW5zZm9ybT0idHJhbnNsYXRlKDI1MjIsMTk0KSI+PHVzZSB4bGluazpocmVmPSIjcmVjdC0wIi8+PC9nPgo8ZyB0cmFuc2Zvcm09InRyYW5zbGF0ZSgyNjE5LDE5NCkiPjx1c2UgeGxpbms6aHJlZj0iI3JlY3QtMCIvPjwvZz4KPGcgdHJhbnNmb3JtPSJ0cmFuc2xhdGUoMjcxNiwxOTQpIj48dXNlIHhsaW5rOmhyZWY9IiNyZWN0LTAiLz48L2c+CjxnIHRyYW5zZm9ybT0idHJhbnNsYXRlKDI5MTAsMTk0KSI+PHVzZSB4bGluazpocmVmPSIjYi0wIi8+PC9nPgo8ZyB0cmFuc2Zvcm09InRyYW5zbGF0ZSgzMTA0LDE5NCkiPjx1c2UgeGxpbms6aHJlZj0iI3JlY3QtMCIvPjwvZz4KPGcgdHJhbnNmb3JtPSJ0cmFuc2xhdGUoMzM5NSwxOTQpIj48dXNlIHhsaW5rOmhyZWY9IiNlbXB0eS0wIi8+PC9nPgo8ZyB0cmFuc2Zvcm09InRyYW5zbGF0ZSgzNTg5LDE5NCkiPjx1c2UgeGxpbms6aHJlZj0iI3JiLTAiLz48L2c+CjxnIHRyYW5zZm9ybT0idHJhbnNsYXRlKDM2ODYsMTk0KSI+PHVzZSB4bGluazpocmVmPSIjcmVjdC0wIi8+PC9nPgo8ZyB0cmFuc2Zvcm09InRyYW5zbGF0ZSgzNzgzLDE5NCkiPjx1c2UgeGxpbms6aHJlZj0iI2wtMCIvPjwvZz4KPGcgdHJhbnNmb3JtPSJ0cmFuc2xhdGUoMzk3NywxOTQpIj48dXNlIHhsaW5rOmhyZWY9IiNuX3JiLTAiLz48L2c+CjxnIHRyYW5zZm9ybT0idHJhbnNsYXRlKDQwNzQsMTk0KSI+PHVzZSB4bGluazpocmVmPSIjcmItMCIvPjwvZz4KPGcgdHJhbnNmb3JtPSJ0cmFuc2xhdGUoNDE3MSwxOTQpIj48dXNlIHhsaW5rOmhyZWY9IiNyZWN0LTAiLz48L2c+CjxnIHRyYW5zZm9ybT0idHJhbnNsYXRlKDQyNjgsMTk0KSI+PHVzZSB4bGluazpocmVmPSIjcmVjdC0wIi8+PC9nPgo8ZyB0cmFuc2Zvcm09InRyYW5zbGF0ZSg0NDYyLDE5NCkiPjx1c2UgeGxpbms6aHJlZj0iI3J0LTAiLz48L2c+CjxnIHRyYW5zZm9ybT0idHJhbnNsYXRlKDQ1NTksMTk0KSI+PHVzZSB4bGluazpocmVmPSIjcmVjdC0wIi8+PC9nPgo8ZyB0cmFuc2Zvcm09InRyYW5zbGF0ZSg0NjU2LDE5NCkiPjx1c2UgeGxpbms6aHJlZj0iI2x0LTAiLz48L2c+CjxnIHRyYW5zZm9ybT0idHJhbnNsYXRlKDUwNDQsMTk0KSI+PHVzZSB4bGluazpocmVmPSIjbl9yYi0wIi8+PC9nPgo8ZyB0cmFuc2Zvcm09InRyYW5zbGF0ZSg1MTQxLDE5NCkiPjx1c2UgeGxpbms6aHJlZj0iI3JiLTAiLz48L2c+CjxnIHRyYW5zZm9ybT0idHJhbnNsYXRlKDUyMzgsMTk0KSI+PHVzZSB4bGluazpocmVmPSIjbGItMCIvPjwvZz4KPGcgdHJhbnNmb3JtPSJ0cmFuc2xhdGUoNTQzMiwxOTQpIj48dXNlIHhsaW5rOmhyZWY9IiN0LTAiLz48L2c+CjxnIHRyYW5zZm9ybT0idHJhbnNsYXRlKDEwNjcsMjkxKSI+PHVzZSB4bGluazpocmVmPSIjcmVjdC0wIi8+PC9nPgo8ZyB0cmFuc2Zvcm09InRyYW5zbGF0ZSgxMjYxLDI5MSkiPjx1c2UgeGxpbms6aHJlZj0iI2VtcHR5LTAiLz48L2c+CjxnIHRyYW5zZm9ybT0idHJhbnNsYXRlKDE0NTUsMjkxKSI+PHVzZSB4bGluazpocmVmPSIjcmVjdC0wIi8+PC9nPgo8ZyB0cmFuc2Zvcm09InRyYW5zbGF0ZSgxODQzLDI5MSkiPjx1c2UgeGxpbms6aHJlZj0iI3QtMCIvPjwvZz4KPGcgdHJhbnNmb3JtPSJ0cmFuc2xhdGUoMjAzNywyOTEpIj48dXNlIHhsaW5rOmhyZWY9IiNydC0wIi8+PC9nPgo8ZyB0cmFuc2Zvcm09InRyYW5zbGF0ZSgyMTM0LDI5MSkiPjx1c2UgeGxpbms6aHJlZj0iI2x0LTAiLz48L2c+CjxnIHRyYW5zZm9ybT0idHJhbnNsYXRlKDIzMjgsMjkxKSI+PHVzZSB4bGluazpocmVmPSIjdC0wIi8+PC9nPgo8ZyB0cmFuc2Zvcm09InRyYW5zbGF0ZSgyNTIyLDI5MSkiPjx1c2UgeGxpbms6aHJlZj0iI3J0LTAiLz48L2c+CjxnIHRyYW5zZm9ybT0idHJhbnNsYXRlKDI2MTksMjkxKSI+PHVzZSB4bGluazpocmVmPSIjcmVjdC0wIi8+PC9nPgo8ZyB0cmFuc2Zvcm09InRyYW5zbGF0ZSgyNzE2LDI5MSkiPjx1c2UgeGxpbms6aHJlZj0iI3JlY3QtMCIvPjwvZz4KPGcgdHJhbnNmb3JtPSJ0cmFuc2xhdGUoMjgxMywyOTEpIj48dXNlIHhsaW5rOmhyZWY9IiNuX3JiLTAiLz48L2c+CjxnIHRyYW5zZm9ybT0idHJhbnNsYXRlKDI5MTAsMjkxKSI+PHVzZSB4bGluazpocmVmPSIjcmVjdC0wIi8+PC9nPgo8ZyB0cmFuc2Zvcm09InRyYW5zbGF0ZSgzMDA3LDI5MSkiPjx1c2UgeGxpbms6aHJlZj0iI25fcmItMCIvPjwvZz4KPGcgdHJhbnNmb3JtPSJ0cmFuc2xhdGUoMzEwNCwyOTEpIj48dXNlIHhsaW5rOmhyZWY9IiNyZWN0LTAiLz48L2c+CjxnIHRyYW5zZm9ybT0idHJhbnNsYXRlKDMyMDEsMjkxKSI+PHVzZSB4bGluazpocmVmPSIjcmVjdC0wIi8+PC9nPgo8ZyB0cmFuc2Zvcm09InRyYW5zbGF0ZSgzMjk4LDI5MSkiPjx1c2UgeGxpbms6aHJlZj0iI2xiLTAiLz48L2c+CjxnIHRyYW5zZm9ybT0idHJhbnNsYXRlKDM1ODksMjkxKSI+PHVzZSB4bGluazpocmVmPSIjcnQtMCIvPjwvZz4KPGcgdHJhbnNmb3JtPSJ0cmFuc2xhdGUoMzY4NiwyOTEpIj48dXNlIHhsaW5rOmhyZWY9IiNyZWN0LTAiLz48L2c+CjxnIHRyYW5zZm9ybT0idHJhbnNsYXRlKDM5NzcsMjkxKSI+PHVzZSB4bGluazpocmVmPSIjci0wIi8+PC9nPgo8ZyB0cmFuc2Zvcm09InRyYW5zbGF0ZSg0MDc0LDI5MSkiPjx1c2UgeGxpbms6aHJlZj0iI3JlY3QtMCIvPjwvZz4KPGcgdHJhbnNmb3JtPSJ0cmFuc2xhdGUoNDE3MSwyOTEpIj48dXNlIHhsaW5rOmhyZWY9IiNyZWN0LTAiLz48L2c+CjxnIHRyYW5zZm9ybT0idHJhbnNsYXRlKDQyNjgsMjkxKSI+PHVzZSB4bGluazpocmVmPSIjcmVjdC0wIi8+PC9nPgo8ZyB0cmFuc2Zvcm09InRyYW5zbGF0ZSg0NTU5LDI5MSkiPjx1c2UgeGxpbms6aHJlZj0iI3QtMCIvPjwvZz4KPGcgdHJhbnNmb3JtPSJ0cmFuc2xhdGUoNTA0NCwyOTEpIj48dXNlIHhsaW5rOmhyZWY9IiNyLTAiLz48L2c+CjxnIHRyYW5zZm9ybT0idHJhbnNsYXRlKDUxNDEsMjkxKSI+PHVzZSB4bGluazpocmVmPSIjcmVjdC0wIi8+PC9nPgo8ZyB0cmFuc2Zvcm09InRyYW5zbGF0ZSg1MjM4LDI5MSkiPjx1c2UgeGxpbms6aHJlZj0iI3JlY3QtMCIvPjwvZz4KPGcgdHJhbnNmb3JtPSJ0cmFuc2xhdGUoNTMzNSwyOTEpIj48dXNlIHhsaW5rOmhyZWY9IiNsLTAiLz48L2c+CjxnIHRyYW5zZm9ybT0idHJhbnNsYXRlKDg3MywzODgpIj48dXNlIHhsaW5rOmhyZWY9IiNlbXB0eS0wIi8+PC9nPgo8ZyB0cmFuc2Zvcm09InRyYW5zbGF0ZSgxMDY3LDM4OCkiPjx1c2UgeGxpbms6aHJlZj0iI3JlY3QtMCIvPjwvZz4KPGcgdHJhbnNmb3JtPSJ0cmFuc2xhdGUoMTI2MSwzODgpIj48dXNlIHhsaW5rOmhyZWY9IiNuX3JiLTAiLz48L2c+CjxnIHRyYW5zZm9ybT0idHJhbnNsYXRlKDEzNTgsMzg4KSI+PHVzZSB4bGluazpocmVmPSIjcmItMCIvPjwvZz4KPGcgdHJhbnNmb3JtPSJ0cmFuc2xhdGUoMTQ1NSwzODgpIj48dXNlIHhsaW5rOmhyZWY9IiNsdC0wIi8+PC9nPgo8ZyB0cmFuc2Zvcm09InRyYW5zbGF0ZSgxNzQ2LDM4OCkiPjx1c2UgeGxpbms6aHJlZj0iI2ItMCIvPjwvZz4KPGcgdHJhbnNmb3JtPSJ0cmFuc2xhdGUoMjYxOSwzODgpIj48dXNlIHhsaW5rOmhyZWY9IiNyZWN0LTAiLz48L2c+CjxnIHRyYW5zZm9ybT0idHJhbnNsYXRlKDI3MTYsMzg4KSI+PHVzZSB4bGluazpocmVmPSIjcmVjdC0wIi8+PC9nPgo8ZyB0cmFuc2Zvcm09InRyYW5zbGF0ZSgyODEzLDM4OCkiPjx1c2UgeGxpbms6aHJlZj0iI3JlY3QtMCIvPjwvZz4KPGcgdHJhbnNmb3JtPSJ0cmFuc2xhdGUoMjkxMCwzODgpIj48dXNlIHhsaW5rOmhyZWY9IiNyZWN0LTAiLz48L2c+CjxnIHRyYW5zZm9ybT0idHJhbnNsYXRlKDMwMDcsMzg4KSI+PHVzZSB4bGluazpocmVmPSIjcmVjdC0wIi8+PC9nPgo8ZyB0cmFuc2Zvcm09InRyYW5zbGF0ZSgzMTA0LDM4OCkiPjx1c2UgeGxpbms6aHJlZj0iI3JlY3QtMCIvPjwvZz4KPGcgdHJhbnNmb3JtPSJ0cmFuc2xhdGUoMzIwMSwzODgpIj48dXNlIHhsaW5rOmhyZWY9IiNyZWN0LTAiLz48L2c+CjxnIHRyYW5zZm9ybT0idHJhbnNsYXRlKDMyOTgsMzg4KSI+PHVzZSB4bGluazpocmVmPSIjcmVjdC0wIi8+PC9nPgo8ZyB0cmFuc2Zvcm09InRyYW5zbGF0ZSgzMzk1LDM4OCkiPjx1c2UgeGxpbms6aHJlZj0iI25fcmItMCIvPjwvZz4KPGcgdHJhbnNmb3JtPSJ0cmFuc2xhdGUoMzQ5MiwzODgpIj48dXNlIHhsaW5rOmhyZWY9IiNiLTAiLz48L2c+CjxnIHRyYW5zZm9ybT0idHJhbnNsYXRlKDM2ODYsMzg4KSI+PHVzZSB4bGluazpocmVmPSIjcmVjdC0wIi8+PC9nPgo8ZyB0cmFuc2Zvcm09InRyYW5zbGF0ZSg0MTcxLDM4OCkiPjx1c2UgeGxpbms6aHJlZj0iI3J0LTAiLz48L2c+CjxnIHRyYW5zZm9ybT0idHJhbnNsYXRlKDQyNjgsMzg4KSI+PHVzZSB4bGluazpocmVmPSIjcmVjdC0wIi8+PC9nPgo8ZyB0cmFuc2Zvcm09InRyYW5zbGF0ZSg0NDYyLDM4OCkiPjx1c2UgeGxpbms6aHJlZj0iI2VtcHR5LTAiLz48L2c+CjxnIHRyYW5zZm9ybT0idHJhbnNsYXRlKDQ2NTYsMzg4KSI+PHVzZSB4bGluazpocmVmPSIjYi0wIi8+PC9nPgo8ZyB0cmFuc2Zvcm09InRyYW5zbGF0ZSg0NzUzLDM4OCkiPjx1c2UgeGxpbms6aHJlZj0iI25fcmItMCIvPjwvZz4KPGcgdHJhbnNmb3JtPSJ0cmFuc2xhdGUoNDg1MCwzODgpIj48dXNlIHhsaW5rOmhyZWY9IiNiLTAiLz48L2c+CjxnIHRyYW5zZm9ybT0idHJhbnNsYXRlKDU0MzIsMzg4KSI+PHVzZSB4bGluazpocmVmPSIjZW1wdHktMCIvPjwvZz4KPGcgdHJhbnNmb3JtPSJ0cmFuc2xhdGUoNzc2LDQ4NSkiPjx1c2UgeGxpbms6aHJlZj0iI2ItMCIvPjwvZz4KPGcgdHJhbnNmb3JtPSJ0cmFuc2xhdGUoMTA2Nyw0ODUpIj48dXNlIHhsaW5rOmhyZWY9IiNydC0wIi8+PC9nPgo8ZyB0cmFuc2Zvcm09InRyYW5zbGF0ZSgxMTY0LDQ4NSkiPjx1c2UgeGxpbms6aHJlZj0iI3JlY3QtMCIvPjwvZz4KPGcgdHJhbnNmb3JtPSJ0cmFuc2xhdGUoMTI2MSw0ODUpIj48dXNlIHhsaW5rOmhyZWY9IiNyZWN0LTAiLz48L2c+CjxnIHRyYW5zZm9ybT0idHJhbnNsYXRlKDEzNTgsNDg1KSI+PHVzZSB4bGluazpocmVmPSIjcmVjdC0wIi8+PC9nPgo8ZyB0cmFuc2Zvcm09InRyYW5zbGF0ZSgxNTUyLDQ4NSkiPjx1c2UgeGxpbms6aHJlZj0iI2ItMCIvPjwvZz4KPGcgdHJhbnNmb3JtPSJ0cmFuc2xhdGUoMTc0Niw0ODUpIj48dXNlIHhsaW5rOmhyZWY9IiNyZWN0LTAiLz48L2c+CjxnIHRyYW5zZm9ybT0idHJhbnNsYXRlKDE5NDAsNDg1KSI+PHVzZSB4bGluazpocmVmPSIjYi0wIi8+PC9nPgo8ZyB0cmFuc2Zvcm09InRyYW5zbGF0ZSgyMTM0LDQ4NSkiPjx1c2UgeGxpbms6aHJlZj0iI2ItMCIvPjwvZz4KPGcgdHJhbnNmb3JtPSJ0cmFuc2xhdGUoMjMyOCw0ODUpIj48dXNlIHhsaW5rOmhyZWY9IiNiLTAiLz48L2c+CjxnIHRyYW5zZm9ybT0idHJhbnNsYXRlKDI1MjIsNDg1KSI+PHVzZSB4bGluazpocmVmPSIjcmItMCIvPjwvZz4KPGcgdHJhbnNmb3JtPSJ0cmFuc2xhdGUoMjYxOSw0ODUpIj48dXNlIHhsaW5rOmhyZWY9IiNyZWN0LTAiLz48L2c+CjxnIHRyYW5zZm9ybT0idHJhbnNsYXRlKDI3MTYsNDg1KSI+PHVzZSB4bGluazpocmVmPSIjcmVjdC0wIi8+PC9nPgo8ZyB0cmFuc2Zvcm09InRyYW5zbGF0ZSgyODEzLDQ4NSkiPjx1c2UgeGxpbms6aHJlZj0iI3JlY3QtMCIvPjwvZz4KPGcgdHJhbnNmb3JtPSJ0cmFuc2xhdGUoMjkxMCw0ODUpIj48dXNlIHhsaW5rOmhyZWY9IiNyZWN0LTAiLz48L2c+CjxnIHRyYW5zZm9ybT0idHJhbnNsYXRlKDMyOTgsNDg1KSI+PHVzZSB4bGluazpocmVmPSIjcmVjdC0wIi8+PC9nPgo8ZyB0cmFuc2Zvcm09InRyYW5zbGF0ZSgzMzk1LDQ4NSkiPjx1c2UgeGxpbms6aHJlZj0iI3JlY3QtMCIvPjwvZz4KPGcgdHJhbnNmb3JtPSJ0cmFuc2xhdGUoMzQ5Miw0ODUpIj48dXNlIHhsaW5rOmhyZWY9IiNyZWN0LTAiLz48L2c+CjxnIHRyYW5zZm9ybT0idHJhbnNsYXRlKDM2ODYsNDg1KSI+PHVzZSB4bGluazpocmVmPSIjcmVjdC0wIi8+PC9nPgo8ZyB0cmFuc2Zvcm09InRyYW5zbGF0ZSgzNzgzLDQ4NSkiPjx1c2UgeGxpbms6aHJlZj0iI2wtMCIvPjwvZz4KPGcgdHJhbnNmb3JtPSJ0cmFuc2xhdGUoMzk3Nyw0ODUpIj48dXNlIHhsaW5rOmhyZWY9IiNyLTAiLz48L2c+CjxnIHRyYW5zZm9ybT0idHJhbnNsYXRlKDQwNzQsNDg1KSI+PHVzZSB4bGluazpocmVmPSIjbGItMCIvPjwvZz4KPGcgdHJhbnNmb3JtPSJ0cmFuc2xhdGUoNDI2OCw0ODUpIj48dXNlIHhsaW5rOmhyZWY9IiNyZWN0LTAiLz48L2c+CjxnIHRyYW5zZm9ybT0idHJhbnNsYXRlKDQ2NTYsNDg1KSI+PHVzZSB4bGluazpocmVmPSIjcmVjdC0wIi8+PC9nPgo8ZyB0cmFuc2Zvcm09InRyYW5zbGF0ZSg0NzUzLDQ4NSkiPjx1c2UgeGxpbms6aHJlZj0iI3JlY3QtMCIvPjwvZz4KPGcgdHJhbnNmb3JtPSJ0cmFuc2xhdGUoNDg1MCw0ODUpIj48dXNlIHhsaW5rOmhyZWY9IiNyZWN0LTAiLz48L2c+CjxnIHRyYW5zZm9ybT0idHJhbnNsYXRlKDUwNDQsNDg1KSI+PHVzZSB4bGluazpocmVmPSIjcmItMCIvPjwvZz4KPGcgdHJhbnNmb3JtPSJ0cmFuc2xhdGUoNTE0MSw0ODUpIj48dXNlIHhsaW5rOmhyZWY9IiNyZWN0LTAiLz48L2c+CjxnIHRyYW5zZm9ybT0idHJhbnNsYXRlKDUyMzgsNDg1KSI+PHVzZSB4bGluazpocmVmPSIjbGItMCIvPjwvZz4KPGcgdHJhbnNmb3JtPSJ0cmFuc2xhdGUoNzc2LDU4MikiPjx1c2UgeGxpbms6aHJlZj0iI3JlY3QtMCIvPjwvZz4KPGcgdHJhbnNmb3JtPSJ0cmFuc2xhdGUoOTcwLDU4MikiPjx1c2UgeGxpbms6aHJlZj0iI2VtcHR5LTAiLz48L2c+CjxnIHRyYW5zZm9ybT0idHJhbnNsYXRlKDExNjQsNTgyKSI+PHVzZSB4bGluazpocmVmPSIjdC0wIi8+PC9nPgo8ZyB0cmFuc2Zvcm09InRyYW5zbGF0ZSgxMzU4LDU4MikiPjx1c2UgeGxpbms6aHJlZj0iI3QtMCIvPjwvZz4KPGcgdHJhbnNmb3JtPSJ0cmFuc2xhdGUoMTU1Miw1ODIpIj48dXNlIHhsaW5rOmhyZWY9IiN0LTAiLz48L2c+CjxnIHRyYW5zZm9ybT0idHJhbnNsYXRlKDE3NDYsNTgyKSI+PHVzZSB4bGluazpocmVmPSIjdC0wIi8+PC9nPgo8ZyB0cmFuc2Zvcm09InRyYW5zbGF0ZSgxOTQwLDU4MikiPjx1c2UgeGxpbms6aHJlZj0iI3QtMCIvPjwvZz4KPGcgdHJhbnNmb3JtPSJ0cmFuc2xhdGUoMjEzNCw1ODIpIj48dXNlIHhsaW5rOmhyZWY9IiN0LTAiLz48L2c+CjxnIHRyYW5zZm9ybT0idHJhbnNsYXRlKDIzMjgsNTgyKSI+PHVzZSB4bGluazpocmVmPSIjdC0wIi8+PC9nPgo8ZyB0cmFuc2Zvcm09InRyYW5zbGF0ZSgyNTIyLDU4MikiPjx1c2UgeGxpbms6aHJlZj0iI3QtMCIvPjwvZz4KPGcgdHJhbnNmb3JtPSJ0cmFuc2xhdGUoMjcxNiw1ODIpIj48dXNlIHhsaW5rOmhyZWY9IiN0LTAiLz48L2c+CjxnIHRyYW5zZm9ybT0idHJhbnNsYXRlKDI5MTAsNTgyKSI+PHVzZSB4bGluazpocmVmPSIjcmVjdC0wIi8+PC9nPgo8ZyB0cmFuc2Zvcm09InRyYW5zbGF0ZSgzMTA0LDU4MikiPjx1c2UgeGxpbms6aHJlZj0iI2VtcHR5LTAiLz48L2c+CjxnIHRyYW5zZm9ybT0idHJhbnNsYXRlKDMyOTgsNTgyKSI+PHVzZSB4bGluazpocmVmPSIjcmVjdC0wIi8+PC9nPgo8ZyB0cmFuc2Zvcm09InRyYW5zbGF0ZSgzNDkyLDU4MikiPjx1c2UgeGxpbms6aHJlZj0iI3QtMCIvPjwvZz4KPGcgdHJhbnNmb3JtPSJ0cmFuc2xhdGUoMzY4Niw1ODIpIj48dXNlIHhsaW5rOmhyZWY9IiN0LTAiLz48L2c+CjxnIHRyYW5zZm9ybT0idHJhbnNsYXRlKDM4ODAsNTgyKSI+PHVzZSB4bGluazpocmVmPSIjZW1wdHktMCIvPjwvZz4KPGcgdHJhbnNmb3JtPSJ0cmFuc2xhdGUoNDA3NCw1ODIpIj48dXNlIHhsaW5rOmhyZWY9IiN0LTAiLz48L2c+CjxnIHRyYW5zZm9ybT0idHJhbnNsYXRlKDQyNjgsNTgyKSI+PHVzZSB4bGluazpocmVmPSIjdC0wIi8+PC9nPgo8ZyB0cmFuc2Zvcm09InRyYW5zbGF0ZSg0NDYyLDU4MikiPjx1c2UgeGxpbms6aHJlZj0iI2ItMCIvPjwvZz4KPGcgdHJhbnNmb3JtPSJ0cmFuc2xhdGUoNDY1Niw1ODIpIj48dXNlIHhsaW5rOmhyZWY9IiN0LTAiLz48L2c+CjxnIHRyYW5zZm9ybT0idHJhbnNsYXRlKDQ4NTAsNTgyKSI+PHVzZSB4bGluazpocmVmPSIjdC0wIi8+PC9nPgo8ZyB0cmFuc2Zvcm09InRyYW5zbGF0ZSg1MDQ0LDU4MikiPjx1c2UgeGxpbms6aHJlZj0iI3JlY3QtMCIvPjwvZz4KPGcgdHJhbnNmb3JtPSJ0cmFuc2xhdGUoNTIzOCw1ODIpIj48dXNlIHhsaW5rOmhyZWY9IiNyZWN0LTAiLz48L2c+CjxnIHRyYW5zZm9ybT0idHJhbnNsYXRlKDU0MzIsNTgyKSI+PHVzZSB4bGluazpocmVmPSIjZW1wdHktMCIvPjwvZz4KPGcgdHJhbnNmb3JtPSJ0cmFuc2xhdGUoNzc2LDY3OSkiPjx1c2UgeGxpbms6aHJlZj0iI3JlY3QtMCIvPjwvZz4KPGcgdHJhbnNmb3JtPSJ0cmFuc2xhdGUoMTA2Nyw2NzkpIj48dXNlIHhsaW5rOmhyZWY9IiNlbXB0eS0wIi8+PC9nPgo8ZyB0cmFuc2Zvcm09InRyYW5zbGF0ZSgxMjYxLDY3OSkiPjx1c2UgeGxpbms6aHJlZj0iI2VtcHR5LTAiLz48L2c+CjxnIHRyYW5zZm9ybT0idHJhbnNsYXRlKDE4NDMsNjc5KSI+PHVzZSB4bGluazpocmVmPSIjYi0wIi8+PC9nPgo8ZyB0cmFuc2Zvcm09InRyYW5zbGF0ZSgyODEzLDY3OSkiPjx1c2UgeGxpbms6aHJlZj0iI25fcmItMCIvPjwvZz4KPGcgdHJhbnNmb3JtPSJ0cmFuc2xhdGUoMjkxMCw2NzkpIj48dXNlIHhsaW5rOmhyZWY9IiNyZWN0LTAiLz48L2c+CjxnIHRyYW5zZm9ybT0idHJhbnNsYXRlKDMyMDEsNjc5KSI+PHVzZSB4bGluazpocmVmPSIjbl9yYi0wIi8+PC9nPgo8ZyB0cmFuc2Zvcm09InRyYW5zbGF0ZSgzMjk4LDY3OSkiPjx1c2UgeGxpbms6aHJlZj0iI3JlY3QtMCIvPjwvZz4KPGcgdHJhbnNmb3JtPSJ0cmFuc2xhdGUoMzU4OSw2NzkpIj48dXNlIHhsaW5rOmhyZWY9IiNiLTAiLz48L2c+CjxnIHRyYW5zZm9ybT0idHJhbnNsYXRlKDM4ODAsNjc5KSI+PHVzZSB4bGluazpocmVmPSIjbl9yYi0wIi8+PC9nPgo8ZyB0cmFuc2Zvcm09InRyYW5zbGF0ZSgzOTc3LDY3OSkiPjx1c2UgeGxpbms6aHJlZj0iI2ItMCIvPjwvZz4KPGcgdHJhbnNmb3JtPSJ0cmFuc2xhdGUoNDM2NSw2NzkpIj48dXNlIHhsaW5rOmhyZWY9IiNuX3JiLTAiLz48L2c+CjxnIHRyYW5zZm9ybT0idHJhbnNsYXRlKDQ0NjIsNjc5KSI+PHVzZSB4bGluazpocmVmPSIjcmVjdC0wIi8+PC9nPgo8ZyB0cmFuc2Zvcm09InRyYW5zbGF0ZSg0NTU5LDY3OSkiPjx1c2UgeGxpbms6aHJlZj0iI2wtMCIvPjwvZz4KPGcgdHJhbnNmb3JtPSJ0cmFuc2xhdGUoNDk0Nyw2NzkpIj48dXNlIHhsaW5rOmhyZWY9IiNuX3JiLTAiLz48L2c+CjxnIHRyYW5zZm9ybT0idHJhbnNsYXRlKDUwNDQsNjc5KSI+PHVzZSB4bGluazpocmVmPSIjcmVjdC0wIi8+PC9nPgo8ZyB0cmFuc2Zvcm09InRyYW5zbGF0ZSg1MTQxLDY3OSkiPjx1c2UgeGxpbms6aHJlZj0iI3JlY3QtMCIvPjwvZz4KPGcgdHJhbnNmb3JtPSJ0cmFuc2xhdGUoNTIzOCw2NzkpIj48dXNlIHhsaW5rOmhyZWY9IiNyZWN0LTAiLz48L2c+CjxnIHRyYW5zZm9ybT0idHJhbnNsYXRlKDUzMzUsNjc5KSI+PHVzZSB4bGluazpocmVmPSIjbGItMCIvPjwvZz4KPGcgdHJhbnNmb3JtPSJ0cmFuc2xhdGUoMTk0LDc3NikiPjx1c2UgeGxpbms6aHJlZj0iI3ItMCIvPjwvZz4KPGcgdHJhbnNmb3JtPSJ0cmFuc2xhdGUoMjkxLDc3NikiPjx1c2UgeGxpbms6aHJlZj0iI3JlY3QtMCIvPjwvZz4KPGcgdHJhbnNmb3JtPSJ0cmFuc2xhdGUoMzg4LDc3NikiPjx1c2UgeGxpbms6aHJlZj0iI2wtMCIvPjwvZz4KPGcgdHJhbnNmb3JtPSJ0cmFuc2xhdGUoNTgyLDc3NikiPjx1c2UgeGxpbms6aHJlZj0iI2VtcHR5LTAiLz48L2c+CjxnIHRyYW5zZm9ybT0idHJhbnNsYXRlKDc3Niw3NzYpIj48dXNlIHhsaW5rOmhyZWY9IiN0LTAiLz48L2c+CjxnIHRyYW5zZm9ybT0idHJhbnNsYXRlKDk3MCw3NzYpIj48dXNlIHhsaW5rOmhyZWY9IiNlbXB0eS0wIi8+PC9nPgo8ZyB0cmFuc2Zvcm09InRyYW5zbGF0ZSgxMjYxLDc3NikiPjx1c2UgeGxpbms6aHJlZj0iI25fcmItMCIvPjwvZz4KPGcgdHJhbnNmb3JtPSJ0cmFuc2xhdGUoMTM1OCw3NzYpIj48dXNlIHhsaW5rOmhyZWY9IiNyYi0wIi8+PC9nPgo8ZyB0cmFuc2Zvcm09InRyYW5zbGF0ZSgxNDU1LDc3NikiPjx1c2UgeGxpbms6aHJlZj0iI3JlY3QtMCIvPjwvZz4KPGcgdHJhbnNmb3JtPSJ0cmFuc2xhdGUoMTU1Miw3NzYpIj48dXNlIHhsaW5rOmhyZWY9IiNyZWN0LTAiLz48L2c+CjxnIHRyYW5zZm9ybT0idHJhbnNsYXRlKDE2NDksNzc2KSI+PHVzZSB4bGluazpocmVmPSIjbC0wIi8+PC9nPgo8ZyB0cmFuc2Zvcm09InRyYW5zbGF0ZSgxODQzLDc3NikiPjx1c2UgeGxpbms6aHJlZj0iI3J0LTAiLz48L2c+CjxnIHRyYW5zZm9ybT0idHJhbnNsYXRlKDE5NDAsNzc2KSI+PHVzZSB4bGluazpocmVmPSIjbC0wIi8+PC9nPgo8ZyB0cmFuc2Zvcm09InRyYW5zbGF0ZSgyMjMxLDc3NikiPjx1c2UgeGxpbms6aHJlZj0iI3JiLTAiLz48L2c+CjxnIHRyYW5zZm9ybT0idHJhbnNsYXRlKDIzMjgsNzc2KSI+PHVzZSB4bGluazpocmVmPSIjbC0wIi8+PC9nPgo8ZyB0cmFuc2Zvcm09InRyYW5zbGF0ZSgyNTIyLDc3NikiPjx1c2UgeGxpbms6aHJlZj0iI2ItMCIvPjwvZz4KPGcgdHJhbnNmb3JtPSJ0cmFuc2xhdGUoMjcxNiw3NzYpIj48dXNlIHhsaW5rOmhyZWY9IiNyYi0wIi8+PC9nPgo8ZyB0cmFuc2Zvcm09InRyYW5zbGF0ZSgyODEzLDc3NikiPjx1c2UgeGxpbms6aHJlZj0iI3JlY3QtMCIvPjwvZz4KPGcgdHJhbnNmb3JtPSJ0cmFuc2xhdGUoMjkxMCw3NzYpIj48dXNlIHhsaW5rOmhyZWY9IiNyZWN0LTAiLz48L2c+CjxnIHRyYW5zZm9ybT0idHJhbnNsYXRlKDMwMDcsNzc2KSI+PHVzZSB4bGluazpocmVmPSIjcmVjdC0wIi8+PC9nPgo8ZyB0cmFuc2Zvcm09InRyYW5zbGF0ZSgzMTA0LDc3NikiPjx1c2UgeGxpbms6aHJlZj0iI3JlY3QtMCIvPjwvZz4KPGcgdHJhbnNmb3JtPSJ0cmFuc2xhdGUoMzIwMSw3NzYpIj48dXNlIHhsaW5rOmhyZWY9IiNyZWN0LTAiLz48L2c+CjxnIHRyYW5zZm9ybT0idHJhbnNsYXRlKDMyOTgsNzc2KSI+PHVzZSB4bGluazpocmVmPSIjcmVjdC0wIi8+PC9nPgo8ZyB0cmFuc2Zvcm09InRyYW5zbGF0ZSgzMzk1LDc3NikiPjx1c2UgeGxpbms6aHJlZj0iI2xiLTAiLz48L2c+CjxnIHRyYW5zZm9ybT0idHJhbnNsYXRlKDM1ODksNzc2KSI+PHVzZSB4bGluazpocmVmPSIjcnQtMCIvPjwvZz4KPGcgdHJhbnNmb3JtPSJ0cmFuc2xhdGUoMzY4Niw3NzYpIj48dXNlIHhsaW5rOmhyZWY9IiNyZWN0LTAiLz48L2c+CjxnIHRyYW5zZm9ybT0idHJhbnNsYXRlKDM3ODMsNzc2KSI+PHVzZSB4bGluazpocmVmPSIjcmVjdC0wIi8+PC9nPgo8ZyB0cmFuc2Zvcm09InRyYW5zbGF0ZSgzODgwLDc3NikiPjx1c2UgeGxpbms6aHJlZj0iI3JlY3QtMCIvPjwvZz4KPGcgdHJhbnNmb3JtPSJ0cmFuc2xhdGUoMzk3Nyw3NzYpIj48dXNlIHhsaW5rOmhyZWY9IiNyZWN0LTAiLz48L2c+CjxnIHRyYW5zZm9ybT0idHJhbnNsYXRlKDQzNjUsNzc2KSI+PHVzZSB4bGluazpocmVmPSIjcmItMCIvPjwvZz4KPGcgdHJhbnNmb3JtPSJ0cmFuc2xhdGUoNDQ2Miw3NzYpIj48dXNlIHhsaW5rOmhyZWY9IiNsdC0wIi8+PC9nPgo8ZyB0cmFuc2Zvcm09InRyYW5zbGF0ZSg0ODUwLDc3NikiPjx1c2UgeGxpbms6aHJlZj0iI25fcmItMCIvPjwvZz4KPGcgdHJhbnNmb3JtPSJ0cmFuc2xhdGUoNDk0Nyw3NzYpIj48dXNlIHhsaW5rOmhyZWY9IiNyYi0wIi8+PC9nPgo8ZyB0cmFuc2Zvcm09InRyYW5zbGF0ZSg1MDQ0LDc3NikiPjx1c2UgeGxpbms6aHJlZj0iI2x0LTAiLz48L2c+CjxnIHRyYW5zZm9ybT0idHJhbnNsYXRlKDUzMzUsNzc2KSI+PHVzZSB4bGluazpocmVmPSIjcnQtMCIvPjwvZz4KPGcgdHJhbnNmb3JtPSJ0cmFuc2xhdGUoNTQzMiw3NzYpIj48dXNlIHhsaW5rOmhyZWY9IiNyZWN0LTAiLz48L2c+CjxnIHRyYW5zZm9ybT0idHJhbnNsYXRlKDU1MjksNzc2KSI+PHVzZSB4bGluazpocmVmPSIjcmVjdC0wIi8+PC9nPgo8ZyB0cmFuc2Zvcm09InRyYW5zbGF0ZSg1NjI2LDc3NikiPjx1c2UgeGxpbms6aHJlZj0iI3JlY3QtMCIvPjwvZz4KPGcgdHJhbnNmb3JtPSJ0cmFuc2xhdGUoNTcyMyw3NzYpIj48dXNlIHhsaW5rOmhyZWY9IiNsLTAiLz48L2c+CjxnIHRyYW5zZm9ybT0idHJhbnNsYXRlKDYwMTQsNzc2KSI+PHVzZSB4bGluazpocmVmPSIjci0wIi8+PC9nPgo8ZyB0cmFuc2Zvcm09InRyYW5zbGF0ZSg2MTExLDc3NikiPjx1c2UgeGxpbms6aHJlZj0iI3JlY3QtMCIvPjwvZz4KPGcgdHJhbnNmb3JtPSJ0cmFuc2xhdGUoNjIwOCw3NzYpIj48dXNlIHhsaW5rOmhyZWY9IiNsYi0wIi8+PC9nPgo8ZyB0cmFuc2Zvcm09InRyYW5zbGF0ZSg5Nyw4NzMpIj48dXNlIHhsaW5rOmhyZWY9IiNiLTAiLz48L2c+CjxnIHRyYW5zZm9ybT0idHJhbnNsYXRlKDI5MSw4NzMpIj48dXNlIHhsaW5rOmhyZWY9IiN0LTAiLz48L2c+CjxnIHRyYW5zZm9ybT0idHJhbnNsYXRlKDQ4NSw4NzMpIj48dXNlIHhsaW5rOmhyZWY9IiNiLTAiLz48L2c+CjxnIHRyYW5zZm9ybT0idHJhbnNsYXRlKDc3Niw4NzMpIj48dXNlIHhsaW5rOmhyZWY9IiNuX3JiLTAiLz48L2c+CjxnIHRyYW5zZm9ybT0idHJhbnNsYXRlKDg3Myw4NzMpIj48dXNlIHhsaW5rOmhyZWY9IiNiLTAiLz48L2c+CjxnIHRyYW5zZm9ybT0idHJhbnNsYXRlKDEwNjcsODczKSI+PHVzZSB4bGluazpocmVmPSIjci0wIi8+PC9nPgo8ZyB0cmFuc2Zvcm09InRyYW5zbGF0ZSgxMTY0LDg3MykiPjx1c2UgeGxpbms6aHJlZj0iI3JlY3QtMCIvPjwvZz4KPGcgdHJhbnNmb3JtPSJ0cmFuc2xhdGUoMTI2MSw4NzMpIj48dXNlIHhsaW5rOmhyZWY9IiNyZWN0LTAiLz48L2c+CjxnIHRyYW5zZm9ybT0idHJhbnNsYXRlKDEzNTgsODczKSI+PHVzZSB4bGluazpocmVmPSIjcmVjdC0wIi8+PC9nPgo8ZyB0cmFuc2Zvcm09InRyYW5zbGF0ZSgxNDU1LDg3MykiPjx1c2UgeGxpbms6aHJlZj0iI3JlY3QtMCIvPjwvZz4KPGcgdHJhbnNmb3JtPSJ0cmFuc2xhdGUoMTk0MCw4NzMpIj48dXNlIHhsaW5rOmhyZWY9IiNuX3JiLTAiLz48L2c+CjxnIHRyYW5zZm9ybT0idHJhbnNsYXRlKDIwMzcsODczKSI+PHVzZSB4bGluazpocmVmPSIjYi0wIi8+PC9nPgo8ZyB0cmFuc2Zvcm09InRyYW5zbGF0ZSgyMjMxLDg3MykiPjx1c2UgeGxpbms6aHJlZj0iI3QtMCIvPjwvZz4KPGcgdHJhbnNmb3JtPSJ0cmFuc2xhdGUoMjUyMiw4NzMpIj48dXNlIHhsaW5rOmhyZWY9IiN0LTAiLz48L2c+CjxnIHRyYW5zZm9ybT0idHJhbnNsYXRlKDI3MTYsODczKSI+PHVzZSB4bGluazpocmVmPSIjcnQtMCIvPjwvZz4KPGcgdHJhbnNmb3JtPSJ0cmFuc2xhdGUoMjgxMyw4NzMpIj48dXNlIHhsaW5rOmhyZWY9IiNyZWN0LTAiLz48L2c+CjxnIHRyYW5zZm9ybT0idHJhbnNsYXRlKDI5MTAsODczKSI+PHVzZSB4bGluazpocmVmPSIjbHQtMCIvPjwvZz4KPGcgdHJhbnNmb3JtPSJ0cmFuc2xhdGUoMzEwNCw4NzMpIj48dXNlIHhsaW5rOmhyZWY9IiNyZWN0LTAiLz48L2c+CjxnIHRyYW5zZm9ybT0idHJhbnNsYXRlKDMyMDEsODczKSI+PHVzZSB4bGluazpocmVmPSIjcmVjdC0wIi8+PC9nPgo8ZyB0cmFuc2Zvcm09InRyYW5zbGF0ZSgzMjk4LDg3MykiPjx1c2UgeGxpbms6aHJlZj0iI3JlY3QtMCIvPjwvZz4KPGcgdHJhbnNmb3JtPSJ0cmFuc2xhdGUoMzM5NSw4NzMpIj48dXNlIHhsaW5rOmhyZWY9IiNyZWN0LTAiLz48L2c+CjxnIHRyYW5zZm9ybT0idHJhbnNsYXRlKDM0OTIsODczKSI+PHVzZSB4bGluazpocmVmPSIjbC0wIi8+PC9nPgo8ZyB0cmFuc2Zvcm09InRyYW5zbGF0ZSgzNjg2LDg3MykiPjx1c2UgeGxpbms6aHJlZj0iI3J0LTAiLz48L2c+CjxnIHRyYW5zZm9ybT0idHJhbnNsYXRlKDM3ODMsODczKSI+PHVzZSB4bGluazpocmVmPSIjcmVjdC0wIi8+PC9nPgo8ZyB0cmFuc2Zvcm09InRyYW5zbGF0ZSgzODgwLDg3MykiPjx1c2UgeGxpbms6aHJlZj0iI3JlY3QtMCIvPjwvZz4KPGcgdHJhbnNmb3JtPSJ0cmFuc2xhdGUoMzk3Nyw4NzMpIj48dXNlIHhsaW5rOmhyZWY9IiNyZWN0LTAiLz48L2c+CjxnIHRyYW5zZm9ybT0idHJhbnNsYXRlKDQwNzQsODczKSI+PHVzZSB4bGluazpocmVmPSIjcmVjdC0wIi8+PC9nPgo8ZyB0cmFuc2Zvcm09InRyYW5zbGF0ZSg0MTcxLDg3MykiPjx1c2UgeGxpbms6aHJlZj0iI2xiLTAiLz48L2c+CjxnIHRyYW5zZm9ybT0idHJhbnNsYXRlKDQzNjUsODczKSI+PHVzZSB4bGluazpocmVmPSIjcmVjdC0wIi8+PC9nPgo8ZyB0cmFuc2Zvcm09InRyYW5zbGF0ZSg0NjU2LDg3MykiPjx1c2UgeGxpbms6aHJlZj0iI2ItMCIvPjwvZz4KPGcgdHJhbnNmb3JtPSJ0cmFuc2xhdGUoNDc1Myw4NzMpIj48dXNlIHhsaW5rOmhyZWY9IiNuX3JiLTAiLz48L2c+CjxnIHRyYW5zZm9ybT0idHJhbnNsYXRlKDQ4NTAsODczKSI+PHVzZSB4bGluazpocmVmPSIjcmItMCIvPjwvZz4KPGcgdHJhbnNmb3JtPSJ0cmFuc2xhdGUoNDk0Nyw4NzMpIj48dXNlIHhsaW5rOmhyZWY9IiNyZWN0LTAiLz48L2c+CjxnIHRyYW5zZm9ybT0idHJhbnNsYXRlKDUxNDEsODczKSI+PHVzZSB4bGluazpocmVmPSIjci0wIi8+PC9nPgo8ZyB0cmFuc2Zvcm09InRyYW5zbGF0ZSg1MjM4LDg3MykiPjx1c2UgeGxpbms6aHJlZj0iI2wtMCIvPjwvZz4KPGcgdHJhbnNmb3JtPSJ0cmFuc2xhdGUoNTQzMiw4NzMpIj48dXNlIHhsaW5rOmhyZWY9IiN0LTAiLz48L2c+CjxnIHRyYW5zZm9ybT0idHJhbnNsYXRlKDU2MjYsODczKSI+PHVzZSB4bGluazpocmVmPSIjdC0wIi8+PC9nPgo8ZyB0cmFuc2Zvcm09InRyYW5zbGF0ZSg1OTE3LDg3MykiPjx1c2UgeGxpbms6aHJlZj0iI2VtcHR5LTAiLz48L2c+CjxnIHRyYW5zZm9ybT0idHJhbnNsYXRlKDYxMTEsODczKSI+PHVzZSB4bGluazpocmVmPSIjcmVjdC0wIi8+PC9nPgo8ZyB0cmFuc2Zvcm09InRyYW5zbGF0ZSg2MjA4LDg3MykiPjx1c2UgeGxpbms6aHJlZj0iI2x0LTAiLz48L2c+CjxnIHRyYW5zZm9ybT0idHJhbnNsYXRlKDk3LDk3MCkiPjx1c2UgeGxpbms6aHJlZj0iI3JlY3QtMCIvPjwvZz4KPGcgdHJhbnNmb3JtPSJ0cmFuc2xhdGUoMTk0LDk3MCkiPjx1c2UgeGxpbms6aHJlZj0iI2xiLTAiLz48L2c+CjxnIHRyYW5zZm9ybT0idHJhbnNsYXRlKDQ4NSw5NzApIj48dXNlIHhsaW5rOmhyZWY9IiNyZWN0LTAiLz48L2c+CjxnIHRyYW5zZm9ybT0idHJhbnNsYXRlKDU4Miw5NzApIj48dXNlIHhsaW5rOmhyZWY9IiNyZWN0LTAiLz48L2c+CjxnIHRyYW5zZm9ybT0idHJhbnNsYXRlKDY3OSw5NzApIj48dXNlIHhsaW5rOmhyZWY9IiNyZWN0LTAiLz48L2c+CjxnIHRyYW5zZm9ybT0idHJhbnNsYXRlKDc3Niw5NzApIj48dXNlIHhsaW5rOmhyZWY9IiNyZWN0LTAiLz48L2c+CjxnIHRyYW5zZm9ybT0idHJhbnNsYXRlKDg3Myw5NzApIj48dXNlIHhsaW5rOmhyZWY9IiNsdC0wIi8+PC9nPgo8ZyB0cmFuc2Zvcm09InRyYW5zbGF0ZSgxMTY0LDk3MCkiPjx1c2UgeGxpbms6aHJlZj0iI3J0LTAiLz48L2c+CjxnIHRyYW5zZm9ybT0idHJhbnNsYXRlKDEyNjEsOTcwKSI+PHVzZSB4bGluazpocmVmPSIjcmVjdC0wIi8+PC9nPgo8ZyB0cmFuc2Zvcm09InRyYW5zbGF0ZSgxNDU1LDk3MCkiPjx1c2UgeGxpbms6aHJlZj0iI3QtMCIvPjwvZz4KPGcgdHJhbnNmb3JtPSJ0cmFuc2xhdGUoMTY0OSw5NzApIj48dXNlIHhsaW5rOmhyZWY9IiNyYi0wIi8+PC9nPgo8ZyB0cmFuc2Zvcm09InRyYW5zbGF0ZSgxNzQ2LDk3MCkiPjx1c2UgeGxpbms6aHJlZj0iI3JlY3QtMCIvPjwvZz4KPGcgdHJhbnNmb3JtPSJ0cmFuc2xhdGUoMTg0Myw5NzApIj48dXNlIHhsaW5rOmhyZWY9IiNyZWN0LTAiLz48L2c+CjxnIHRyYW5zZm9ybT0idHJhbnNsYXRlKDE5NDAsOTcwKSI+PHVzZSB4bGluazpocmVmPSIjcmVjdC0wIi8+PC9nPgo8ZyB0cmFuc2Zvcm09InRyYW5zbGF0ZSgyMDM3LDk3MCkiPjx1c2UgeGxpbms6aHJlZj0iI2x0LTAiLz48L2c+CjxnIHRyYW5zZm9ybT0idHJhbnNsYXRlKDIyMzEsOTcwKSI+PHVzZSB4bGluazpocmVmPSIjbl9yYi0wIi8+PC9nPgo8ZyB0cmFuc2Zvcm09InRyYW5zbGF0ZSgyMzI4LDk3MCkiPjx1c2UgeGxpbms6aHJlZj0iI3JiLTAiLz48L2c+CjxnIHRyYW5zZm9ybT0idHJhbnNsYXRlKDI0MjUsOTcwKSI+PHVzZSB4bGluazpocmVmPSIjbC0wIi8+PC9nPgo8ZyB0cmFuc2Zvcm09InRyYW5zbGF0ZSgyODEzLDk3MCkiPjx1c2UgeGxpbms6aHJlZj0iI3JlY3QtMCIvPjwvZz4KPGcgdHJhbnNmb3JtPSJ0cmFuc2xhdGUoMzAwNyw5NzApIj48dXNlIHhsaW5rOmhyZWY9IiNyLTAiLz48L2c+CjxnIHRyYW5zZm9ybT0idHJhbnNsYXRlKDMxMDQsOTcwKSI+PHVzZSB4bGluazpocmVmPSIjcmVjdC0wIi8+PC9nPgo8ZyB0cmFuc2Zvcm09InRyYW5zbGF0ZSgzMjAxLDk3MCkiPjx1c2UgeGxpbms6aHJlZj0iI3JlY3QtMCIvPjwvZz4KPGcgdHJhbnNmb3JtPSJ0cmFuc2xhdGUoMzI5OCw5NzApIj48dXNlIHhsaW5rOmhyZWY9IiNyZWN0LTAiLz48L2c+CjxnIHRyYW5zZm9ybT0idHJhbnNsYXRlKDQxNzEsOTcwKSI+PHVzZSB4bGluazpocmVmPSIjcmVjdC0wIi8+PC9nPgo8ZyB0cmFuc2Zvcm09InRyYW5zbGF0ZSg0MzY1LDk3MCkiPjx1c2UgeGxpbms6aHJlZj0iI3J0LTAiLz48L2c+CjxnIHRyYW5zZm9ybT0idHJhbnNsYXRlKDQ0NjIsOTcwKSI+PHVzZSB4bGluazpocmVmPSIjbGItMCIvPjwvZz4KPGcgdHJhbnNmb3JtPSJ0cmFuc2xhdGUoNDY1Niw5NzApIj48dXNlIHhsaW5rOmhyZWY9IiNydC0wIi8+PC9nPgo8ZyB0cmFuc2Zvcm09InRyYW5zbGF0ZSg0NzUzLDk3MCkiPjx1c2UgeGxpbms6aHJlZj0iI3JlY3QtMCIvPjwvZz4KPGcgdHJhbnNmb3JtPSJ0cmFuc2xhdGUoNDg1MCw5NzApIj48dXNlIHhsaW5rOmhyZWY9IiNyZWN0LTAiLz48L2c+CjxnIHRyYW5zZm9ybT0idHJhbnNsYXRlKDQ5NDcsOTcwKSI+PHVzZSB4bGluazpocmVmPSIjbHQtMCIvPjwvZz4KPGcgdHJhbnNmb3JtPSJ0cmFuc2xhdGUoNTcyMyw5NzApIj48dXNlIHhsaW5rOmhyZWY9IiNuX3JiLTAiLz48L2c+CjxnIHRyYW5zZm9ybT0idHJhbnNsYXRlKDU4MjAsOTcwKSI+PHVzZSB4bGluazpocmVmPSIjYi0wIi8+PC9nPgo8ZyB0cmFuc2Zvcm09InRyYW5zbGF0ZSg2MTExLDk3MCkiPjx1c2UgeGxpbms6aHJlZj0iI3QtMCIvPjwvZz4KPGcgdHJhbnNmb3JtPSJ0cmFuc2xhdGUoOTcsMTA2NykiPjx1c2UgeGxpbms6aHJlZj0iI3J0LTAiLz48L2c+CjxnIHRyYW5zZm9ybT0idHJhbnNsYXRlKDE5NCwxMDY3KSI+PHVzZSB4bGluazpocmVmPSIjcmVjdC0wIi8+PC9nPgo8ZyB0cmFuc2Zvcm09InRyYW5zbGF0ZSgyOTEsMTA2NykiPjx1c2UgeGxpbms6aHJlZj0iI2wtMCIvPjwvZz4KPGcgdHJhbnNmb3JtPSJ0cmFuc2xhdGUoNDg1LDEwNjcpIj48dXNlIHhsaW5rOmhyZWY9IiN0LTAiLz48L2c+CjxnIHRyYW5zZm9ybT0idHJhbnNsYXRlKDY3OSwxMDY3KSI+PHVzZSB4bGluazpocmVmPSIjcmVjdC0wIi8+PC9nPgo8ZyB0cmFuc2Zvcm09InRyYW5zbGF0ZSg3NzYsMTA2NykiPjx1c2UgeGxpbms6aHJlZj0iI2x0LTAiLz48L2c+CjxnIHRyYW5zZm9ybT0idHJhbnNsYXRlKDEyNjEsMTA2NykiPjx1c2UgeGxpbms6aHJlZj0iI3QtMCIvPjwvZz4KPGcgdHJhbnNmb3JtPSJ0cmFuc2xhdGUoMTY0OSwxMDY3KSI+PHVzZSB4bGluazpocmVmPSIjcnQtMCIvPjwvZz4KPGcgdHJhbnNmb3JtPSJ0cmFuc2xhdGUoMTc0NiwxMDY3KSI+PHVzZSB4bGluazpocmVmPSIjcmVjdC0wIi8+PC9nPgo8ZyB0cmFuc2Zvcm09InRyYW5zbGF0ZSgxODQzLDEwNjcpIj48dXNlIHhsaW5rOmhyZWY9IiNyZWN0LTAiLz48L2c+CjxnIHRyYW5zZm9ybT0idHJhbnNsYXRlKDE5NDAsMTA2NykiPjx1c2UgeGxpbms6aHJlZj0iI2x0LTAiLz48L2c+CjxnIHRyYW5zZm9ybT0idHJhbnNsYXRlKDIxMzQsMTA2NykiPjx1c2UgeGxpbms6aHJlZj0iI3ItMCIvPjwvZz4KPGcgdHJhbnNmb3JtPSJ0cmFuc2xhdGUoMjIzMSwxMDY3KSI+PHVzZSB4bGluazpocmVmPSIjcmVjdC0wIi8+PC9nPgo8ZyB0cmFuc2Zvcm09InRyYW5zbGF0ZSgyMzI4LDEwNjcpIj48dXNlIHhsaW5rOmhyZWY9IiNsdC0wIi8+PC9nPgo8ZyB0cmFuc2Zvcm09InRyYW5zbGF0ZSgyNDI1LDEwNjcpIj48dXNlIHhsaW5rOmhyZWY9IiNuX3JiLTAiLz48L2c+CjxnIHRyYW5zZm9ybT0idHJhbnNsYXRlKDI1MjIsMTA2NykiPjx1c2UgeGxpbms6aHJlZj0iI3JiLTAiLz48L2c+CjxnIHRyYW5zZm9ybT0idHJhbnNsYXRlKDI2MTksMTA2NykiPjx1c2UgeGxpbms6aHJlZj0iI2xiLTAiLz48L2c+CjxnIHRyYW5zZm9ybT0idHJhbnNsYXRlKDI3MTYsMTA2NykiPjx1c2UgeGxpbms6aHJlZj0iI25fcmItMCIvPjwvZz4KPGcgdHJhbnNmb3JtPSJ0cmFuc2xhdGUoMjgxMywxMDY3KSI+PHVzZSB4bGluazpocmVmPSIjcmVjdC0wIi8+PC9nPgo8ZyB0cmFuc2Zvcm09InRyYW5zbGF0ZSgzMjk4LDEwNjcpIj48dXNlIHhsaW5rOmhyZWY9IiNyZWN0LTAiLz48L2c+CjxnIHRyYW5zZm9ybT0idHJhbnNsYXRlKDM0OTIsMTA2NykiPjx1c2UgeGxpbms6aHJlZj0iI2ItMCIvPjwvZz4KPGcgdHJhbnNmb3JtPSJ0cmFuc2xhdGUoMzU4OSwxMDY3KSI+PHVzZSB4bGluazpocmVmPSIjbl9yYi0wIi8+PC9nPgo8ZyB0cmFuc2Zvcm09InRyYW5zbGF0ZSgzNjg2LDEwNjcpIj48dXNlIHhsaW5rOmhyZWY9IiNiLTAiLz48L2c+CjxnIHRyYW5zZm9ybT0idHJhbnNsYXRlKDM3ODMsMTA2NykiPjx1c2UgeGxpbms6aHJlZj0iI25fcmItMCIvPjwvZz4KPGcgdHJhbnNmb3JtPSJ0cmFuc2xhdGUoMzg4MCwxMDY3KSI+PHVzZSB4bGluazpocmVmPSIjYi0wIi8+PC9nPgo8ZyB0cmFuc2Zvcm09InRyYW5zbGF0ZSg0MTcxLDEwNjcpIj48dXNlIHhsaW5rOmhyZWY9IiNyZWN0LTAiLz48L2c+CjxnIHRyYW5zZm9ybT0idHJhbnNsYXRlKDQyNjgsMTA2NykiPjx1c2UgeGxpbms6aHJlZj0iI2wtMCIvPjwvZz4KPGcgdHJhbnNmb3JtPSJ0cmFuc2xhdGUoNDQ2MiwxMDY3KSI+PHVzZSB4bGluazpocmVmPSIjcnQtMCIvPjwvZz4KPGcgdHJhbnNmb3JtPSJ0cmFuc2xhdGUoNDU1OSwxMDY3KSI+PHVzZSB4bGluazpocmVmPSIjbC0wIi8+PC9nPgo8ZyB0cmFuc2Zvcm09InRyYW5zbGF0ZSg0NzUzLDEwNjcpIj48dXNlIHhsaW5rOmhyZWY9IiNyZWN0LTAiLz48L2c+CjxnIHRyYW5zZm9ybT0idHJhbnNsYXRlKDUyMzgsMTA2NykiPjx1c2UgeGxpbms6aHJlZj0iI2ItMCIvPjwvZz4KPGcgdHJhbnNmb3JtPSJ0cmFuc2xhdGUoNTQzMiwxMDY3KSI+PHVzZSB4bGluazpocmVmPSIjbl9yYi0wIi8+PC9nPgo8ZyB0cmFuc2Zvcm09InRyYW5zbGF0ZSg1NTI5LDEwNjcpIj48dXNlIHhsaW5rOmhyZWY9IiNiLTAiLz48L2c+CjxnIHRyYW5zZm9ybT0idHJhbnNsYXRlKDU3MjMsMTA2NykiPjx1c2UgeGxpbms6aHJlZj0iI3JiLTAiLz48L2c+CjxnIHRyYW5zZm9ybT0idHJhbnNsYXRlKDU4MjAsMTA2NykiPjx1c2UgeGxpbms6aHJlZj0iI2x0LTAiLz48L2c+CjxnIHRyYW5zZm9ybT0idHJhbnNsYXRlKDU4MiwxMTY0KSI+PHVzZSB4bGluazpocmVmPSIjci0wIi8+PC9nPgo8ZyB0cmFuc2Zvcm09InRyYW5zbGF0ZSg2NzksMTE2NCkiPjx1c2UgeGxpbms6aHJlZj0iI2x0LTAiLz48L2c+CjxnIHRyYW5zZm9ybT0idHJhbnNsYXRlKDg3MywxMTY0KSI+PHVzZSB4bGluazpocmVmPSIjYi0wIi8+PC9nPgo8ZyB0cmFuc2Zvcm09InRyYW5zbGF0ZSgxMDY3LDExNjQpIj48dXNlIHhsaW5rOmhyZWY9IiNlbXB0eS0wIi8+PC9nPgo8ZyB0cmFuc2Zvcm09InRyYW5zbGF0ZSgxMzU4LDExNjQpIj48dXNlIHhsaW5rOmhyZWY9IiNyLTAiLz48L2c+CjxnIHRyYW5zZm9ybT0idHJhbnNsYXRlKDE0NTUsMTE2NCkiPjx1c2UgeGxpbms6aHJlZj0iI3JlY3QtMCIvPjwvZz4KPGcgdHJhbnNmb3JtPSJ0cmFuc2xhdGUoMTU1MiwxMTY0KSI+PHVzZSB4bGluazpocmVmPSIjbGItMCIvPjwvZz4KPGcgdHJhbnNmb3JtPSJ0cmFuc2xhdGUoMTg0MywxMTY0KSI+PHVzZSB4bGluazpocmVmPSIjdC0wIi8+PC9nPgo8ZyB0cmFuc2Zvcm09InRyYW5zbGF0ZSgyMDM3LDExNjQpIj48dXNlIHhsaW5rOmhyZWY9IiNlbXB0eS0wIi8+PC9nPgo8ZyB0cmFuc2Zvcm09InRyYW5zbGF0ZSgyMjMxLDExNjQpIj48dXNlIHhsaW5rOmhyZWY9IiNyZWN0LTAiLz48L2c+CjxnIHRyYW5zZm9ybT0idHJhbnNsYXRlKDI0MjUsMTE2NCkiPjx1c2UgeGxpbms6aHJlZj0iI3ItMCIvPjwvZz4KPGcgdHJhbnNmb3JtPSJ0cmFuc2xhdGUoMjUyMiwxMTY0KSI+PHVzZSB4bGluazpocmVmPSIjcmVjdC0wIi8+PC9nPgo8ZyB0cmFuc2Zvcm09InRyYW5zbGF0ZSgyNjE5LDExNjQpIj48dXNlIHhsaW5rOmhyZWY9IiNyZWN0LTAiLz48L2c+CjxnIHRyYW5zZm9ybT0idHJhbnNsYXRlKDI3MTYsMTE2NCkiPjx1c2UgeGxpbms6aHJlZj0iI3JlY3QtMCIvPjwvZz4KPGcgdHJhbnNmb3JtPSJ0cmFuc2xhdGUoMjgxMywxMTY0KSI+PHVzZSB4bGluazpocmVmPSIjcmVjdC0wIi8+PC9nPgo8ZyB0cmFuc2Zvcm09InRyYW5zbGF0ZSgzMjAxLDExNjQpIj48dXNlIHhsaW5rOmhyZWY9IiNuX3JiLTAiLz48L2c+CjxnIHRyYW5zZm9ybT0idHJhbnNsYXRlKDMyOTgsMTE2NCkiPjx1c2UgeGxpbms6aHJlZj0iI3JlY3QtMCIvPjwvZz4KPGcgdHJhbnNmb3JtPSJ0cmFuc2xhdGUoMzQ5MiwxMTY0KSI+PHVzZSB4bGluazpocmVmPSIjcmVjdC0wIi8+PC9nPgo8ZyB0cmFuc2Zvcm09InRyYW5zbGF0ZSgzNTg5LDExNjQpIj48dXNlIHhsaW5rOmhyZWY9IiNyZWN0LTAiLz48L2c+CjxnIHRyYW5zZm9ybT0idHJhbnNsYXRlKDM2ODYsMTE2NCkiPjx1c2UgeGxpbms6aHJlZj0iI3JlY3QtMCIvPjwvZz4KPGcgdHJhbnNmb3JtPSJ0cmFuc2xhdGUoMzc4MywxMTY0KSI+PHVzZSB4bGluazpocmVmPSIjcmVjdC0wIi8+PC9nPgo8ZyB0cmFuc2Zvcm09InRyYW5zbGF0ZSgzODgwLDExNjQpIj48dXNlIHhsaW5rOmhyZWY9IiNyZWN0LTAiLz48L2c+CjxnIHRyYW5zZm9ybT0idHJhbnNsYXRlKDQwNzQsMTE2NCkiPjx1c2UgeGxpbms6aHJlZj0iI25fcmItMCIvPjwvZz4KPGcgdHJhbnNmb3JtPSJ0cmFuc2xhdGUoNDE3MSwxMTY0KSI+PHVzZSB4bGluazpocmVmPSIjcmVjdC0wIi8+PC9nPgo8ZyB0cmFuc2Zvcm09InRyYW5zbGF0ZSg0NjU2LDExNjQpIj48dXNlIHhsaW5rOmhyZWY9IiNyLTAiLz48L2c+CjxnIHRyYW5zZm9ybT0idHJhbnNsYXRlKDQ3NTMsMTE2NCkiPjx1c2UgeGxpbms6aHJlZj0iI3JlY3QtMCIvPjwvZz4KPGcgdHJhbnNmb3JtPSJ0cmFuc2xhdGUoNDg1MCwxMTY0KSI+PHVzZSB4bGluazpocmVmPSIjbC0wIi8+PC9nPgo8ZyB0cmFuc2Zvcm09InRyYW5zbGF0ZSg1MDQ0LDExNjQpIj48dXNlIHhsaW5rOmhyZWY9IiNiLTAiLz48L2c+CjxnIHRyYW5zZm9ybT0idHJhbnNsYXRlKDUxNDEsMTE2NCkiPjx1c2UgeGxpbms6aHJlZj0iI25fcmItMCIvPjwvZz4KPGcgdHJhbnNmb3JtPSJ0cmFuc2xhdGUoNTIzOCwxMTY0KSI+PHVzZSB4bGluazpocmVmPSIjcmVjdC0wIi8+PC9nPgo8ZyB0cmFuc2Zvcm09InRyYW5zbGF0ZSg1MzM1LDExNjQpIj48dXNlIHhsaW5rOmhyZWY9IiNyZWN0LTAiLz48L2c+CjxnIHRyYW5zZm9ybT0idHJhbnNsYXRlKDU0MzIsMTE2NCkiPjx1c2UgeGxpbms6aHJlZj0iI3JlY3QtMCIvPjwvZz4KPGcgdHJhbnNmb3JtPSJ0cmFuc2xhdGUoNTUyOSwxMTY0KSI+PHVzZSB4bGluazpocmVmPSIjcmVjdC0wIi8+PC9nPgo8ZyB0cmFuc2Zvcm09InRyYW5zbGF0ZSg1NjI2LDExNjQpIj48dXNlIHhsaW5rOmhyZWY9IiNuX3JiLTAiLz48L2c+CjxnIHRyYW5zZm9ybT0idHJhbnNsYXRlKDU3MjMsMTE2NCkiPjx1c2UgeGxpbms6aHJlZj0iI3JlY3QtMCIvPjwvZz4KPGcgdHJhbnNmb3JtPSJ0cmFuc2xhdGUoNTkxNywxMTY0KSI+PHVzZSB4bGluazpocmVmPSIjbl9yYi0wIi8+PC9nPgo8ZyB0cmFuc2Zvcm09InRyYW5zbGF0ZSg2MDE0LDExNjQpIj48dXNlIHhsaW5rOmhyZWY9IiNyYi0wIi8+PC9nPgo8ZyB0cmFuc2Zvcm09InRyYW5zbGF0ZSg2MTExLDExNjQpIj48dXNlIHhsaW5rOmhyZWY9IiNsLTAiLz48L2c+CjxnIHRyYW5zZm9ybT0idHJhbnNsYXRlKDAsMTI2MSkiPjx1c2UgeGxpbms6aHJlZj0iI25fcmItMCIvPjwvZz4KPGcgdHJhbnNmb3JtPSJ0cmFuc2xhdGUoOTcsMTI2MSkiPjx1c2UgeGxpbms6aHJlZj0iI3JiLTAiLz48L2c+CjxnIHRyYW5zZm9ybT0idHJhbnNsYXRlKDE5NCwxMjYxKSI+PHVzZSB4bGluazpocmVmPSIjcmVjdC0wIi8+PC9nPgo8ZyB0cmFuc2Zvcm09InRyYW5zbGF0ZSgyOTEsMTI2MSkiPjx1c2UgeGxpbms6aHJlZj0iI2xiLTAiLz48L2c+CjxnIHRyYW5zZm9ybT0idHJhbnNsYXRlKDg3MywxMjYxKSI+PHVzZSB4bGluazpocmVmPSIjcnQtMCIvPjwvZz4KPGcgdHJhbnNmb3JtPSJ0cmFuc2xhdGUoOTcwLDEyNjEpIj48dXNlIHhsaW5rOmhyZWY9IiNsYi0wIi8+PC9nPgo8ZyB0cmFuc2Zvcm09InRyYW5zbGF0ZSgxMDY3LDEyNjEpIj48dXNlIHhsaW5rOmhyZWY9IiNuX3JiLTAiLz48L2c+CjxnIHRyYW5zZm9ybT0idHJhbnNsYXRlKDExNjQsMTI2MSkiPjx1c2UgeGxpbms6aHJlZj0iI2ItMCIvPjwvZz4KPGcgdHJhbnNmb3JtPSJ0cmFuc2xhdGUoMTU1MiwxMjYxKSI+PHVzZSB4bGluazpocmVmPSIjcmVjdC0wIi8+PC9nPgo8ZyB0cmFuc2Zvcm09InRyYW5zbGF0ZSgxNjQ5LDEyNjEpIj48dXNlIHhsaW5rOmhyZWY9IiNuX3JiLTAiLz48L2c+CjxnIHRyYW5zZm9ybT0idHJhbnNsYXRlKDE3NDYsMTI2MSkiPjx1c2UgeGxpbms6aHJlZj0iI2ItMCIvPjwvZz4KPGcgdHJhbnNmb3JtPSJ0cmFuc2xhdGUoMjEzNCwxMjYxKSI+PHVzZSB4bGluazpocmVmPSIjcmItMCIvPjwvZz4KPGcgdHJhbnNmb3JtPSJ0cmFuc2xhdGUoMjIzMSwxMjYxKSI+PHVzZSB4bGluazpocmVmPSIjcmVjdC0wIi8+PC9nPgo8ZyB0cmFuc2Zvcm09InRyYW5zbGF0ZSgyMzI4LDEyNjEpIj48dXNlIHhsaW5rOmhyZWY9IiNsLTAiLz48L2c+CjxnIHRyYW5zZm9ybT0idHJhbnNsYXRlKDI1MjIsMTI2MSkiPjx1c2UgeGxpbms6aHJlZj0iI3J0LTAiLz48L2c+CjxnIHRyYW5zZm9ybT0idHJhbnNsYXRlKDI2MTksMTI2MSkiPjx1c2UgeGxpbms6aHJlZj0iI3JlY3QtMCIvPjwvZz4KPGcgdHJhbnNmb3JtPSJ0cmFuc2xhdGUoMjgxMywxMjYxKSI+PHVzZSB4bGluazpocmVmPSIjcmVjdC0wIi8+PC9nPgo8ZyB0cmFuc2Zvcm09InRyYW5zbGF0ZSgyOTEwLDEyNjEpIj48dXNlIHhsaW5rOmhyZWY9IiNsLTAiLz48L2c+CjxnIHRyYW5zZm9ybT0idHJhbnNsYXRlKDMwMDcsMTI2MSkiPjx1c2UgeGxpbms6aHJlZj0iI25fcmItMCIvPjwvZz4KPGcgdHJhbnNmb3JtPSJ0cmFuc2xhdGUoMzEwNCwxMjYxKSI+PHVzZSB4bGluazpocmVmPSIjcmItMCIvPjwvZz4KPGcgdHJhbnNmb3JtPSJ0cmFuc2xhdGUoMzIwMSwxMjYxKSI+PHVzZSB4bGluazpocmVmPSIjcmVjdC0wIi8+PC9nPgo8ZyB0cmFuc2Zvcm09InRyYW5zbGF0ZSgzMjk4LDEyNjEpIj48dXNlIHhsaW5rOmhyZWY9IiNyZWN0LTAiLz48L2c+CjxnIHRyYW5zZm9ybT0idHJhbnNsYXRlKDM0OTIsMTI2MSkiPjx1c2UgeGxpbms6aHJlZj0iI3JlY3QtMCIvPjwvZz4KPGcgdHJhbnNmb3JtPSJ0cmFuc2xhdGUoMzg4MCwxMjYxKSI+PHVzZSB4bGluazpocmVmPSIjcnQtMCIvPjwvZz4KPGcgdHJhbnNmb3JtPSJ0cmFuc2xhdGUoMzk3NywxMjYxKSI+PHVzZSB4bGluazpocmVmPSIjcmVjdC0wIi8+PC9nPgo8ZyB0cmFuc2Zvcm09InRyYW5zbGF0ZSg0MDc0LDEyNjEpIj48dXNlIHhsaW5rOmhyZWY9IiNyZWN0LTAiLz48L2c+CjxnIHRyYW5zZm9ybT0idHJhbnNsYXRlKDQxNzEsMTI2MSkiPjx1c2UgeGxpbms6aHJlZj0iI2x0LTAiLz48L2c+CjxnIHRyYW5zZm9ybT0idHJhbnNsYXRlKDQzNjUsMTI2MSkiPjx1c2UgeGxpbms6aHJlZj0iI2VtcHR5LTAiLz48L2c+CjxnIHRyYW5zZm9ybT0idHJhbnNsYXRlKDQ3NTMsMTI2MSkiPjx1c2UgeGxpbms6aHJlZj0iI3QtMCIvPjwvZz4KPGcgdHJhbnNmb3JtPSJ0cmFuc2xhdGUoNDk0NywxMjYxKSI+PHVzZSB4bGluazpocmVmPSIjbl9yYi0wIi8+PC9nPgo8ZyB0cmFuc2Zvcm09InRyYW5zbGF0ZSg1MDQ0LDEyNjEpIj48dXNlIHhsaW5rOmhyZWY9IiNyZWN0LTAiLz48L2c+CjxnIHRyYW5zZm9ybT0idHJhbnNsYXRlKDUxNDEsMTI2MSkiPjx1c2UgeGxpbms6aHJlZj0iI3JlY3QtMCIvPjwvZz4KPGcgdHJhbnNmb3JtPSJ0cmFuc2xhdGUoNTIzOCwxMjYxKSI+PHVzZSB4bGluazpocmVmPSIjbHQtMCIvPjwvZz4KPGcgdHJhbnNmb3JtPSJ0cmFuc2xhdGUoNTQzMiwxMjYxKSI+PHVzZSB4bGluazpocmVmPSIjcnQtMCIvPjwvZz4KPGcgdHJhbnNmb3JtPSJ0cmFuc2xhdGUoNTUyOSwxMjYxKSI+PHVzZSB4bGluazpocmVmPSIjcmVjdC0wIi8+PC9nPgo8ZyB0cmFuc2Zvcm09InRyYW5zbGF0ZSg1NjI2LDEyNjEpIj48dXNlIHhsaW5rOmhyZWY9IiNyZWN0LTAiLz48L2c+CjxnIHRyYW5zZm9ybT0idHJhbnNsYXRlKDU3MjMsMTI2MSkiPjx1c2UgeGxpbms6aHJlZj0iI3JlY3QtMCIvPjwvZz4KPGcgdHJhbnNmb3JtPSJ0cmFuc2xhdGUoNTgyMCwxMjYxKSI+PHVzZSB4bGluazpocmVmPSIjcmVjdC0wIi8+PC9nPgo8ZyB0cmFuc2Zvcm09InRyYW5zbGF0ZSg1OTE3LDEyNjEpIj48dXNlIHhsaW5rOmhyZWY9IiNyZWN0LTAiLz48L2c+CjxnIHRyYW5zZm9ybT0idHJhbnNsYXRlKDYwMTQsMTI2MSkiPjx1c2UgeGxpbms6aHJlZj0iI3JlY3QtMCIvPjwvZz4KPGcgdHJhbnNmb3JtPSJ0cmFuc2xhdGUoNjIwOCwxMjYxKSI+PHVzZSB4bGluazpocmVmPSIjZW1wdHktMCIvPjwvZz4KPGcgdHJhbnNmb3JtPSJ0cmFuc2xhdGUoMCwxMzU4KSI+PHVzZSB4bGluazpocmVmPSIjcmItMCIvPjwvZz4KPGcgdHJhbnNmb3JtPSJ0cmFuc2xhdGUoOTcsMTM1OCkiPjx1c2UgeGxpbms6aHJlZj0iI3JlY3QtMCIvPjwvZz4KPGcgdHJhbnNmb3JtPSJ0cmFuc2xhdGUoMTk0LDEzNTgpIj48dXNlIHhsaW5rOmhyZWY9IiNyZWN0LTAiLz48L2c+CjxnIHRyYW5zZm9ybT0idHJhbnNsYXRlKDI5MSwxMzU4KSI+PHVzZSB4bGluazpocmVmPSIjcmVjdC0wIi8+PC9nPgo8ZyB0cmFuc2Zvcm09InRyYW5zbGF0ZSgzODgsMTM1OCkiPjx1c2UgeGxpbms6aHJlZj0iI3JlY3QtMCIvPjwvZz4KPGcgdHJhbnNmb3JtPSJ0cmFuc2xhdGUoNDg1LDEzNTgpIj48dXNlIHhsaW5rOmhyZWY9IiNyZWN0LTAiLz48L2c+CjxnIHRyYW5zZm9ybT0idHJhbnNsYXRlKDU4MiwxMzU4KSI+PHVzZSB4bGluazpocmVmPSIjbC0wIi8+PC9nPgo8ZyB0cmFuc2Zvcm09InRyYW5zbGF0ZSg5NzAsMTM1OCkiPjx1c2UgeGxpbms6aHJlZj0iI3JlY3QtMCIvPjwvZz4KPGcgdHJhbnNmb3JtPSJ0cmFuc2xhdGUoMTA2NywxMzU4KSI+PHVzZSB4bGluazpocmVmPSIjcmVjdC0wIi8+PC9nPgo8ZyB0cmFuc2Zvcm09InRyYW5zbGF0ZSgxMTY0LDEzNTgpIj48dXNlIHhsaW5rOmhyZWY9IiNsdC0wIi8+PC9nPgo8ZyB0cmFuc2Zvcm09InRyYW5zbGF0ZSgxNTUyLDEzNTgpIj48dXNlIHhsaW5rOmhyZWY9IiNydC0wIi8+PC9nPgo8ZyB0cmFuc2Zvcm09InRyYW5zbGF0ZSgxNjQ5LDEzNTgpIj48dXNlIHhsaW5rOmhyZWY9IiNyZWN0LTAiLz48L2c+CjxnIHRyYW5zZm9ybT0idHJhbnNsYXRlKDE3NDYsMTM1OCkiPjx1c2UgeGxpbms6aHJlZj0iI2x0LTAiLz48L2c+CjxnIHRyYW5zZm9ybT0idHJhbnNsYXRlKDE5NDAsMTM1OCkiPjx1c2UgeGxpbms6aHJlZj0iI2ItMCIvPjwvZz4KPGcgdHJhbnNmb3JtPSJ0cmFuc2xhdGUoMjAzNywxMzU4KSI+PHVzZSB4bGluazpocmVmPSIjbl9yYi0wIi8+PC9nPgo8ZyB0cmFuc2Zvcm09InRyYW5zbGF0ZSgyMTM0LDEzNTgpIj48dXNlIHhsaW5rOmhyZWY9IiNyZWN0LTAiLz48L2c+CjxnIHRyYW5zZm9ybT0idHJhbnNsYXRlKDIyMzEsMTM1OCkiPjx1c2UgeGxpbms6aHJlZj0iI3JlY3QtMCIvPjwvZz4KPGcgdHJhbnNmb3JtPSJ0cmFuc2xhdGUoMjQyNSwxMzU4KSI+PHVzZSB4bGluazpocmVmPSIjZW1wdHktMCIvPjwvZz4KPGcgdHJhbnNmb3JtPSJ0cmFuc2xhdGUoMjYxOSwxMzU4KSI+PHVzZSB4bGluazpocmVmPSIjdC0wIi8+PC9nPgo8ZyB0cmFuc2Zvcm09InRyYW5zbGF0ZSgyODEzLDEzNTgpIj48dXNlIHhsaW5rOmhyZWY9IiN0LTAiLz48L2c+CjxnIHRyYW5zZm9ybT0idHJhbnNsYXRlKDMwMDcsMTM1OCkiPjx1c2UgeGxpbms6aHJlZj0iI3JiLTAiLz48L2c+CjxnIHRyYW5zZm9ybT0idHJhbnNsYXRlKDMxMDQsMTM1OCkiPjx1c2UgeGxpbms6aHJlZj0iI3JlY3QtMCIvPjwvZz4KPGcgdHJhbnNmb3JtPSJ0cmFuc2xhdGUoMzIwMSwxMzU4KSI+PHVzZSB4bGluazpocmVmPSIjcmVjdC0wIi8+PC9nPgo8ZyB0cmFuc2Zvcm09InRyYW5zbGF0ZSgzMjk4LDEzNTgpIj48dXNlIHhsaW5rOmhyZWY9IiNyZWN0LTAiLz48L2c+CjxnIHRyYW5zZm9ybT0idHJhbnNsYXRlKDM0OTIsMTM1OCkiPjx1c2UgeGxpbms6aHJlZj0iI3J0LTAiLz48L2c+CjxnIHRyYW5zZm9ybT0idHJhbnNsYXRlKDM1ODksMTM1OCkiPjx1c2UgeGxpbms6aHJlZj0iI3JlY3QtMCIvPjwvZz4KPGcgdHJhbnNmb3JtPSJ0cmFuc2xhdGUoMzY4NiwxMzU4KSI+PHVzZSB4bGluazpocmVmPSIjcmVjdC0wIi8+PC9nPgo8ZyB0cmFuc2Zvcm09InRyYW5zbGF0ZSgzNzgzLDEzNTgpIj48dXNlIHhsaW5rOmhyZWY9IiNsLTAiLz48L2c+CjxnIHRyYW5zZm9ybT0idHJhbnNsYXRlKDM5NzcsMTM1OCkiPjx1c2UgeGxpbms6aHJlZj0iI3QtMCIvPjwvZz4KPGcgdHJhbnNmb3JtPSJ0cmFuc2xhdGUoNDM2NSwxMzU4KSI+PHVzZSB4bGluazpocmVmPSIjbl9yYi0wIi8+PC9nPgo8ZyB0cmFuc2Zvcm09InRyYW5zbGF0ZSg0NDYyLDEzNTgpIj48dXNlIHhsaW5rOmhyZWY9IiNiLTAiLz48L2c+CjxnIHRyYW5zZm9ybT0idHJhbnNsYXRlKDQ2NTYsMTM1OCkiPjx1c2UgeGxpbms6aHJlZj0iI2VtcHR5LTAiLz48L2c+CjxnIHRyYW5zZm9ybT0idHJhbnNsYXRlKDQ5NDcsMTM1OCkiPjx1c2UgeGxpbms6aHJlZj0iI3ItMCIvPjwvZz4KPGcgdHJhbnNmb3JtPSJ0cmFuc2xhdGUoNTA0NCwxMzU4KSI+PHVzZSB4bGluazpocmVmPSIjcmVjdC0wIi8+PC9nPgo8ZyB0cmFuc2Zvcm09InRyYW5zbGF0ZSg1MTQxLDEzNTgpIj48dXNlIHhsaW5rOmhyZWY9IiNyZWN0LTAiLz48L2c+CjxnIHRyYW5zZm9ybT0idHJhbnNsYXRlKDU2MjYsMTM1OCkiPjx1c2UgeGxpbms6aHJlZj0iI3J0LTAiLz48L2c+CjxnIHRyYW5zZm9ybT0idHJhbnNsYXRlKDU3MjMsMTM1OCkiPjx1c2UgeGxpbms6aHJlZj0iI3JlY3QtMCIvPjwvZz4KPGcgdHJhbnNmb3JtPSJ0cmFuc2xhdGUoNTgyMCwxMzU4KSI+PHVzZSB4bGluazpocmVmPSIjcmVjdC0wIi8+PC9nPgo8ZyB0cmFuc2Zvcm09InRyYW5zbGF0ZSg1OTE3LDEzNTgpIj48dXNlIHhsaW5rOmhyZWY9IiNyZWN0LTAiLz48L2c+CjxnIHRyYW5zZm9ybT0idHJhbnNsYXRlKDYwMTQsMTM1OCkiPjx1c2UgeGxpbms6aHJlZj0iI2x0LTAiLz48L2c+CjxnIHRyYW5zZm9ybT0idHJhbnNsYXRlKDAsMTQ1NSkiPjx1c2UgeGxpbms6aHJlZj0iI3J0LTAiLz48L2c+CjxnIHRyYW5zZm9ybT0idHJhbnNsYXRlKDk3LDE0NTUpIj48dXNlIHhsaW5rOmhyZWY9IiNyZWN0LTAiLz48L2c+CjxnIHRyYW5zZm9ybT0idHJhbnNsYXRlKDE5NCwxNDU1KSI+PHVzZSB4bGluazpocmVmPSIjcmVjdC0wIi8+PC9nPgo8ZyB0cmFuc2Zvcm09InRyYW5zbGF0ZSgzODgsMTQ1NSkiPjx1c2UgeGxpbms6aHJlZj0iI3JlY3QtMCIvPjwvZz4KPGcgdHJhbnNmb3JtPSJ0cmFuc2xhdGUoNDg1LDE0NTUpIj48dXNlIHhsaW5rOmhyZWY9IiNsdC0wIi8+PC9nPgo8ZyB0cmFuc2Zvcm09InRyYW5zbGF0ZSg3NzYsMTQ1NSkiPjx1c2UgeGxpbms6aHJlZj0iI3JiLTAiLz48L2c+CjxnIHRyYW5zZm9ybT0idHJhbnNsYXRlKDg3MywxNDU1KSI+PHVzZSB4bGluazpocmVmPSIjcmVjdC0wIi8+PC9nPgo8ZyB0cmFuc2Zvcm09InRyYW5zbGF0ZSg5NzAsMTQ1NSkiPjx1c2UgeGxpbms6aHJlZj0iI3JlY3QtMCIvPjwvZz4KPGcgdHJhbnNmb3JtPSJ0cmFuc2xhdGUoMTA2NywxNDU1KSI+PHVzZSB4bGluazpocmVmPSIjcmVjdC0wIi8+PC9nPgo8ZyB0cmFuc2Zvcm09InRyYW5zbGF0ZSgxOTQwLDE0NTUpIj48dXNlIHhsaW5rOmhyZWY9IiNydC0wIi8+PC9nPgo8ZyB0cmFuc2Zvcm09InRyYW5zbGF0ZSgyMDM3LDE0NTUpIj48dXNlIHhsaW5rOmhyZWY9IiNyZWN0LTAiLz48L2c+CjxnIHRyYW5zZm9ybT0idHJhbnNsYXRlKDIxMzQsMTQ1NSkiPjx1c2UgeGxpbms6aHJlZj0iI3JlY3QtMCIvPjwvZz4KPGcgdHJhbnNmb3JtPSJ0cmFuc2xhdGUoMjIzMSwxNDU1KSI+PHVzZSB4bGluazpocmVmPSIjcmVjdC0wIi8+PC9nPgo8ZyB0cmFuc2Zvcm09InRyYW5zbGF0ZSgyOTEwLDE0NTUpIj48dXNlIHhsaW5rOmhyZWY9IiNuX3JiLTAiLz48L2c+CjxnIHRyYW5zZm9ybT0idHJhbnNsYXRlKDMwMDcsMTQ1NSkiPjx1c2UgeGxpbms6aHJlZj0iI3JlY3QtMCIvPjwvZz4KPGcgdHJhbnNmb3JtPSJ0cmFuc2xhdGUoMzI5OCwxNDU1KSI+PHVzZSB4bGluazpocmVmPSIjcmVjdC0wIi8+PC9nPgo8ZyB0cmFuc2Zvcm09InRyYW5zbGF0ZSgzNjg2LDE0NTUpIj48dXNlIHhsaW5rOmhyZWY9IiNyZWN0LTAiLz48L2c+CjxnIHRyYW5zZm9ybT0idHJhbnNsYXRlKDQwNzQsMTQ1NSkiPjx1c2UgeGxpbms6aHJlZj0iI3JiLTAiLz48L2c+CjxnIHRyYW5zZm9ybT0idHJhbnNsYXRlKDQxNzEsMTQ1NSkiPjx1c2UgeGxpbms6aHJlZj0iI2xiLTAiLz48L2c+CjxnIHRyYW5zZm9ybT0idHJhbnNsYXRlKDQyNjgsMTQ1NSkiPjx1c2UgeGxpbms6aHJlZj0iI25fcmItMCIvPjwvZz4KPGcgdHJhbnNmb3JtPSJ0cmFuc2xhdGUoNDM2NSwxNDU1KSI+PHVzZSB4bGluazpocmVmPSIjcmItMCIvPjwvZz4KPGcgdHJhbnNmb3JtPSJ0cmFuc2xhdGUoNDQ2MiwxNDU1KSI+PHVzZSB4bGluazpocmVmPSIjcmVjdC0wIi8+PC9nPgo8ZyB0cmFuc2Zvcm09InRyYW5zbGF0ZSg0NTU5LDE0NTUpIj48dXNlIHhsaW5rOmhyZWY9IiNsYi0wIi8+PC9nPgo8ZyB0cmFuc2Zvcm09InRyYW5zbGF0ZSg0NjU2LDE0NTUpIj48dXNlIHhsaW5rOmhyZWY9IiNuX3JiLTAiLz48L2c+CjxnIHRyYW5zZm9ybT0idHJhbnNsYXRlKDQ3NTMsMTQ1NSkiPjx1c2UgeGxpbms6aHJlZj0iI3JiLTAiLz48L2c+CjxnIHRyYW5zZm9ybT0idHJhbnNsYXRlKDQ4NTAsMTQ1NSkiPjx1c2UgeGxpbms6aHJlZj0iI2xiLTAiLz48L2c+CjxnIHRyYW5zZm9ybT0idHJhbnNsYXRlKDUwNDQsMTQ1NSkiPjx1c2UgeGxpbms6aHJlZj0iI3J0LTAiLz48L2c+CjxnIHRyYW5zZm9ybT0idHJhbnNsYXRlKDUxNDEsMTQ1NSkiPjx1c2UgeGxpbms6aHJlZj0iI3JlY3QtMCIvPjwvZz4KPGcgdHJhbnNmb3JtPSJ0cmFuc2xhdGUoNTUyOSwxNDU1KSI+PHVzZSB4bGluazpocmVmPSIjZW1wdHktMCIvPjwvZz4KPGcgdHJhbnNmb3JtPSJ0cmFuc2xhdGUoOTcsMTU1MikiPjx1c2UgeGxpbms6aHJlZj0iI3JlY3QtMCIvPjwvZz4KPGcgdHJhbnNmb3JtPSJ0cmFuc2xhdGUoMTk0LDE1NTIpIj48dXNlIHhsaW5rOmhyZWY9IiNyZWN0LTAiLz48L2c+CjxnIHRyYW5zZm9ybT0idHJhbnNsYXRlKDI5MSwxNTUyKSI+PHVzZSB4bGluazpocmVmPSIjcmVjdC0wIi8+PC9nPgo8ZyB0cmFuc2Zvcm09InRyYW5zbGF0ZSgzODgsMTU1MikiPjx1c2UgeGxpbms6aHJlZj0iI2x0LTAiLz48L2c+CjxnIHRyYW5zZm9ybT0idHJhbnNsYXRlKDU4MiwxNTUyKSI+PHVzZSB4bGluazpocmVmPSIjZW1wdHktMCIvPjwvZz4KPGcgdHJhbnNmb3JtPSJ0cmFuc2xhdGUoNzc2LDE1NTIpIj48dXNlIHhsaW5rOmhyZWY9IiN0LTAiLz48L2c+CjxnIHRyYW5zZm9ybT0idHJhbnNsYXRlKDk3MCwxNTUyKSI+PHVzZSB4bGluazpocmVmPSIjcmVjdC0wIi8+PC9nPgo8ZyB0cmFuc2Zvcm09InRyYW5zbGF0ZSgxMDY3LDE1NTIpIj48dXNlIHhsaW5rOmhyZWY9IiNyZWN0LTAiLz48L2c+CjxnIHRyYW5zZm9ybT0idHJhbnNsYXRlKDExNjQsMTU1MikiPjx1c2UgeGxpbms6aHJlZj0iI3JlY3QtMCIvPjwvZz4KPGcgdHJhbnNmb3JtPSJ0cmFuc2xhdGUoMTI2MSwxNTUyKSI+PHVzZSB4bGluazpocmVmPSIjcmVjdC0wIi8+PC9nPgo8ZyB0cmFuc2Zvcm09InRyYW5zbGF0ZSgxMzU4LDE1NTIpIj48dXNlIHhsaW5rOmhyZWY9IiNyZWN0LTAiLz48L2c+CjxnIHRyYW5zZm9ybT0idHJhbnNsYXRlKDE0NTUsMTU1MikiPjx1c2UgeGxpbms6aHJlZj0iI2wtMCIvPjwvZz4KPGcgdHJhbnNmb3JtPSJ0cmFuc2xhdGUoMTU1MiwxNTUyKSI+PHVzZSB4bGluazpocmVmPSIjbl9yYi0wIi8+PC9nPgo8ZyB0cmFuc2Zvcm09InRyYW5zbGF0ZSgxNjQ5LDE1NTIpIj48dXNlIHhsaW5rOmhyZWY9IiNyYi0wIi8+PC9nPgo8ZyB0cmFuc2Zvcm09InRyYW5zbGF0ZSgxNzQ2LDE1NTIpIj48dXNlIHhsaW5rOmhyZWY9IiNyZWN0LTAiLz48L2c+CjxnIHRyYW5zZm9ybT0idHJhbnNsYXRlKDE4NDMsMTU1MikiPjx1c2UgeGxpbms6aHJlZj0iI2xiLTAiLz48L2c+CjxnIHRyYW5zZm9ybT0idHJhbnNsYXRlKDIwMzcsMTU1MikiPjx1c2UgeGxpbms6aHJlZj0iI3J0LTAiLz48L2c+CjxnIHRyYW5zZm9ybT0idHJhbnNsYXRlKDIxMzQsMTU1MikiPjx1c2UgeGxpbms6aHJlZj0iI3JlY3QtMCIvPjwvZz4KPGcgdHJhbnNmb3JtPSJ0cmFuc2xhdGUoMjIzMSwxNTUyKSI+PHVzZSB4bGluazpocmVmPSIjcmVjdC0wIi8+PC9nPgo8ZyB0cmFuc2Zvcm09InRyYW5zbGF0ZSgyMzI4LDE1NTIpIj48dXNlIHhsaW5rOmhyZWY9IiNyZWN0LTAiLz48L2c+CjxnIHRyYW5zZm9ybT0idHJhbnNsYXRlKDI0MjUsMTU1MikiPjx1c2UgeGxpbms6aHJlZj0iI2xiLTAiLz48L2c+CjxnIHRyYW5zZm9ybT0idHJhbnNsYXRlKDI2MTksMTU1MikiPjx1c2UgeGxpbms6aHJlZj0iI2VtcHR5LTAiLz48L2c+CjxnIHRyYW5zZm9ybT0idHJhbnNsYXRlKDI5MTAsMTU1MikiPjx1c2UgeGxpbms6aHJlZj0iI3ItMCIvPjwvZz4KPGcgdHJhbnNmb3JtPSJ0cmFuc2xhdGUoMzAwNywxNTUyKSI+PHVzZSB4bGluazpocmVmPSIjcmVjdC0wIi8+PC9nPgo8ZyB0cmFuc2Zvcm09InRyYW5zbGF0ZSgzMjAxLDE1NTIpIj48dXNlIHhsaW5rOmhyZWY9IiNuX3JiLTAiLz48L2c+CjxnIHRyYW5zZm9ybT0idHJhbnNsYXRlKDMyOTgsMTU1MikiPjx1c2UgeGxpbms6aHJlZj0iI3JlY3QtMCIvPjwvZz4KPGcgdHJhbnNmb3JtPSJ0cmFuc2xhdGUoMzY4NiwxNTUyKSI+PHVzZSB4bGluazpocmVmPSIjcnQtMCIvPjwvZz4KPGcgdHJhbnNmb3JtPSJ0cmFuc2xhdGUoMzc4MywxNTUyKSI+PHVzZSB4bGluazpocmVmPSIjbGItMCIvPjwvZz4KPGcgdHJhbnNmb3JtPSJ0cmFuc2xhdGUoNDA3NCwxNTUyKSI+PHVzZSB4bGluazpocmVmPSIjcmVjdC0wIi8+PC9nPgo8ZyB0cmFuc2Zvcm09InRyYW5zbGF0ZSg0MTcxLDE1NTIpIj48dXNlIHhsaW5rOmhyZWY9IiNyZWN0LTAiLz48L2c+CjxnIHRyYW5zZm9ybT0idHJhbnNsYXRlKDQyNjgsMTU1MikiPjx1c2UgeGxpbms6aHJlZj0iI3JlY3QtMCIvPjwvZz4KPGcgdHJhbnNmb3JtPSJ0cmFuc2xhdGUoNDM2NSwxNTUyKSI+PHVzZSB4bGluazpocmVmPSIjbHQtMCIvPjwvZz4KPGcgdHJhbnNmb3JtPSJ0cmFuc2xhdGUoNDU1OSwxNTUyKSI+PHVzZSB4bGluazpocmVmPSIjcnQtMCIvPjwvZz4KPGcgdHJhbnNmb3JtPSJ0cmFuc2xhdGUoNDY1NiwxNTUyKSI+PHVzZSB4bGluazpocmVmPSIjcmVjdC0wIi8+PC9nPgo8ZyB0cmFuc2Zvcm09InRyYW5zbGF0ZSg0NzUzLDE1NTIpIj48dXNlIHhsaW5rOmhyZWY9IiNyZWN0LTAiLz48L2c+CjxnIHRyYW5zZm9ybT0idHJhbnNsYXRlKDQ4NTAsMTU1MikiPjx1c2UgeGxpbms6aHJlZj0iI2x0LTAiLz48L2c+CjxnIHRyYW5zZm9ybT0idHJhbnNsYXRlKDUxNDEsMTU1MikiPjx1c2UgeGxpbms6aHJlZj0iI3JlY3QtMCIvPjwvZz4KPGcgdHJhbnNmb3JtPSJ0cmFuc2xhdGUoNTIzOCwxNTUyKSI+PHVzZSB4bGluazpocmVmPSIjcmVjdC0wIi8+PC9nPgo8ZyB0cmFuc2Zvcm09InRyYW5zbGF0ZSg1MzM1LDE1NTIpIj48dXNlIHhsaW5rOmhyZWY9IiNsYi0wIi8+PC9nPgo8ZyB0cmFuc2Zvcm09InRyYW5zbGF0ZSg1NzIzLDE1NTIpIj48dXNlIHhsaW5rOmhyZWY9IiNuX3JiLTAiLz48L2c+CjxnIHRyYW5zZm9ybT0idHJhbnNsYXRlKDU4MjAsMTU1MikiPjx1c2UgeGxpbms6aHJlZj0iI3JiLTAiLz48L2c+CjxnIHRyYW5zZm9ybT0idHJhbnNsYXRlKDU5MTcsMTU1MikiPjx1c2UgeGxpbms6aHJlZj0iI3JlY3QtMCIvPjwvZz4KPGcgdHJhbnNmb3JtPSJ0cmFuc2xhdGUoNjAxNCwxNTUyKSI+PHVzZSB4bGluazpocmVmPSIjbGItMCIvPjwvZz4KPGcgdHJhbnNmb3JtPSJ0cmFuc2xhdGUoMCwxNjQ5KSI+PHVzZSB4bGluazpocmVmPSIjci0wIi8+PC9nPgo8ZyB0cmFuc2Zvcm09InRyYW5zbGF0ZSg5NywxNjQ5KSI+PHVzZSB4bGluazpocmVmPSIjcmVjdC0wIi8+PC9nPgo8ZyB0cmFuc2Zvcm09InRyYW5zbGF0ZSgyOTEsMTY0OSkiPjx1c2UgeGxpbms6aHJlZj0iI3JlY3QtMCIvPjwvZz4KPGcgdHJhbnNmb3JtPSJ0cmFuc2xhdGUoNzc2LDE2NDkpIj48dXNlIHhsaW5rOmhyZWY9IiNuX3JiLTAiLz48L2c+CjxnIHRyYW5zZm9ybT0idHJhbnNsYXRlKDg3MywxNjQ5KSI+PHVzZSB4bGluazpocmVmPSIjcmItMCIvPjwvZz4KPGcgdHJhbnNmb3JtPSJ0cmFuc2xhdGUoOTcwLDE2NDkpIj48dXNlIHhsaW5rOmhyZWY9IiNyZWN0LTAiLz48L2c+CjxnIHRyYW5zZm9ybT0idHJhbnNsYXRlKDEwNjcsMTY0OSkiPjx1c2UgeGxpbms6aHJlZj0iI3JlY3QtMCIvPjwvZz4KPGcgdHJhbnNmb3JtPSJ0cmFuc2xhdGUoMTM1OCwxNjQ5KSI+PHVzZSB4bGluazpocmVmPSIjcmVjdC0wIi8+PC9nPgo8ZyB0cmFuc2Zvcm09InRyYW5zbGF0ZSgxNTUyLDE2NDkpIj48dXNlIHhsaW5rOmhyZWY9IiNyLTAiLz48L2c+CjxnIHRyYW5zZm9ybT0idHJhbnNsYXRlKDE2NDksMTY0OSkiPjx1c2UgeGxpbms6aHJlZj0iI2x0LTAiLz48L2c+CjxnIHRyYW5zZm9ybT0idHJhbnNsYXRlKDE4NDMsMTY0OSkiPjx1c2UgeGxpbms6aHJlZj0iI3QtMCIvPjwvZz4KPGcgdHJhbnNmb3JtPSJ0cmFuc2xhdGUoMjEzNCwxNjQ5KSI+PHVzZSB4bGluazpocmVmPSIjdC0wIi8+PC9nPgo8ZyB0cmFuc2Zvcm09InRyYW5zbGF0ZSgyNDI1LDE2NDkpIj48dXNlIHhsaW5rOmhyZWY9IiNyZWN0LTAiLz48L2c+CjxnIHRyYW5zZm9ybT0idHJhbnNsYXRlKDI1MjIsMTY0OSkiPjx1c2UgeGxpbms6aHJlZj0iI2xiLTAiLz48L2c+CjxnIHRyYW5zZm9ybT0idHJhbnNsYXRlKDI3MTYsMTY0OSkiPjx1c2UgeGxpbms6aHJlZj0iI2ItMCIvPjwvZz4KPGcgdHJhbnNmb3JtPSJ0cmFuc2xhdGUoMzAwNywxNjQ5KSI+PHVzZSB4bGluazpocmVmPSIjcmVjdC0wIi8+PC9nPgo8ZyB0cmFuc2Zvcm09InRyYW5zbGF0ZSgzMTA0LDE2NDkpIj48dXNlIHhsaW5rOmhyZWY9IiNuX3JiLTAiLz48L2c+CjxnIHRyYW5zZm9ybT0idHJhbnNsYXRlKDMyMDEsMTY0OSkiPjx1c2UgeGxpbms6aHJlZj0iI3JiLTAiLz48L2c+CjxnIHRyYW5zZm9ybT0idHJhbnNsYXRlKDMyOTgsMTY0OSkiPjx1c2UgeGxpbms6aHJlZj0iI3JlY3QtMCIvPjwvZz4KPGcgdHJhbnNmb3JtPSJ0cmFuc2xhdGUoMzQ5MiwxNjQ5KSI+PHVzZSB4bGluazpocmVmPSIjZW1wdHktMCIvPjwvZz4KPGcgdHJhbnNmb3JtPSJ0cmFuc2xhdGUoMzc4MywxNjQ5KSI+PHVzZSB4bGluazpocmVmPSIjcmVjdC0wIi8+PC9nPgo8ZyB0cmFuc2Zvcm09InRyYW5zbGF0ZSgzOTc3LDE2NDkpIj48dXNlIHhsaW5rOmhyZWY9IiNuX3JiLTAiLz48L2c+CjxnIHRyYW5zZm9ybT0idHJhbnNsYXRlKDQwNzQsMTY0OSkiPjx1c2UgeGxpbms6aHJlZj0iI3JlY3QtMCIvPjwvZz4KPGcgdHJhbnNmb3JtPSJ0cmFuc2xhdGUoNDI2OCwxNjQ5KSI+PHVzZSB4bGluazpocmVmPSIjdC0wIi8+PC9nPgo8ZyB0cmFuc2Zvcm09InRyYW5zbGF0ZSg0OTQ3LDE2NDkpIj48dXNlIHhsaW5rOmhyZWY9IiNlbXB0eS0wIi8+PC9nPgo8ZyB0cmFuc2Zvcm09InRyYW5zbGF0ZSg1MTQxLDE2NDkpIj48dXNlIHhsaW5rOmhyZWY9IiNydC0wIi8+PC9nPgo8ZyB0cmFuc2Zvcm09InRyYW5zbGF0ZSg1MjM4LDE2NDkpIj48dXNlIHhsaW5rOmhyZWY9IiNyZWN0LTAiLz48L2c+CjxnIHRyYW5zZm9ybT0idHJhbnNsYXRlKDUzMzUsMTY0OSkiPjx1c2UgeGxpbms6aHJlZj0iI3JlY3QtMCIvPjwvZz4KPGcgdHJhbnNmb3JtPSJ0cmFuc2xhdGUoNTQzMiwxNjQ5KSI+PHVzZSB4bGluazpocmVmPSIjcmVjdC0wIi8+PC9nPgo8ZyB0cmFuc2Zvcm09InRyYW5zbGF0ZSg1NTI5LDE2NDkpIj48dXNlIHhsaW5rOmhyZWY9IiNyZWN0LTAiLz48L2c+CjxnIHRyYW5zZm9ybT0idHJhbnNsYXRlKDU2MjYsMTY0OSkiPjx1c2UgeGxpbms6aHJlZj0iI3JlY3QtMCIvPjwvZz4KPGcgdHJhbnNmb3JtPSJ0cmFuc2xhdGUoNTcyMywxNjQ5KSI+PHVzZSB4bGluazpocmVmPSIjcmVjdC0wIi8+PC9nPgo8ZyB0cmFuc2Zvcm09InRyYW5zbGF0ZSg1ODIwLDE2NDkpIj48dXNlIHhsaW5rOmhyZWY9IiNyZWN0LTAiLz48L2c+CjxnIHRyYW5zZm9ybT0idHJhbnNsYXRlKDU5MTcsMTY0OSkiPjx1c2UgeGxpbms6aHJlZj0iI3JlY3QtMCIvPjwvZz4KPGcgdHJhbnNmb3JtPSJ0cmFuc2xhdGUoNjAxNCwxNjQ5KSI+PHVzZSB4bGluazpocmVmPSIjbHQtMCIvPjwvZz4KPGcgdHJhbnNmb3JtPSJ0cmFuc2xhdGUoOTcsMTc0NikiPjx1c2UgeGxpbms6aHJlZj0iI3J0LTAiLz48L2c+CjxnIHRyYW5zZm9ybT0idHJhbnNsYXRlKDE5NCwxNzQ2KSI+PHVzZSB4bGluazpocmVmPSIjcmVjdC0wIi8+PC9nPgo8ZyB0cmFuc2Zvcm09InRyYW5zbGF0ZSgyOTEsMTc0NikiPjx1c2UgeGxpbms6aHJlZj0iI3JlY3QtMCIvPjwvZz4KPGcgdHJhbnNmb3JtPSJ0cmFuc2xhdGUoMzg4LDE3NDYpIj48dXNlIHhsaW5rOmhyZWY9IiNyZWN0LTAiLz48L2c+CjxnIHRyYW5zZm9ybT0idHJhbnNsYXRlKDQ4NSwxNzQ2KSI+PHVzZSB4bGluazpocmVmPSIjcmVjdC0wIi8+PC9nPgo8ZyB0cmFuc2Zvcm09InRyYW5zbGF0ZSg1ODIsMTc0NikiPjx1c2UgeGxpbms6aHJlZj0iI2wtMCIvPjwvZz4KPGcgdHJhbnNmb3JtPSJ0cmFuc2xhdGUoNzc2LDE3NDYpIj48dXNlIHhsaW5rOmhyZWY9IiNyLTAiLz48L2c+CjxnIHRyYW5zZm9ybT0idHJhbnNsYXRlKDg3MywxNzQ2KSI+PHVzZSB4bGluazpocmVmPSIjcmVjdC0wIi8+PC9nPgo8ZyB0cmFuc2Zvcm09InRyYW5zbGF0ZSg5NzAsMTc0NikiPjx1c2UgeGxpbms6aHJlZj0iI3JlY3QtMCIvPjwvZz4KPGcgdHJhbnNmb3JtPSJ0cmFuc2xhdGUoMTA2NywxNzQ2KSI+PHVzZSB4bGluazpocmVmPSIjcmVjdC0wIi8+PC9nPgo8ZyB0cmFuc2Zvcm09InRyYW5zbGF0ZSgxMzU4LDE3NDYpIj48dXNlIHhsaW5rOmhyZWY9IiNydC0wIi8+PC9nPgo8ZyB0cmFuc2Zvcm09InRyYW5zbGF0ZSgxNDU1LDE3NDYpIj48dXNlIHhsaW5rOmhyZWY9IiNsLTAiLz48L2c+CjxnIHRyYW5zZm9ybT0idHJhbnNsYXRlKDE3NDYsMTc0NikiPjx1c2UgeGxpbms6aHJlZj0iI2VtcHR5LTAiLz48L2c+CjxnIHRyYW5zZm9ybT0idHJhbnNsYXRlKDIwMzcsMTc0NikiPjx1c2UgeGxpbms6aHJlZj0iI2ItMCIvPjwvZz4KPGcgdHJhbnNmb3JtPSJ0cmFuc2xhdGUoMjIzMSwxNzQ2KSI+PHVzZSB4bGluazpocmVmPSIjci0wIi8+PC9nPgo8ZyB0cmFuc2Zvcm09InRyYW5zbGF0ZSgyMzI4LDE3NDYpIj48dXNlIHhsaW5rOmhyZWY9IiNyZWN0LTAiLz48L2c+CjxnIHRyYW5zZm9ybT0idHJhbnNsYXRlKDI0MjUsMTc0NikiPjx1c2UgeGxpbms6aHJlZj0iI3JlY3QtMCIvPjwvZz4KPGcgdHJhbnNmb3JtPSJ0cmFuc2xhdGUoMjUyMiwxNzQ2KSI+PHVzZSB4bGluazpocmVmPSIjbHQtMCIvPjwvZz4KPGcgdHJhbnNmb3JtPSJ0cmFuc2xhdGUoMjcxNiwxNzQ2KSI+PHVzZSB4bGluazpocmVmPSIjdC0wIi8+PC9nPgo8ZyB0cmFuc2Zvcm09InRyYW5zbGF0ZSgzMDA3LDE3NDYpIj48dXNlIHhsaW5rOmhyZWY9IiNydC0wIi8+PC9nPgo8ZyB0cmFuc2Zvcm09InRyYW5zbGF0ZSgzMTA0LDE3NDYpIj48dXNlIHhsaW5rOmhyZWY9IiNyZWN0LTAiLz48L2c+CjxnIHRyYW5zZm9ybT0idHJhbnNsYXRlKDMyMDEsMTc0NikiPjx1c2UgeGxpbms6aHJlZj0iI3JlY3QtMCIvPjwvZz4KPGcgdHJhbnNmb3JtPSJ0cmFuc2xhdGUoMzI5OCwxNzQ2KSI+PHVzZSB4bGluazpocmVmPSIjcmVjdC0wIi8+PC9nPgo8ZyB0cmFuc2Zvcm09InRyYW5zbGF0ZSgzNjg2LDE3NDYpIj48dXNlIHhsaW5rOmhyZWY9IiNyLTAiLz48L2c+CjxnIHRyYW5zZm9ybT0idHJhbnNsYXRlKDM3ODMsMTc0NikiPjx1c2UgeGxpbms6aHJlZj0iI3JlY3QtMCIvPjwvZz4KPGcgdHJhbnNmb3JtPSJ0cmFuc2xhdGUoMzg4MCwxNzQ2KSI+PHVzZSB4bGluazpocmVmPSIjcmVjdC0wIi8+PC9nPgo8ZyB0cmFuc2Zvcm09InRyYW5zbGF0ZSgzOTc3LDE3NDYpIj48dXNlIHhsaW5rOmhyZWY9IiNyZWN0LTAiLz48L2c+CjxnIHRyYW5zZm9ybT0idHJhbnNsYXRlKDQwNzQsMTc0NikiPjx1c2UgeGxpbms6aHJlZj0iI3JlY3QtMCIvPjwvZz4KPGcgdHJhbnNmb3JtPSJ0cmFuc2xhdGUoNDM2NSwxNzQ2KSI+PHVzZSB4bGluazpocmVmPSIjci0wIi8+PC9nPgo8ZyB0cmFuc2Zvcm09InRyYW5zbGF0ZSg0NDYyLDE3NDYpIj48dXNlIHhsaW5rOmhyZWY9IiNyZWN0LTAiLz48L2c+CjxnIHRyYW5zZm9ybT0idHJhbnNsYXRlKDQ1NTksMTc0NikiPjx1c2UgeGxpbms6aHJlZj0iI2wtMCIvPjwvZz4KPGcgdHJhbnNmb3JtPSJ0cmFuc2xhdGUoNDc1MywxNzQ2KSI+PHVzZSB4bGluazpocmVmPSIjbl9yYi0wIi8+PC9nPgo8ZyB0cmFuc2Zvcm09InRyYW5zbGF0ZSg0ODUwLDE3NDYpIj48dXNlIHhsaW5rOmhyZWY9IiNiLTAiLz48L2c+CjxnIHRyYW5zZm9ybT0idHJhbnNsYXRlKDU1MjksMTc0NikiPjx1c2UgeGxpbms6aHJlZj0iI3QtMCIvPjwvZz4KPGcgdHJhbnNmb3JtPSJ0cmFuc2xhdGUoNjAxNCwxNzQ2KSI+PHVzZSB4bGluazpocmVmPSIjbl9yYi0wIi8+PC9nPgo8ZyB0cmFuc2Zvcm09InRyYW5zbGF0ZSg2MTExLDE3NDYpIj48dXNlIHhsaW5rOmhyZWY9IiNyYi0wIi8+PC9nPgo8ZyB0cmFuc2Zvcm09InRyYW5zbGF0ZSg2MjA4LDE3NDYpIj48dXNlIHhsaW5rOmhyZWY9IiNsLTAiLz48L2c+CjxnIHRyYW5zZm9ybT0idHJhbnNsYXRlKDI5MSwxODQzKSI+PHVzZSB4bGluazpocmVmPSIjcmVjdC0wIi8+PC9nPgo8ZyB0cmFuc2Zvcm09InRyYW5zbGF0ZSgzODgsMTg0MykiPjx1c2UgeGxpbms6aHJlZj0iI3JlY3QtMCIvPjwvZz4KPGcgdHJhbnNmb3JtPSJ0cmFuc2xhdGUoNDg1LDE4NDMpIj48dXNlIHhsaW5rOmhyZWY9IiNyZWN0LTAiLz48L2c+CjxnIHRyYW5zZm9ybT0idHJhbnNsYXRlKDU4MiwxODQzKSI+PHVzZSB4bGluazpocmVmPSIjbl9yYi0wIi8+PC9nPgo8ZyB0cmFuc2Zvcm09InRyYW5zbGF0ZSg2NzksMTg0MykiPjx1c2UgeGxpbms6aHJlZj0iI2ItMCIvPjwvZz4KPGcgdHJhbnNmb3JtPSJ0cmFuc2xhdGUoODczLDE4NDMpIj48dXNlIHhsaW5rOmhyZWY9IiNyZWN0LTAiLz48L2c+CjxnIHRyYW5zZm9ybT0idHJhbnNsYXRlKDEwNjcsMTg0MykiPjx1c2UgeGxpbms6aHJlZj0iI3JlY3QtMCIvPjwvZz4KPGcgdHJhbnNmb3JtPSJ0cmFuc2xhdGUoMTE2NCwxODQzKSI+PHVzZSB4bGluazpocmVmPSIjcmVjdC0wIi8+PC9nPgo8ZyB0cmFuc2Zvcm09InRyYW5zbGF0ZSgxMjYxLDE4NDMpIj48dXNlIHhsaW5rOmhyZWY9IiNsLTAiLz48L2c+CjxnIHRyYW5zZm9ybT0idHJhbnNsYXRlKDE1NTIsMTg0MykiPjx1c2UgeGxpbms6aHJlZj0iI3ItMCIvPjwvZz4KPGcgdHJhbnNmb3JtPSJ0cmFuc2xhdGUoMTY0OSwxODQzKSI+PHVzZSB4bGluazpocmVmPSIjbC0wIi8+PC9nPgo8ZyB0cmFuc2Zvcm09InRyYW5zbGF0ZSgxODQzLDE4NDMpIj48dXNlIHhsaW5rOmhyZWY9IiNlbXB0eS0wIi8+PC9nPgo8ZyB0cmFuc2Zvcm09InRyYW5zbGF0ZSgxOTQwLDE4NDMpIj48dXNlIHhsaW5rOmhyZWY9IiNuX3JiLTAiLz48L2c+CjxnIHRyYW5zZm9ybT0idHJhbnNsYXRlKDIwMzcsMTg0MykiPjx1c2UgeGxpbms6aHJlZj0iI3JlY3QtMCIvPjwvZz4KPGcgdHJhbnNmb3JtPSJ0cmFuc2xhdGUoMjEzNCwxODQzKSI+PHVzZSB4bGluazpocmVmPSIjbGItMCIvPjwvZz4KPGcgdHJhbnNmb3JtPSJ0cmFuc2xhdGUoMjgxMywxODQzKSI+PHVzZSB4bGluazpocmVmPSIjci0wIi8+PC9nPgo8ZyB0cmFuc2Zvcm09InRyYW5zbGF0ZSgyOTEwLDE4NDMpIj48dXNlIHhsaW5rOmhyZWY9IiNsYi0wIi8+PC9nPgo8ZyB0cmFuc2Zvcm09InRyYW5zbGF0ZSgzMjAxLDE4NDMpIj48dXNlIHhsaW5rOmhyZWY9IiNydC0wIi8+PC9nPgo8ZyB0cmFuc2Zvcm09InRyYW5zbGF0ZSgzMjk4LDE4NDMpIj48dXNlIHhsaW5rOmhyZWY9IiNyZWN0LTAiLz48L2c+CjxnIHRyYW5zZm9ybT0idHJhbnNsYXRlKDMzOTUsMTg0MykiPjx1c2UgeGxpbms6aHJlZj0iI2xiLTAiLz48L2c+CjxnIHRyYW5zZm9ybT0idHJhbnNsYXRlKDM1ODksMTg0MykiPjx1c2UgeGxpbms6aHJlZj0iI2VtcHR5LTAiLz48L2c+CjxnIHRyYW5zZm9ybT0idHJhbnNsYXRlKDM3ODMsMTg0MykiPjx1c2UgeGxpbms6aHJlZj0iI3JlY3QtMCIvPjwvZz4KPGcgdHJhbnNmb3JtPSJ0cmFuc2xhdGUoMzg4MCwxODQzKSI+PHVzZSB4bGluazpocmVmPSIjcmVjdC0wIi8+PC9nPgo8ZyB0cmFuc2Zvcm09InRyYW5zbGF0ZSgzOTc3LDE4NDMpIj48dXNlIHhsaW5rOmhyZWY9IiNyZWN0LTAiLz48L2c+CjxnIHRyYW5zZm9ybT0idHJhbnNsYXRlKDQwNzQsMTg0MykiPjx1c2UgeGxpbms6aHJlZj0iI3JlY3QtMCIvPjwvZz4KPGcgdHJhbnNmb3JtPSJ0cmFuc2xhdGUoNDE3MSwxODQzKSI+PHVzZSB4bGluazpocmVmPSIjcmVjdC0wIi8+PC9nPgo8ZyB0cmFuc2Zvcm09InRyYW5zbGF0ZSg0MjY4LDE4NDMpIj48dXNlIHhsaW5rOmhyZWY9IiNsYi0wIi8+PC9nPgo8ZyB0cmFuc2Zvcm09InRyYW5zbGF0ZSg0NzUzLDE4NDMpIj48dXNlIHhsaW5rOmhyZWY9IiNyLTAiLz48L2c+CjxnIHRyYW5zZm9ybT0idHJhbnNsYXRlKDQ4NTAsMTg0MykiPjx1c2UgeGxpbms6aHJlZj0iI3JlY3QtMCIvPjwvZz4KPGcgdHJhbnNmb3JtPSJ0cmFuc2xhdGUoNDk0NywxODQzKSI+PHVzZSB4bGluazpocmVmPSIjcmVjdC0wIi8+PC9nPgo8ZyB0cmFuc2Zvcm09InRyYW5zbGF0ZSg1MDQ0LDE4NDMpIj48dXNlIHhsaW5rOmhyZWY9IiNyZWN0LTAiLz48L2c+CjxnIHRyYW5zZm9ybT0idHJhbnNsYXRlKDUxNDEsMTg0MykiPjx1c2UgeGxpbms6aHJlZj0iI3JlY3QtMCIvPjwvZz4KPGcgdHJhbnNmb3JtPSJ0cmFuc2xhdGUoNTIzOCwxODQzKSI+PHVzZSB4bGluazpocmVmPSIjbC0wIi8+PC9nPgo8ZyB0cmFuc2Zvcm09InRyYW5zbGF0ZSg1NDMyLDE4NDMpIj48dXNlIHhsaW5rOmhyZWY9IiNlbXB0eS0wIi8+PC9nPgo8ZyB0cmFuc2Zvcm09InRyYW5zbGF0ZSg1NzIzLDE4NDMpIj48dXNlIHhsaW5rOmhyZWY9IiNiLTAiLz48L2c+CjxnIHRyYW5zZm9ybT0idHJhbnNsYXRlKDU4MjAsMTg0MykiPjx1c2UgeGxpbms6aHJlZj0iI25fcmItMCIvPjwvZz4KPGcgdHJhbnNmb3JtPSJ0cmFuc2xhdGUoNTkxNywxODQzKSI+PHVzZSB4bGluazpocmVmPSIjcmItMCIvPjwvZz4KPGcgdHJhbnNmb3JtPSJ0cmFuc2xhdGUoNjAxNCwxODQzKSI+PHVzZSB4bGluazpocmVmPSIjcmVjdC0wIi8+PC9nPgo8ZyB0cmFuc2Zvcm09InRyYW5zbGF0ZSg2MTExLDE4NDMpIj48dXNlIHhsaW5rOmhyZWY9IiNyZWN0LTAiLz48L2c+CjxnIHRyYW5zZm9ybT0idHJhbnNsYXRlKDAsMTk0MCkiPjx1c2UgeGxpbms6aHJlZj0iI2VtcHR5LTAiLz48L2c+CjxnIHRyYW5zZm9ybT0idHJhbnNsYXRlKDE5NCwxOTQwKSI+PHVzZSB4bGluazpocmVmPSIjci0wIi8+PC9nPgo8ZyB0cmFuc2Zvcm09InRyYW5zbGF0ZSgyOTEsMTk0MCkiPjx1c2UgeGxpbms6aHJlZj0iI3JlY3QtMCIvPjwvZz4KPGcgdHJhbnNmb3JtPSJ0cmFuc2xhdGUoMzg4LDE5NDApIj48dXNlIHhsaW5rOmhyZWY9IiNyZWN0LTAiLz48L2c+CjxnIHRyYW5zZm9ybT0idHJhbnNsYXRlKDQ4NSwxOTQwKSI+PHVzZSB4bGluazpocmVmPSIjcmVjdC0wIi8+PC9nPgo8ZyB0cmFuc2Zvcm09InRyYW5zbGF0ZSg1ODIsMTk0MCkiPjx1c2UgeGxpbms6aHJlZj0iI3JlY3QtMCIvPjwvZz4KPGcgdHJhbnNmb3JtPSJ0cmFuc2xhdGUoNjc5LDE5NDApIj48dXNlIHhsaW5rOmhyZWY9IiNyZWN0LTAiLz48L2c+CjxnIHRyYW5zZm9ybT0idHJhbnNsYXRlKDc3NiwxOTQwKSI+PHVzZSB4bGluazpocmVmPSIjbl9yYi0wIi8+PC9nPgo8ZyB0cmFuc2Zvcm09InRyYW5zbGF0ZSg4NzMsMTk0MCkiPjx1c2UgeGxpbms6aHJlZj0iI3JlY3QtMCIvPjwvZz4KPGcgdHJhbnNmb3JtPSJ0cmFuc2xhdGUoMTA2NywxOTQwKSI+PHVzZSB4bGluazpocmVmPSIjcnQtMCIvPjwvZz4KPGcgdHJhbnNmb3JtPSJ0cmFuc2xhdGUoMTE2NCwxOTQwKSI+PHVzZSB4bGluazpocmVmPSIjcmVjdC0wIi8+PC9nPgo8ZyB0cmFuc2Zvcm09InRyYW5zbGF0ZSgxNDU1LDE5NDApIj48dXNlIHhsaW5rOmhyZWY9IiNlbXB0eS0wIi8+PC9nPgo8ZyB0cmFuc2Zvcm09InRyYW5zbGF0ZSgxNjQ5LDE5NDApIj48dXNlIHhsaW5rOmhyZWY9IiNuX3JiLTAiLz48L2c+CjxnIHRyYW5zZm9ybT0idHJhbnNsYXRlKDE3NDYsMTk0MCkiPjx1c2UgeGxpbms6aHJlZj0iI2ItMCIvPjwvZz4KPGcgdHJhbnNmb3JtPSJ0cmFuc2xhdGUoMTk0MCwxOTQwKSI+PHVzZSB4bGluazpocmVmPSIjcmItMCIvPjwvZz4KPGcgdHJhbnNmb3JtPSJ0cmFuc2xhdGUoMjAzNywxOTQwKSI+PHVzZSB4bGluazpocmVmPSIjcmVjdC0wIi8+PC9nPgo8ZyB0cmFuc2Zvcm09InRyYW5zbGF0ZSgyMTM0LDE5NDApIj48dXNlIHhsaW5rOmhyZWY9IiNyZWN0LTAiLz48L2c+CjxnIHRyYW5zZm9ybT0idHJhbnNsYXRlKDIyMzEsMTk0MCkiPjx1c2UgeGxpbms6aHJlZj0iI2wtMCIvPjwvZz4KPGcgdHJhbnNmb3JtPSJ0cmFuc2xhdGUoMjQyNSwxOTQwKSI+PHVzZSB4bGluazpocmVmPSIjZW1wdHktMCIvPjwvZz4KPGcgdHJhbnNmb3JtPSJ0cmFuc2xhdGUoMjYxOSwxOTQwKSI+PHVzZSB4bGluazpocmVmPSIjci0wIi8+PC9nPgo8ZyB0cmFuc2Zvcm09InRyYW5zbGF0ZSgyNzE2LDE5NDApIj48dXNlIHhsaW5rOmhyZWY9IiNsYi0wIi8+PC9nPgo8ZyB0cmFuc2Zvcm09InRyYW5zbGF0ZSgyOTEwLDE5NDApIj48dXNlIHhsaW5rOmhyZWY9IiN0LTAiLz48L2c+CjxnIHRyYW5zZm9ybT0idHJhbnNsYXRlKDMxMDQsMTk0MCkiPjx1c2UgeGxpbms6aHJlZj0iI2ItMCIvPjwvZz4KPGcgdHJhbnNmb3JtPSJ0cmFuc2xhdGUoMzM5NSwxOTQwKSI+PHVzZSB4bGluazpocmVmPSIjcmVjdC0wIi8+PC9nPgo8ZyB0cmFuc2Zvcm09InRyYW5zbGF0ZSgzNDkyLDE5NDApIj48dXNlIHhsaW5rOmhyZWY9IiNsYi0wIi8+PC9nPgo8ZyB0cmFuc2Zvcm09InRyYW5zbGF0ZSgzNzgzLDE5NDApIj48dXNlIHhsaW5rOmhyZWY9IiN0LTAiLz48L2c+CjxnIHRyYW5zZm9ybT0idHJhbnNsYXRlKDM5NzcsMTk0MCkiPjx1c2UgeGxpbms6aHJlZj0iI3JlY3QtMCIvPjwvZz4KPGcgdHJhbnNmb3JtPSJ0cmFuc2xhdGUoNDI2OCwxOTQwKSI+PHVzZSB4bGluazpocmVmPSIjdC0wIi8+PC9nPgo8ZyB0cmFuc2Zvcm09InRyYW5zbGF0ZSg0NTU5LDE5NDApIj48dXNlIHhsaW5rOmhyZWY9IiNyYi0wIi8+PC9nPgo8ZyB0cmFuc2Zvcm09InRyYW5zbGF0ZSg0NjU2LDE5NDApIj48dXNlIHhsaW5rOmhyZWY9IiNsYi0wIi8+PC9nPgo8ZyB0cmFuc2Zvcm09InRyYW5zbGF0ZSg1MTQxLDE5NDApIj48dXNlIHhsaW5rOmhyZWY9IiNyZWN0LTAiLz48L2c+CjxnIHRyYW5zZm9ybT0idHJhbnNsYXRlKDUyMzgsMTk0MCkiPjx1c2UgeGxpbms6aHJlZj0iI25fcmItMCIvPjwvZz4KPGcgdHJhbnNmb3JtPSJ0cmFuc2xhdGUoNTMzNSwxOTQwKSI+PHVzZSB4bGluazpocmVmPSIjYi0wIi8+PC9nPgo8ZyB0cmFuc2Zvcm09InRyYW5zbGF0ZSg1NjI2LDE5NDApIj48dXNlIHhsaW5rOmhyZWY9IiNuX3JiLTAiLz48L2c+CjxnIHRyYW5zZm9ybT0idHJhbnNsYXRlKDU3MjMsMTk0MCkiPjx1c2UgeGxpbms6aHJlZj0iI3JlY3QtMCIvPjwvZz4KPGcgdHJhbnNmb3JtPSJ0cmFuc2xhdGUoNTgyMCwxOTQwKSI+PHVzZSB4bGluazpocmVmPSIjcmVjdC0wIi8+PC9nPgo8ZyB0cmFuc2Zvcm09InRyYW5zbGF0ZSg1OTE3LDE5NDApIj48dXNlIHhsaW5rOmhyZWY9IiNyZWN0LTAiLz48L2c+CjxnIHRyYW5zZm9ybT0idHJhbnNsYXRlKDYxMTEsMTk0MCkiPjx1c2UgeGxpbms6aHJlZj0iI3JlY3QtMCIvPjwvZz4KPGcgdHJhbnNmb3JtPSJ0cmFuc2xhdGUoNDg1LDIwMzcpIj48dXNlIHhsaW5rOmhyZWY9IiNyZWN0LTAiLz48L2c+CjxnIHRyYW5zZm9ybT0idHJhbnNsYXRlKDY3OSwyMDM3KSI+PHVzZSB4bGluazpocmVmPSIjcnQtMCIvPjwvZz4KPGcgdHJhbnNmb3JtPSJ0cmFuc2xhdGUoNzc2LDIwMzcpIj48dXNlIHhsaW5rOmhyZWY9IiNyZWN0LTAiLz48L2c+CjxnIHRyYW5zZm9ybT0idHJhbnNsYXRlKDg3MywyMDM3KSI+PHVzZSB4bGluazpocmVmPSIjcmVjdC0wIi8+PC9nPgo8ZyB0cmFuc2Zvcm09InRyYW5zbGF0ZSg5NzAsMjAzNykiPjx1c2UgeGxpbms6aHJlZj0iI2xiLTAiLz48L2c+CjxnIHRyYW5zZm9ybT0idHJhbnNsYXRlKDEwNjcsMjAzNykiPjx1c2UgeGxpbms6aHJlZj0iI25fcmItMCIvPjwvZz4KPGcgdHJhbnNmb3JtPSJ0cmFuc2xhdGUoMTE2NCwyMDM3KSI+PHVzZSB4bGluazpocmVmPSIjcmVjdC0wIi8+PC9nPgo8ZyB0cmFuc2Zvcm09InRyYW5zbGF0ZSgxMjYxLDIwMzcpIj48dXNlIHhsaW5rOmhyZWY9IiNsLTAiLz48L2c+CjxnIHRyYW5zZm9ybT0idHJhbnNsYXRlKDE0NTUsMjAzNykiPjx1c2UgeGxpbms6aHJlZj0iI25fcmItMCIvPjwvZz4KPGcgdHJhbnNmb3JtPSJ0cmFuc2xhdGUoMTU1MiwyMDM3KSI+PHVzZSB4bGluazpocmVmPSIjcmItMCIvPjwvZz4KPGcgdHJhbnNmb3JtPSJ0cmFuc2xhdGUoMTY0OSwyMDM3KSI+PHVzZSB4bGluazpocmVmPSIjcmVjdC0wIi8+PC9nPgo8ZyB0cmFuc2Zvcm09InRyYW5zbGF0ZSgxNzQ2LDIwMzcpIj48dXNlIHhsaW5rOmhyZWY9IiNyZWN0LTAiLz48L2c+CjxnIHRyYW5zZm9ybT0idHJhbnNsYXRlKDE4NDMsMjAzNykiPjx1c2UgeGxpbms6aHJlZj0iI25fcmItMCIvPjwvZz4KPGcgdHJhbnNmb3JtPSJ0cmFuc2xhdGUoMTk0MCwyMDM3KSI+PHVzZSB4bGluazpocmVmPSIjcmVjdC0wIi8+PC9nPgo8ZyB0cmFuc2Zvcm09InRyYW5zbGF0ZSgyMzI4LDIwMzcpIj48dXNlIHhsaW5rOmhyZWY9IiNlbXB0eS0wIi8+PC9nPgo8ZyB0cmFuc2Zvcm09InRyYW5zbGF0ZSgyNzE2LDIwMzcpIj48dXNlIHhsaW5rOmhyZWY9IiNyZWN0LTAiLz48L2c+CjxnIHRyYW5zZm9ybT0idHJhbnNsYXRlKDI4MTMsMjAzNykiPjx1c2UgeGxpbms6aHJlZj0iI2wtMCIvPjwvZz4KPGcgdHJhbnNmb3JtPSJ0cmFuc2xhdGUoMzEwNCwyMDM3KSI+PHVzZSB4bGluazpocmVmPSIjcmVjdC0wIi8+PC9nPgo8ZyB0cmFuc2Zvcm09InRyYW5zbGF0ZSgzMjAxLDIwMzcpIj48dXNlIHhsaW5rOmhyZWY9IiNsYi0wIi8+PC9nPgo8ZyB0cmFuc2Zvcm09InRyYW5zbGF0ZSgzMzk1LDIwMzcpIj48dXNlIHhsaW5rOmhyZWY9IiNydC0wIi8+PC9nPgo8ZyB0cmFuc2Zvcm09InRyYW5zbGF0ZSgzNDkyLDIwMzcpIj48dXNlIHhsaW5rOmhyZWY9IiNyZWN0LTAiLz48L2c+CjxnIHRyYW5zZm9ybT0idHJhbnNsYXRlKDM1ODksMjAzNykiPjx1c2UgeGxpbms6aHJlZj0iI3JlY3QtMCIvPjwvZz4KPGcgdHJhbnNmb3JtPSJ0cmFuc2xhdGUoMzY4NiwyMDM3KSI+PHVzZSB4bGluazpocmVmPSIjbC0wIi8+PC9nPgo8ZyB0cmFuc2Zvcm09InRyYW5zbGF0ZSgzOTc3LDIwMzcpIj48dXNlIHhsaW5rOmhyZWY9IiN0LTAiLz48L2c+CjxnIHRyYW5zZm9ybT0idHJhbnNsYXRlKDQ1NTksMjAzNykiPjx1c2UgeGxpbms6aHJlZj0iI3J0LTAiLz48L2c+CjxnIHRyYW5zZm9ybT0idHJhbnNsYXRlKDQ2NTYsMjAzNykiPjx1c2UgeGxpbms6aHJlZj0iI3JlY3QtMCIvPjwvZz4KPGcgdHJhbnNmb3JtPSJ0cmFuc2xhdGUoNDc1MywyMDM3KSI+PHVzZSB4bGluazpocmVmPSIjbC0wIi8+PC9nPgo8ZyB0cmFuc2Zvcm09InRyYW5zbGF0ZSg1MDQ0LDIwMzcpIj48dXNlIHhsaW5rOmhyZWY9IiNuX3JiLTAiLz48L2c+CjxnIHRyYW5zZm9ybT0idHJhbnNsYXRlKDUxNDEsMjAzNykiPjx1c2UgeGxpbms6aHJlZj0iI3JlY3QtMCIvPjwvZz4KPGcgdHJhbnNmb3JtPSJ0cmFuc2xhdGUoNTIzOCwyMDM3KSI+PHVzZSB4bGluazpocmVmPSIjcmVjdC0wIi8+PC9nPgo8ZyB0cmFuc2Zvcm09InRyYW5zbGF0ZSg1MzM1LDIwMzcpIj48dXNlIHhsaW5rOmhyZWY9IiNyZWN0LTAiLz48L2c+CjxnIHRyYW5zZm9ybT0idHJhbnNsYXRlKDU0MzIsMjAzNykiPjx1c2UgeGxpbms6aHJlZj0iI2wtMCIvPjwvZz4KPGcgdHJhbnNmb3JtPSJ0cmFuc2xhdGUoNTYyNiwyMDM3KSI+PHVzZSB4bGluazpocmVmPSIjci0wIi8+PC9nPgo8ZyB0cmFuc2Zvcm09InRyYW5zbGF0ZSg1NzIzLDIwMzcpIj48dXNlIHhsaW5rOmhyZWY9IiNyZWN0LTAiLz48L2c+CjxnIHRyYW5zZm9ybT0idHJhbnNsYXRlKDU4MjAsMjAzNykiPjx1c2UgeGxpbms6aHJlZj0iI3JlY3QtMCIvPjwvZz4KPGcgdHJhbnNmb3JtPSJ0cmFuc2xhdGUoNTkxNywyMDM3KSI+PHVzZSB4bGluazpocmVmPSIjcmVjdC0wIi8+PC9nPgo8ZyB0cmFuc2Zvcm09InRyYW5zbGF0ZSg2MDE0LDIwMzcpIj48dXNlIHhsaW5rOmhyZWY9IiNyZWN0LTAiLz48L2c+CjxnIHRyYW5zZm9ybT0idHJhbnNsYXRlKDYxMTEsMjAzNykiPjx1c2UgeGxpbms6aHJlZj0iI3JlY3QtMCIvPjwvZz4KPGcgdHJhbnNmb3JtPSJ0cmFuc2xhdGUoNjIwOCwyMDM3KSI+PHVzZSB4bGluazpocmVmPSIjbC0wIi8+PC9nPgo8ZyB0cmFuc2Zvcm09InRyYW5zbGF0ZSgwLDIxMzQpIj48dXNlIHhsaW5rOmhyZWY9IiNiLTAiLz48L2c+CjxnIHRyYW5zZm9ybT0idHJhbnNsYXRlKDE5NCwyMTM0KSI+PHVzZSB4bGluazpocmVmPSIjcmItMCIvPjwvZz4KPGcgdHJhbnNmb3JtPSJ0cmFuc2xhdGUoMjkxLDIxMzQpIj48dXNlIHhsaW5rOmhyZWY9IiNyZWN0LTAiLz48L2c+CjxnIHRyYW5zZm9ybT0idHJhbnNsYXRlKDM4OCwyMTM0KSI+PHVzZSB4bGluazpocmVmPSIjcmVjdC0wIi8+PC9nPgo8ZyB0cmFuc2Zvcm09InRyYW5zbGF0ZSg0ODUsMjEzNCkiPjx1c2UgeGxpbms6aHJlZj0iI3JlY3QtMCIvPjwvZz4KPGcgdHJhbnNmb3JtPSJ0cmFuc2xhdGUoNTgyLDIxMzQpIj48dXNlIHhsaW5rOmhyZWY9IiNsLTAiLz48L2c+CjxnIHRyYW5zZm9ybT0idHJhbnNsYXRlKDc3NiwyMTM0KSI+PHVzZSB4bGluazpocmVmPSIjcnQtMCIvPjwvZz4KPGcgdHJhbnNmb3JtPSJ0cmFuc2xhdGUoODczLDIxMzQpIj48dXNlIHhsaW5rOmhyZWY9IiNyZWN0LTAiLz48L2c+CjxnIHRyYW5zZm9ybT0idHJhbnNsYXRlKDk3MCwyMTM0KSI+PHVzZSB4bGluazpocmVmPSIjcmVjdC0wIi8+PC9nPgo8ZyB0cmFuc2Zvcm09InRyYW5zbGF0ZSgxMDY3LDIxMzQpIj48dXNlIHhsaW5rOmhyZWY9IiNyZWN0LTAiLz48L2c+CjxnIHRyYW5zZm9ybT0idHJhbnNsYXRlKDExNjQsMjEzNCkiPjx1c2UgeGxpbms6aHJlZj0iI2x0LTAiLz48L2c+CjxnIHRyYW5zZm9ybT0idHJhbnNsYXRlKDE0NTUsMjEzNCkiPjx1c2UgeGxpbms6aHJlZj0iI3JiLTAiLz48L2c+CjxnIHRyYW5zZm9ybT0idHJhbnNsYXRlKDE1NTIsMjEzNCkiPjx1c2UgeGxpbms6aHJlZj0iI3JlY3QtMCIvPjwvZz4KPGcgdHJhbnNmb3JtPSJ0cmFuc2xhdGUoMTY0OSwyMTM0KSI+PHVzZSB4bGluazpocmVmPSIjcmVjdC0wIi8+PC9nPgo8ZyB0cmFuc2Zvcm09InRyYW5zbGF0ZSgxNzQ2LDIxMzQpIj48dXNlIHhsaW5rOmhyZWY9IiNyZWN0LTAiLz48L2c+CjxnIHRyYW5zZm9ybT0idHJhbnNsYXRlKDE4NDMsMjEzNCkiPjx1c2UgeGxpbms6aHJlZj0iI3JlY3QtMCIvPjwvZz4KPGcgdHJhbnNmb3JtPSJ0cmFuc2xhdGUoMTk0MCwyMTM0KSI+PHVzZSB4bGluazpocmVmPSIjcmVjdC0wIi8+PC9nPgo8ZyB0cmFuc2Zvcm09InRyYW5zbGF0ZSgyMDM3LDIxMzQpIj48dXNlIHhsaW5rOmhyZWY9IiNyZWN0LTAiLz48L2c+CjxnIHRyYW5zZm9ybT0idHJhbnNsYXRlKDIxMzQsMjEzNCkiPjx1c2UgeGxpbms6aHJlZj0iI3JlY3QtMCIvPjwvZz4KPGcgdHJhbnNmb3JtPSJ0cmFuc2xhdGUoMjIzMSwyMTM0KSI+PHVzZSB4bGluazpocmVmPSIjbGItMCIvPjwvZz4KPGcgdHJhbnNmb3JtPSJ0cmFuc2xhdGUoMjQyNSwyMTM0KSI+PHVzZSB4bGluazpocmVmPSIjbl9yYi0wIi8+PC9nPgo8ZyB0cmFuc2Zvcm09InRyYW5zbGF0ZSgyNTIyLDIxMzQpIj48dXNlIHhsaW5rOmhyZWY9IiNiLTAiLz48L2c+CjxnIHRyYW5zZm9ybT0idHJhbnNsYXRlKDI2MTksMjEzNCkiPjx1c2UgeGxpbms6aHJlZj0iI25fcmItMCIvPjwvZz4KPGcgdHJhbnNmb3JtPSJ0cmFuc2xhdGUoMjcxNiwyMTM0KSI+PHVzZSB4bGluazpocmVmPSIjcmVjdC0wIi8+PC9nPgo8ZyB0cmFuc2Zvcm09InRyYW5zbGF0ZSgyOTEwLDIxMzQpIj48dXNlIHhsaW5rOmhyZWY9IiNiLTAiLz48L2c+CjxnIHRyYW5zZm9ybT0idHJhbnNsYXRlKDMxMDQsMjEzNCkiPjx1c2UgeGxpbms6aHJlZj0iI3J0LTAiLz48L2c+CjxnIHRyYW5zZm9ybT0idHJhbnNsYXRlKDMyMDEsMjEzNCkiPjx1c2UgeGxpbms6aHJlZj0iI3JlY3QtMCIvPjwvZz4KPGcgdHJhbnNmb3JtPSJ0cmFuc2xhdGUoMzI5OCwyMTM0KSI+PHVzZSB4bGluazpocmVmPSIjbGItMCIvPjwvZz4KPGcgdHJhbnNmb3JtPSJ0cmFuc2xhdGUoMzc4MywyMTM0KSI+PHVzZSB4bGluazpocmVmPSIjci0wIi8+PC9nPgo8ZyB0cmFuc2Zvcm09InRyYW5zbGF0ZSgzODgwLDIxMzQpIj48dXNlIHhsaW5rOmhyZWY9IiNsYi0wIi8+PC9nPgo8ZyB0cmFuc2Zvcm09InRyYW5zbGF0ZSg0MzY1LDIxMzQpIj48dXNlIHhsaW5rOmhyZWY9IiNyLTAiLz48L2c+CjxnIHRyYW5zZm9ybT0idHJhbnNsYXRlKDQ0NjIsMjEzNCkiPjx1c2UgeGxpbms6aHJlZj0iI2xiLTAiLz48L2c+CjxnIHRyYW5zZm9ybT0idHJhbnNsYXRlKDQ2NTYsMjEzNCkiPjx1c2UgeGxpbms6aHJlZj0iI3QtMCIvPjwvZz4KPGcgdHJhbnNmb3JtPSJ0cmFuc2xhdGUoNDg1MCwyMTM0KSI+PHVzZSB4bGluazpocmVmPSIjZW1wdHktMCIvPjwvZz4KPGcgdHJhbnNmb3JtPSJ0cmFuc2xhdGUoNDk0NywyMTM0KSI+PHVzZSB4bGluazpocmVmPSIjbl9yYi0wIi8+PC9nPgo8ZyB0cmFuc2Zvcm09InRyYW5zbGF0ZSg1MDQ0LDIxMzQpIj48dXNlIHhsaW5rOmhyZWY9IiNyYi0wIi8+PC9nPgo8ZyB0cmFuc2Zvcm09InRyYW5zbGF0ZSg1MTQxLDIxMzQpIj48dXNlIHhsaW5rOmhyZWY9IiNyZWN0LTAiLz48L2c+CjxnIHRyYW5zZm9ybT0idHJhbnNsYXRlKDU3MjMsMjEzNCkiPjx1c2UgeGxpbms6aHJlZj0iI3JlY3QtMCIvPjwvZz4KPGcgdHJhbnNmb3JtPSJ0cmFuc2xhdGUoNTgyMCwyMTM0KSI+PHVzZSB4bGluazpocmVmPSIjcmVjdC0wIi8+PC9nPgo8ZyB0cmFuc2Zvcm09InRyYW5zbGF0ZSg1OTE3LDIxMzQpIj48dXNlIHhsaW5rOmhyZWY9IiNyZWN0LTAiLz48L2c+CjxnIHRyYW5zZm9ybT0idHJhbnNsYXRlKDYwMTQsMjEzNCkiPjx1c2UgeGxpbms6aHJlZj0iI3JlY3QtMCIvPjwvZz4KPGcgdHJhbnNmb3JtPSJ0cmFuc2xhdGUoMCwyMjMxKSI+PHVzZSB4bGluazpocmVmPSIjcmVjdC0wIi8+PC9nPgo8ZyB0cmFuc2Zvcm09InRyYW5zbGF0ZSgxOTQsMjIzMSkiPjx1c2UgeGxpbms6aHJlZj0iI3JlY3QtMCIvPjwvZz4KPGcgdHJhbnNmb3JtPSJ0cmFuc2xhdGUoMTI2MSwyMjMxKSI+PHVzZSB4bGluazpocmVmPSIjZW1wdHktMCIvPjwvZz4KPGcgdHJhbnNmb3JtPSJ0cmFuc2xhdGUoMTQ1NSwyMjMxKSI+PHVzZSB4bGluazpocmVmPSIjcmVjdC0wIi8+PC9nPgo8ZyB0cmFuc2Zvcm09InRyYW5zbGF0ZSgxNzQ2LDIyMzEpIj48dXNlIHhsaW5rOmhyZWY9IiNydC0wIi8+PC9nPgo8ZyB0cmFuc2Zvcm09InRyYW5zbGF0ZSgxODQzLDIyMzEpIj48dXNlIHhsaW5rOmhyZWY9IiNyZWN0LTAiLz48L2c+CjxnIHRyYW5zZm9ybT0idHJhbnNsYXRlKDE5NDAsMjIzMSkiPjx1c2UgeGxpbms6aHJlZj0iI3JlY3QtMCIvPjwvZz4KPGcgdHJhbnNmb3JtPSJ0cmFuc2xhdGUoMjAzNywyMjMxKSI+PHVzZSB4bGluazpocmVmPSIjcmVjdC0wIi8+PC9nPgo8ZyB0cmFuc2Zvcm09InRyYW5zbGF0ZSgyMjMxLDIyMzEpIj48dXNlIHhsaW5rOmhyZWY9IiN0LTAiLz48L2c+CjxnIHRyYW5zZm9ybT0idHJhbnNsYXRlKDIzMjgsMjIzMSkiPjx1c2UgeGxpbms6aHJlZj0iI25fcmItMCIvPjwvZz4KPGcgdHJhbnNmb3JtPSJ0cmFuc2xhdGUoMjQyNSwyMjMxKSI+PHVzZSB4bGluazpocmVmPSIjcmItMCIvPjwvZz4KPGcgdHJhbnNmb3JtPSJ0cmFuc2xhdGUoMjUyMiwyMjMxKSI+PHVzZSB4bGluazpocmVmPSIjcmVjdC0wIi8+PC9nPgo8ZyB0cmFuc2Zvcm09InRyYW5zbGF0ZSgyNjE5LDIyMzEpIj48dXNlIHhsaW5rOmhyZWY9IiNyZWN0LTAiLz48L2c+CjxnIHRyYW5zZm9ybT0idHJhbnNsYXRlKDI3MTYsMjIzMSkiPjx1c2UgeGxpbms6aHJlZj0iI2x0LTAiLz48L2c+CjxnIHRyYW5zZm9ybT0idHJhbnNsYXRlKDI5MTAsMjIzMSkiPjx1c2UgeGxpbms6aHJlZj0iI3JlY3QtMCIvPjwvZz4KPGcgdHJhbnNmb3JtPSJ0cmFuc2xhdGUoMzIwMSwyMjMxKSI+PHVzZSB4bGluazpocmVmPSIjcnQtMCIvPjwvZz4KPGcgdHJhbnNmb3JtPSJ0cmFuc2xhdGUoMzI5OCwyMjMxKSI+PHVzZSB4bGluazpocmVmPSIjcmVjdC0wIi8+PC9nPgo8ZyB0cmFuc2Zvcm09InRyYW5zbGF0ZSgzMzk1LDIyMzEpIj48dXNlIHhsaW5rOmhyZWY9IiNsLTAiLz48L2c+CjxnIHRyYW5zZm9ybT0idHJhbnNsYXRlKDM1ODksMjIzMSkiPjx1c2UgeGxpbms6aHJlZj0iI2ItMCIvPjwvZz4KPGcgdHJhbnNmb3JtPSJ0cmFuc2xhdGUoMzg4MCwyMjMxKSI+PHVzZSB4bGluazpocmVmPSIjdC0wIi8+PC9nPgo8ZyB0cmFuc2Zvcm09InRyYW5zbGF0ZSg0MTcxLDIyMzEpIj48dXNlIHhsaW5rOmhyZWY9IiNyLTAiLz48L2c+CjxnIHRyYW5zZm9ybT0idHJhbnNsYXRlKDQyNjgsMjIzMSkiPjx1c2UgeGxpbms6aHJlZj0iI2wtMCIvPjwvZz4KPGcgdHJhbnNmb3JtPSJ0cmFuc2xhdGUoNDQ2MiwyMjMxKSI+PHVzZSB4bGluazpocmVmPSIjdC0wIi8+PC9nPgo8ZyB0cmFuc2Zvcm09InRyYW5zbGF0ZSg0OTQ3LDIyMzEpIj48dXNlIHhsaW5rOmhyZWY9IiNyLTAiLz48L2c+CjxnIHRyYW5zZm9ybT0idHJhbnNsYXRlKDUwNDQsMjIzMSkiPjx1c2UgeGxpbms6aHJlZj0iI3JlY3QtMCIvPjwvZz4KPGcgdHJhbnNmb3JtPSJ0cmFuc2xhdGUoNTE0MSwyMjMxKSI+PHVzZSB4bGluazpocmVmPSIjcmVjdC0wIi8+PC9nPgo8ZyB0cmFuc2Zvcm09InRyYW5zbGF0ZSg1NjI2LDIyMzEpIj48dXNlIHhsaW5rOmhyZWY9IiNyLTAiLz48L2c+CjxnIHRyYW5zZm9ybT0idHJhbnNsYXRlKDU3MjMsMjIzMSkiPjx1c2UgeGxpbms6aHJlZj0iI3JlY3QtMCIvPjwvZz4KPGcgdHJhbnNmb3JtPSJ0cmFuc2xhdGUoNTkxNywyMjMxKSI+PHVzZSB4bGluazpocmVmPSIjcmVjdC0wIi8+PC9nPgo8ZyB0cmFuc2Zvcm09InRyYW5zbGF0ZSg2MDE0LDIyMzEpIj48dXNlIHhsaW5rOmhyZWY9IiNyZWN0LTAiLz48L2c+CjxnIHRyYW5zZm9ybT0idHJhbnNsYXRlKDYxMTEsMjIzMSkiPjx1c2UgeGxpbms6aHJlZj0iI3JlY3QtMCIvPjwvZz4KPGcgdHJhbnNmb3JtPSJ0cmFuc2xhdGUoNjIwOCwyMjMxKSI+PHVzZSB4bGluazpocmVmPSIjbC0wIi8+PC9nPgo8ZyB0cmFuc2Zvcm09InRyYW5zbGF0ZSgwLDIzMjgpIj48dXNlIHhsaW5rOmhyZWY9IiNyZWN0LTAiLz48L2c+CjxnIHRyYW5zZm9ybT0idHJhbnNsYXRlKDE5NCwyMzI4KSI+PHVzZSB4bGluazpocmVmPSIjdC0wIi8+PC9nPgo8ZyB0cmFuc2Zvcm09InRyYW5zbGF0ZSg1ODIsMjMyOCkiPjx1c2UgeGxpbms6aHJlZj0iI3ItMCIvPjwvZz4KPGcgdHJhbnNmb3JtPSJ0cmFuc2xhdGUoNjc5LDIzMjgpIj48dXNlIHhsaW5rOmhyZWY9IiNyZWN0LTAiLz48L2c+CjxnIHRyYW5zZm9ybT0idHJhbnNsYXRlKDc3NiwyMzI4KSI+PHVzZSB4bGluazpocmVmPSIjcmVjdC0wIi8+PC9nPgo8ZyB0cmFuc2Zvcm09InRyYW5zbGF0ZSg4NzMsMjMyOCkiPjx1c2UgeGxpbms6aHJlZj0iI2wtMCIvPjwvZz4KPGcgdHJhbnNmb3JtPSJ0cmFuc2xhdGUoMTA2NywyMzI4KSI+PHVzZSB4bGluazpocmVmPSIjci0wIi8+PC9nPgo8ZyB0cmFuc2Zvcm09InRyYW5zbGF0ZSgxMTY0LDIzMjgpIj48dXNlIHhsaW5rOmhyZWY9IiNsLTAiLz48L2c+CjxnIHRyYW5zZm9ybT0idHJhbnNsYXRlKDE0NTUsMjMyOCkiPjx1c2UgeGxpbms6aHJlZj0iI3QtMCIvPjwvZz4KPGcgdHJhbnNmb3JtPSJ0cmFuc2xhdGUoMTY0OSwyMzI4KSI+PHVzZSB4bGluazpocmVmPSIjZW1wdHktMCIvPjwvZz4KPGcgdHJhbnNmb3JtPSJ0cmFuc2xhdGUoMTg0MywyMzI4KSI+PHVzZSB4bGluazpocmVmPSIjdC0wIi8+PC9nPgo8ZyB0cmFuc2Zvcm09InRyYW5zbGF0ZSgyMDM3LDIzMjgpIj48dXNlIHhsaW5rOmhyZWY9IiNyZWN0LTAiLz48L2c+CjxnIHRyYW5zZm9ybT0idHJhbnNsYXRlKDIxMzQsMjMyOCkiPjx1c2UgeGxpbms6aHJlZj0iI2wtMCIvPjwvZz4KPGcgdHJhbnNmb3JtPSJ0cmFuc2xhdGUoMjMyOCwyMzI4KSI+PHVzZSB4bGluazpocmVmPSIjci0wIi8+PC9nPgo8ZyB0cmFuc2Zvcm09InRyYW5zbGF0ZSgyNDI1LDIzMjgpIj48dXNlIHhsaW5rOmhyZWY9IiNyZWN0LTAiLz48L2c+CjxnIHRyYW5zZm9ybT0idHJhbnNsYXRlKDI1MjIsMjMyOCkiPjx1c2UgeGxpbms6aHJlZj0iI3JlY3QtMCIvPjwvZz4KPGcgdHJhbnNmb3JtPSJ0cmFuc2xhdGUoMjYxOSwyMzI4KSI+PHVzZSB4bGluazpocmVmPSIjbHQtMCIvPjwvZz4KPGcgdHJhbnNmb3JtPSJ0cmFuc2xhdGUoMjgxMywyMzI4KSI+PHVzZSB4bGluazpocmVmPSIjbl9yYi0wIi8+PC9nPgo8ZyB0cmFuc2Zvcm09InRyYW5zbGF0ZSgyOTEwLDIzMjgpIj48dXNlIHhsaW5rOmhyZWY9IiNyZWN0LTAiLz48L2c+CjxnIHRyYW5zZm9ybT0idHJhbnNsYXRlKDMwMDcsMjMyOCkiPjx1c2UgeGxpbms6aHJlZj0iI3JlY3QtMCIvPjwvZz4KPGcgdHJhbnNmb3JtPSJ0cmFuc2xhdGUoMzEwNCwyMzI4KSI+PHVzZSB4bGluazpocmVmPSIjbC0wIi8+PC9nPgo8ZyB0cmFuc2Zvcm09InRyYW5zbGF0ZSgzMjk4LDIzMjgpIj48dXNlIHhsaW5rOmhyZWY9IiNyZWN0LTAiLz48L2c+CjxnIHRyYW5zZm9ybT0idHJhbnNsYXRlKDM1ODksMjMyOCkiPjx1c2UgeGxpbms6aHJlZj0iI3QtMCIvPjwvZz4KPGcgdHJhbnNmb3JtPSJ0cmFuc2xhdGUoMzY4NiwyMzI4KSI+PHVzZSB4bGluazpocmVmPSIjbl9yYi0wIi8+PC9nPgo8ZyB0cmFuc2Zvcm09InRyYW5zbGF0ZSgzNzgzLDIzMjgpIj48dXNlIHhsaW5rOmhyZWY9IiNiLTAiLz48L2c+CjxnIHRyYW5zZm9ybT0idHJhbnNsYXRlKDM5NzcsMjMyOCkiPjx1c2UgeGxpbms6aHJlZj0iI25fcmItMCIvPjwvZz4KPGcgdHJhbnNmb3JtPSJ0cmFuc2xhdGUoNDA3NCwyMzI4KSI+PHVzZSB4bGluazpocmVmPSIjYi0wIi8+PC9nPgo8ZyB0cmFuc2Zvcm09InRyYW5zbGF0ZSg0MzY1LDIzMjgpIj48dXNlIHhsaW5rOmhyZWY9IiNlbXB0eS0wIi8+PC9nPgo8ZyB0cmFuc2Zvcm09InRyYW5zbGF0ZSg0NTU5LDIzMjgpIj48dXNlIHhsaW5rOmhyZWY9IiNyLTAiLz48L2c+CjxnIHRyYW5zZm9ybT0idHJhbnNsYXRlKDQ2NTYsMjMyOCkiPjx1c2UgeGxpbms6aHJlZj0iI3JlY3QtMCIvPjwvZz4KPGcgdHJhbnNmb3JtPSJ0cmFuc2xhdGUoNDc1MywyMzI4KSI+PHVzZSB4bGluazpocmVmPSIjcmVjdC0wIi8+PC9nPgo8ZyB0cmFuc2Zvcm09InRyYW5zbGF0ZSg0ODUwLDIzMjgpIj48dXNlIHhsaW5rOmhyZWY9IiNsLTAiLz48L2c+CjxnIHRyYW5zZm9ybT0idHJhbnNsYXRlKDUxNDEsMjMyOCkiPjx1c2UgeGxpbms6aHJlZj0iI3JlY3QtMCIvPjwvZz4KPGcgdHJhbnNmb3JtPSJ0cmFuc2xhdGUoNTMzNSwyMzI4KSI+PHVzZSB4bGluazpocmVmPSIjZW1wdHktMCIvPjwvZz4KPGcgdHJhbnNmb3JtPSJ0cmFuc2xhdGUoNTcyMywyMzI4KSI+PHVzZSB4bGluazpocmVmPSIjcnQtMCIvPjwvZz4KPGcgdHJhbnNmb3JtPSJ0cmFuc2xhdGUoNTgyMCwyMzI4KSI+PHVzZSB4bGluazpocmVmPSIjcmVjdC0wIi8+PC9nPgo8ZyB0cmFuc2Zvcm09InRyYW5zbGF0ZSg1OTE3LDIzMjgpIj48dXNlIHhsaW5rOmhyZWY9IiNsdC0wIi8+PC9nPgo8ZyB0cmFuc2Zvcm09InRyYW5zbGF0ZSg2MTExLDIzMjgpIj48dXNlIHhsaW5rOmhyZWY9IiN0LTAiLz48L2c+CjxnIHRyYW5zZm9ybT0idHJhbnNsYXRlKDAsMjQyNSkiPjx1c2UgeGxpbms6aHJlZj0iI3QtMCIvPjwvZz4KPGcgdHJhbnNmb3JtPSJ0cmFuc2xhdGUoMjkxLDI0MjUpIj48dXNlIHhsaW5rOmhyZWY9IiNiLTAiLz48L2c+CjxnIHRyYW5zZm9ybT0idHJhbnNsYXRlKDY3OSwyNDI1KSI+PHVzZSB4bGluazpocmVmPSIjdC0wIi8+PC9nPgo8ZyB0cmFuc2Zvcm09InRyYW5zbGF0ZSg5NzAsMjQyNSkiPjx1c2UgeGxpbms6aHJlZj0iI2VtcHR5LTAiLz48L2c+CjxnIHRyYW5zZm9ybT0idHJhbnNsYXRlKDEyNjEsMjQyNSkiPjx1c2UgeGxpbms6aHJlZj0iI3ItMCIvPjwvZz4KPGcgdHJhbnNmb3JtPSJ0cmFuc2xhdGUoMTM1OCwyNDI1KSI+PHVzZSB4bGluazpocmVmPSIjbC0wIi8+PC9nPgo8ZyB0cmFuc2Zvcm09InRyYW5zbGF0ZSgxNjQ5LDI0MjUpIj48dXNlIHhsaW5rOmhyZWY9IiNuX3JiLTAiLz48L2c+CjxnIHRyYW5zZm9ybT0idHJhbnNsYXRlKDE3NDYsMjQyNSkiPjx1c2UgeGxpbms6aHJlZj0iI2ItMCIvPjwvZz4KPGcgdHJhbnNmb3JtPSJ0cmFuc2xhdGUoMjAzNywyNDI1KSI+PHVzZSB4bGluazpocmVmPSIjcmVjdC0wIi8+PC9nPgo8ZyB0cmFuc2Zvcm09InRyYW5zbGF0ZSgyNTIyLDI0MjUpIj48dXNlIHhsaW5rOmhyZWY9IiNyZWN0LTAiLz48L2c+CjxnIHRyYW5zZm9ybT0idHJhbnNsYXRlKDI3MTYsMjQyNSkiPjx1c2UgeGxpbms6aHJlZj0iI3ItMCIvPjwvZz4KPGcgdHJhbnNmb3JtPSJ0cmFuc2xhdGUoMjgxMywyNDI1KSI+PHVzZSB4bGluazpocmVmPSIjcmVjdC0wIi8+PC9nPgo8ZyB0cmFuc2Zvcm09InRyYW5zbGF0ZSgyOTEwLDI0MjUpIj48dXNlIHhsaW5rOmhyZWY9IiNyZWN0LTAiLz48L2c+CjxnIHRyYW5zZm9ybT0idHJhbnNsYXRlKDMxMDQsMjQyNSkiPjx1c2UgeGxpbms6aHJlZj0iI25fcmItMCIvPjwvZz4KPGcgdHJhbnNmb3JtPSJ0cmFuc2xhdGUoMzIwMSwyNDI1KSI+PHVzZSB4bGluazpocmVmPSIjcmItMCIvPjwvZz4KPGcgdHJhbnNmb3JtPSJ0cmFuc2xhdGUoMzI5OCwyNDI1KSI+PHVzZSB4bGluazpocmVmPSIjcmVjdC0wIi8+PC9nPgo8ZyB0cmFuc2Zvcm09InRyYW5zbGF0ZSgzMzk1LDI0MjUpIj48dXNlIHhsaW5rOmhyZWY9IiNsLTAiLz48L2c+CjxnIHRyYW5zZm9ybT0idHJhbnNsYXRlKDM2ODYsMjQyNSkiPjx1c2UgeGxpbms6aHJlZj0iI3ItMCIvPjwvZz4KPGcgdHJhbnNmb3JtPSJ0cmFuc2xhdGUoMzc4MywyNDI1KSI+PHVzZSB4bGluazpocmVmPSIjcmVjdC0wIi8+PC9nPgo8ZyB0cmFuc2Zvcm09InRyYW5zbGF0ZSgzODgwLDI0MjUpIj48dXNlIHhsaW5rOmhyZWY9IiNyZWN0LTAiLz48L2c+CjxnIHRyYW5zZm9ybT0idHJhbnNsYXRlKDM5NzcsMjQyNSkiPjx1c2UgeGxpbms6aHJlZj0iI3JlY3QtMCIvPjwvZz4KPGcgdHJhbnNmb3JtPSJ0cmFuc2xhdGUoNDA3NCwyNDI1KSI+PHVzZSB4bGluazpocmVmPSIjcmVjdC0wIi8+PC9nPgo8ZyB0cmFuc2Zvcm09InRyYW5zbGF0ZSg0NjU2LDI0MjUpIj48dXNlIHhsaW5rOmhyZWY9IiNyZWN0LTAiLz48L2c+CjxnIHRyYW5zZm9ybT0idHJhbnNsYXRlKDQ3NTMsMjQyNSkiPjx1c2UgeGxpbms6aHJlZj0iI2x0LTAiLz48L2c+CjxnIHRyYW5zZm9ybT0idHJhbnNsYXRlKDQ4NTAsMjQyNSkiPjx1c2UgeGxpbms6aHJlZj0iI25fcmItMCIvPjwvZz4KPGcgdHJhbnNmb3JtPSJ0cmFuc2xhdGUoNDk0NywyNDI1KSI+PHVzZSB4bGluazpocmVmPSIjcmItMCIvPjwvZz4KPGcgdHJhbnNmb3JtPSJ0cmFuc2xhdGUoNTA0NCwyNDI1KSI+PHVzZSB4bGluazpocmVmPSIjcmVjdC0wIi8+PC9nPgo8ZyB0cmFuc2Zvcm09InRyYW5zbGF0ZSg1MTQxLDI0MjUpIj48dXNlIHhsaW5rOmhyZWY9IiNyZWN0LTAiLz48L2c+CjxnIHRyYW5zZm9ybT0idHJhbnNsYXRlKDUyMzgsMjQyNSkiPjx1c2UgeGxpbms6aHJlZj0iI2wtMCIvPjwvZz4KPGcgdHJhbnNmb3JtPSJ0cmFuc2xhdGUoNTQzMiwyNDI1KSI+PHVzZSB4bGluazpocmVmPSIjZW1wdHktMCIvPjwvZz4KPGcgdHJhbnNmb3JtPSJ0cmFuc2xhdGUoNjExMSwyNDI1KSI+PHVzZSB4bGluazpocmVmPSIjbl9yYi0wIi8+PC9nPgo8ZyB0cmFuc2Zvcm09InRyYW5zbGF0ZSg2MjA4LDI0MjUpIj48dXNlIHhsaW5rOmhyZWY9IiNiLTAiLz48L2c+CjxnIHRyYW5zZm9ybT0idHJhbnNsYXRlKDk3LDI1MjIpIj48dXNlIHhsaW5rOmhyZWY9IiNlbXB0eS0wIi8+PC9nPgo8ZyB0cmFuc2Zvcm09InRyYW5zbGF0ZSgyOTEsMjUyMikiPjx1c2UgeGxpbms6aHJlZj0iI3QtMCIvPjwvZz4KPGcgdHJhbnNmb3JtPSJ0cmFuc2xhdGUoNTgyLDI1MjIpIj48dXNlIHhsaW5rOmhyZWY9IiNlbXB0eS0wIi8+PC9nPgo8ZyB0cmFuc2Zvcm09InRyYW5zbGF0ZSg4NzMsMjUyMikiPjx1c2UgeGxpbms6aHJlZj0iI2VtcHR5LTAiLz48L2c+CjxnIHRyYW5zZm9ybT0idHJhbnNsYXRlKDEwNjcsMjUyMikiPjx1c2UgeGxpbms6aHJlZj0iI25fcmItMCIvPjwvZz4KPGcgdHJhbnNmb3JtPSJ0cmFuc2xhdGUoMTE2NCwyNTIyKSI+PHVzZSB4bGluazpocmVmPSIjYi0wIi8+PC9nPgo8ZyB0cmFuc2Zvcm09InRyYW5zbGF0ZSgxMzU4LDI1MjIpIj48dXNlIHhsaW5rOmhyZWY9IiNuX3JiLTAiLz48L2c+CjxnIHRyYW5zZm9ybT0idHJhbnNsYXRlKDE0NTUsMjUyMikiPjx1c2UgeGxpbms6aHJlZj0iI2ItMCIvPjwvZz4KPGcgdHJhbnNmb3JtPSJ0cmFuc2xhdGUoMTY0OSwyNTIyKSI+PHVzZSB4bGluazpocmVmPSIjci0wIi8+PC9nPgo8ZyB0cmFuc2Zvcm09InRyYW5zbGF0ZSgxNzQ2LDI1MjIpIj48dXNlIHhsaW5rOmhyZWY9IiNsdC0wIi8+PC9nPgo8ZyB0cmFuc2Zvcm09InRyYW5zbGF0ZSgxOTQwLDI1MjIpIj48dXNlIHhsaW5rOmhyZWY9IiNuX3JiLTAiLz48L2c+CjxnIHRyYW5zZm9ybT0idHJhbnNsYXRlKDIwMzcsMjUyMikiPjx1c2UgeGxpbms6aHJlZj0iI3JlY3QtMCIvPjwvZz4KPGcgdHJhbnNmb3JtPSJ0cmFuc2xhdGUoMjIzMSwyNTIyKSI+PHVzZSB4bGluazpocmVmPSIjZW1wdHktMCIvPjwvZz4KPGcgdHJhbnNmb3JtPSJ0cmFuc2xhdGUoMjQyNSwyNTIyKSI+PHVzZSB4bGluazpocmVmPSIjcmItMCIvPjwvZz4KPGcgdHJhbnNmb3JtPSJ0cmFuc2xhdGUoMjUyMiwyNTIyKSI+PHVzZSB4bGluazpocmVmPSIjbHQtMCIvPjwvZz4KPGcgdHJhbnNmb3JtPSJ0cmFuc2xhdGUoMjgxMywyNTIyKSI+PHVzZSB4bGluazpocmVmPSIjcmVjdC0wIi8+PC9nPgo8ZyB0cmFuc2Zvcm09InRyYW5zbGF0ZSgyOTEwLDI1MjIpIj48dXNlIHhsaW5rOmhyZWY9IiNyZWN0LTAiLz48L2c+CjxnIHRyYW5zZm9ybT0idHJhbnNsYXRlKDMwMDcsMjUyMikiPjx1c2UgeGxpbms6aHJlZj0iI3JlY3QtMCIvPjwvZz4KPGcgdHJhbnNmb3JtPSJ0cmFuc2xhdGUoMzEwNCwyNTIyKSI+PHVzZSB4bGluazpocmVmPSIjcmVjdC0wIi8+PC9nPgo8ZyB0cmFuc2Zvcm09InRyYW5zbGF0ZSgzMjAxLDI1MjIpIj48dXNlIHhsaW5rOmhyZWY9IiNyZWN0LTAiLz48L2c+CjxnIHRyYW5zZm9ybT0idHJhbnNsYXRlKDMyOTgsMjUyMikiPjx1c2UgeGxpbms6aHJlZj0iI3JlY3QtMCIvPjwvZz4KPGcgdHJhbnNmb3JtPSJ0cmFuc2xhdGUoMzQ5MiwyNTIyKSI+PHVzZSB4bGluazpocmVmPSIjbl9yYi0wIi8+PC9nPgo8ZyB0cmFuc2Zvcm09InRyYW5zbGF0ZSgzNTg5LDI1MjIpIj48dXNlIHhsaW5rOmhyZWY9IiNiLTAiLz48L2c+CjxnIHRyYW5zZm9ybT0idHJhbnNsYXRlKDM2ODYsMjUyMikiPjx1c2UgeGxpbms6aHJlZj0iI25fcmItMCIvPjwvZz4KPGcgdHJhbnNmb3JtPSJ0cmFuc2xhdGUoMzc4MywyNTIyKSI+PHVzZSB4bGluazpocmVmPSIjcmVjdC0wIi8+PC9nPgo8ZyB0cmFuc2Zvcm09InRyYW5zbGF0ZSgzODgwLDI1MjIpIj48dXNlIHhsaW5rOmhyZWY9IiNsdC0wIi8+PC9nPgo8ZyB0cmFuc2Zvcm09InRyYW5zbGF0ZSg0MDc0LDI1MjIpIj48dXNlIHhsaW5rOmhyZWY9IiN0LTAiLz48L2c+CjxnIHRyYW5zZm9ybT0idHJhbnNsYXRlKDQ0NjIsMjUyMikiPjx1c2UgeGxpbms6aHJlZj0iI3ItMCIvPjwvZz4KPGcgdHJhbnNmb3JtPSJ0cmFuc2xhdGUoNDU1OSwyNTIyKSI+PHVzZSB4bGluazpocmVmPSIjcmVjdC0wIi8+PC9nPgo8ZyB0cmFuc2Zvcm09InRyYW5zbGF0ZSg0NjU2LDI1MjIpIj48dXNlIHhsaW5rOmhyZWY9IiNyZWN0LTAiLz48L2c+CjxnIHRyYW5zZm9ybT0idHJhbnNsYXRlKDQ4NTAsMjUyMikiPjx1c2UgeGxpbms6aHJlZj0iI3ItMCIvPjwvZz4KPGcgdHJhbnNmb3JtPSJ0cmFuc2xhdGUoNDk0NywyNTIyKSI+PHVzZSB4bGluazpocmVmPSIjcmVjdC0wIi8+PC9nPgo8ZyB0cmFuc2Zvcm09InRyYW5zbGF0ZSg1NTI5LDI1MjIpIj48dXNlIHhsaW5rOmhyZWY9IiNyLTAiLz48L2c+CjxnIHRyYW5zZm9ybT0idHJhbnNsYXRlKDU2MjYsMjUyMikiPjx1c2UgeGxpbms6aHJlZj0iI2wtMCIvPjwvZz4KPGcgdHJhbnNmb3JtPSJ0cmFuc2xhdGUoNTgyMCwyNTIyKSI+PHVzZSB4bGluazpocmVmPSIjZW1wdHktMCIvPjwvZz4KPGcgdHJhbnNmb3JtPSJ0cmFuc2xhdGUoNjAxNCwyNTIyKSI+PHVzZSB4bGluazpocmVmPSIjbl9yYi0wIi8+PC9nPgo8ZyB0cmFuc2Zvcm09InRyYW5zbGF0ZSg2MTExLDI1MjIpIj48dXNlIHhsaW5rOmhyZWY9IiNyYi0wIi8+PC9nPgo8ZyB0cmFuc2Zvcm09InRyYW5zbGF0ZSg2MjA4LDI1MjIpIj48dXNlIHhsaW5rOmhyZWY9IiNsdC0wIi8+PC9nPgo8ZyB0cmFuc2Zvcm09InRyYW5zbGF0ZSgwLDI2MTkpIj48dXNlIHhsaW5rOmhyZWY9IiNiLTAiLz48L2c+CjxnIHRyYW5zZm9ybT0idHJhbnNsYXRlKDE5NCwyNjE5KSI+PHVzZSB4bGluazpocmVmPSIjYi0wIi8+PC9nPgo8ZyB0cmFuc2Zvcm09InRyYW5zbGF0ZSg0ODUsMjYxOSkiPjx1c2UgeGxpbms6aHJlZj0iI2VtcHR5LTAiLz48L2c+CjxnIHRyYW5zZm9ybT0idHJhbnNsYXRlKDU4MiwyNjE5KSI+PHVzZSB4bGluazpocmVmPSIjbl9yYi0wIi8+PC9nPgo8ZyB0cmFuc2Zvcm09InRyYW5zbGF0ZSg2NzksMjYxOSkiPjx1c2UgeGxpbms6aHJlZj0iI3JiLTAiLz48L2c+CjxnIHRyYW5zZm9ybT0idHJhbnNsYXRlKDc3NiwyNjE5KSI+PHVzZSB4bGluazpocmVmPSIjbGItMCIvPjwvZz4KPGcgdHJhbnNmb3JtPSJ0cmFuc2xhdGUoMTA2NywyNjE5KSI+PHVzZSB4bGluazpocmVmPSIjci0wIi8+PC9nPgo8ZyB0cmFuc2Zvcm09InRyYW5zbGF0ZSgxMTY0LDI2MTkpIj48dXNlIHhsaW5rOmhyZWY9IiNyZWN0LTAiLz48L2c+CjxnIHRyYW5zZm9ybT0idHJhbnNsYXRlKDEyNjEsMjYxOSkiPjx1c2UgeGxpbms6aHJlZj0iI3JlY3QtMCIvPjwvZz4KPGcgdHJhbnNmb3JtPSJ0cmFuc2xhdGUoMTM1OCwyNjE5KSI+PHVzZSB4bGluazpocmVmPSIjcmVjdC0wIi8+PC9nPgo8ZyB0cmFuc2Zvcm09InRyYW5zbGF0ZSgxNDU1LDI2MTkpIj48dXNlIHhsaW5rOmhyZWY9IiNyZWN0LTAiLz48L2c+CjxnIHRyYW5zZm9ybT0idHJhbnNsYXRlKDE1NTIsMjYxOSkiPjx1c2UgeGxpbms6aHJlZj0iI2wtMCIvPjwvZz4KPGcgdHJhbnNmb3JtPSJ0cmFuc2xhdGUoMTk0MCwyNjE5KSI+PHVzZSB4bGluazpocmVmPSIjci0wIi8+PC9nPgo8ZyB0cmFuc2Zvcm09InRyYW5zbGF0ZSgyMDM3LDI2MTkpIj48dXNlIHhsaW5rOmhyZWY9IiNyZWN0LTAiLz48L2c+CjxnIHRyYW5zZm9ybT0idHJhbnNsYXRlKDI0MjUsMjYxOSkiPjx1c2UgeGxpbms6aHJlZj0iI3QtMCIvPjwvZz4KPGcgdHJhbnNmb3JtPSJ0cmFuc2xhdGUoMjYxOSwyNjE5KSI+PHVzZSB4bGluazpocmVmPSIjci0wIi8+PC9nPgo8ZyB0cmFuc2Zvcm09InRyYW5zbGF0ZSgyNzE2LDI2MTkpIj48dXNlIHhsaW5rOmhyZWY9IiNyZWN0LTAiLz48L2c+CjxnIHRyYW5zZm9ybT0idHJhbnNsYXRlKDI4MTMsMjYxOSkiPjx1c2UgeGxpbms6aHJlZj0iI3JlY3QtMCIvPjwvZz4KPGcgdHJhbnNmb3JtPSJ0cmFuc2xhdGUoMzAwNywyNjE5KSI+PHVzZSB4bGluazpocmVmPSIjcmVjdC0wIi8+PC9nPgo8ZyB0cmFuc2Zvcm09InRyYW5zbGF0ZSgzMTA0LDI2MTkpIj48dXNlIHhsaW5rOmhyZWY9IiNyZWN0LTAiLz48L2c+CjxnIHRyYW5zZm9ybT0idHJhbnNsYXRlKDMyMDEsMjYxOSkiPjx1c2UgeGxpbms6aHJlZj0iI3JlY3QtMCIvPjwvZz4KPGcgdHJhbnNmb3JtPSJ0cmFuc2xhdGUoMzI5OCwyNjE5KSI+PHVzZSB4bGluazpocmVmPSIjcmVjdC0wIi8+PC9nPgo8ZyB0cmFuc2Zvcm09InRyYW5zbGF0ZSgzMzk1LDI2MTkpIj48dXNlIHhsaW5rOmhyZWY9IiNyZWN0LTAiLz48L2c+CjxnIHRyYW5zZm9ybT0idHJhbnNsYXRlKDM0OTIsMjYxOSkiPjx1c2UgeGxpbms6aHJlZj0iI3JlY3QtMCIvPjwvZz4KPGcgdHJhbnNmb3JtPSJ0cmFuc2xhdGUoMzU4OSwyNjE5KSI+PHVzZSB4bGluazpocmVmPSIjcmVjdC0wIi8+PC9nPgo8ZyB0cmFuc2Zvcm09InRyYW5zbGF0ZSgzNjg2LDI2MTkpIj48dXNlIHhsaW5rOmhyZWY9IiNyZWN0LTAiLz48L2c+CjxnIHRyYW5zZm9ybT0idHJhbnNsYXRlKDM3ODMsMjYxOSkiPjx1c2UgeGxpbms6aHJlZj0iI2x0LTAiLz48L2c+CjxnIHRyYW5zZm9ybT0idHJhbnNsYXRlKDM5NzcsMjYxOSkiPjx1c2UgeGxpbms6aHJlZj0iI2VtcHR5LTAiLz48L2c+CjxnIHRyYW5zZm9ybT0idHJhbnNsYXRlKDQwNzQsMjYxOSkiPjx1c2UgeGxpbms6aHJlZj0iI25fcmItMCIvPjwvZz4KPGcgdHJhbnNmb3JtPSJ0cmFuc2xhdGUoNDE3MSwyNjE5KSI+PHVzZSB4bGluazpocmVmPSIjcmItMCIvPjwvZz4KPGcgdHJhbnNmb3JtPSJ0cmFuc2xhdGUoNDI2OCwyNjE5KSI+PHVzZSB4bGluazpocmVmPSIjbC0wIi8+PC9nPgo8ZyB0cmFuc2Zvcm09InRyYW5zbGF0ZSg0NjU2LDI2MTkpIj48dXNlIHhsaW5rOmhyZWY9IiNyZWN0LTAiLz48L2c+CjxnIHRyYW5zZm9ybT0idHJhbnNsYXRlKDQ5NDcsMjYxOSkiPjx1c2UgeGxpbms6aHJlZj0iI3JlY3QtMCIvPjwvZz4KPGcgdHJhbnNmb3JtPSJ0cmFuc2xhdGUoNTA0NCwyNjE5KSI+PHVzZSB4bGluazpocmVmPSIjcmVjdC0wIi8+PC9nPgo8ZyB0cmFuc2Zvcm09InRyYW5zbGF0ZSg1MTQxLDI2MTkpIj48dXNlIHhsaW5rOmhyZWY9IiNsYi0wIi8+PC9nPgo8ZyB0cmFuc2Zvcm09InRyYW5zbGF0ZSg1OTE3LDI2MTkpIj48dXNlIHhsaW5rOmhyZWY9IiNuX3JiLTAiLz48L2c+CjxnIHRyYW5zZm9ybT0idHJhbnNsYXRlKDYwMTQsMjYxOSkiPjx1c2UgeGxpbms6aHJlZj0iI3JiLTAiLz48L2c+CjxnIHRyYW5zZm9ybT0idHJhbnNsYXRlKDYxMTEsMjYxOSkiPjx1c2UgeGxpbms6aHJlZj0iI3JlY3QtMCIvPjwvZz4KPGcgdHJhbnNmb3JtPSJ0cmFuc2xhdGUoMCwyNzE2KSI+PHVzZSB4bGluazpocmVmPSIjcmVjdC0wIi8+PC9nPgo8ZyB0cmFuc2Zvcm09InRyYW5zbGF0ZSgxOTQsMjcxNikiPjx1c2UgeGxpbms6aHJlZj0iI3J0LTAiLz48L2c+CjxnIHRyYW5zZm9ybT0idHJhbnNsYXRlKDI5MSwyNzE2KSI+PHVzZSB4bGluazpocmVmPSIjbGItMCIvPjwvZz4KPGcgdHJhbnNmb3JtPSJ0cmFuc2xhdGUoNTgyLDI3MTYpIj48dXNlIHhsaW5rOmhyZWY9IiNyLTAiLz48L2c+CjxnIHRyYW5zZm9ybT0idHJhbnNsYXRlKDY3OSwyNzE2KSI+PHVzZSB4bGluazpocmVmPSIjcmVjdC0wIi8+PC9nPgo8ZyB0cmFuc2Zvcm09InRyYW5zbGF0ZSg3NzYsMjcxNikiPjx1c2UgeGxpbms6aHJlZj0iI3JlY3QtMCIvPjwvZz4KPGcgdHJhbnNmb3JtPSJ0cmFuc2xhdGUoODczLDI3MTYpIj48dXNlIHhsaW5rOmhyZWY9IiNsLTAiLz48L2c+CjxnIHRyYW5zZm9ybT0idHJhbnNsYXRlKDEzNTgsMjcxNikiPjx1c2UgeGxpbms6aHJlZj0iI3QtMCIvPjwvZz4KPGcgdHJhbnNmb3JtPSJ0cmFuc2xhdGUoMTY0OSwyNzE2KSI+PHVzZSB4bGluazpocmVmPSIjYi0wIi8+PC9nPgo8ZyB0cmFuc2Zvcm09InRyYW5zbGF0ZSgxODQzLDI3MTYpIj48dXNlIHhsaW5rOmhyZWY9IiNiLTAiLz48L2c+CjxnIHRyYW5zZm9ybT0idHJhbnNsYXRlKDIwMzcsMjcxNikiPjx1c2UgeGxpbms6aHJlZj0iI3QtMCIvPjwvZz4KPGcgdHJhbnNmb3JtPSJ0cmFuc2xhdGUoMjIzMSwyNzE2KSI+PHVzZSB4bGluazpocmVmPSIjbl9yYi0wIi8+PC9nPgo8ZyB0cmFuc2Zvcm09InRyYW5zbGF0ZSgyMzI4LDI3MTYpIj48dXNlIHhsaW5rOmhyZWY9IiNiLTAiLz48L2c+CjxnIHRyYW5zZm9ybT0idHJhbnNsYXRlKDI1MjIsMjcxNikiPjx1c2UgeGxpbms6aHJlZj0iI2VtcHR5LTAiLz48L2c+CjxnIHRyYW5zZm9ybT0idHJhbnNsYXRlKDI3MTYsMjcxNikiPjx1c2UgeGxpbms6aHJlZj0iI3JlY3QtMCIvPjwvZz4KPGcgdHJhbnNmb3JtPSJ0cmFuc2xhdGUoMjgxMywyNzE2KSI+PHVzZSB4bGluazpocmVmPSIjcmVjdC0wIi8+PC9nPgo8ZyB0cmFuc2Zvcm09InRyYW5zbGF0ZSgyOTEwLDI3MTYpIj48dXNlIHhsaW5rOmhyZWY9IiNyZWN0LTAiLz48L2c+CjxnIHRyYW5zZm9ybT0idHJhbnNsYXRlKDMwMDcsMjcxNikiPjx1c2UgeGxpbms6aHJlZj0iI3JlY3QtMCIvPjwvZz4KPGcgdHJhbnNmb3JtPSJ0cmFuc2xhdGUoMzEwNCwyNzE2KSI+PHVzZSB4bGluazpocmVmPSIjbHQtMCIvPjwvZz4KPGcgdHJhbnNmb3JtPSJ0cmFuc2xhdGUoMzI5OCwyNzE2KSI+PHVzZSB4bGluazpocmVmPSIjcnQtMCIvPjwvZz4KPGcgdHJhbnNmb3JtPSJ0cmFuc2xhdGUoMzM5NSwyNzE2KSI+PHVzZSB4bGluazpocmVmPSIjcmVjdC0wIi8+PC9nPgo8ZyB0cmFuc2Zvcm09InRyYW5zbGF0ZSgzNDkyLDI3MTYpIj48dXNlIHhsaW5rOmhyZWY9IiNyZWN0LTAiLz48L2c+CjxnIHRyYW5zZm9ybT0idHJhbnNsYXRlKDM1ODksMjcxNikiPjx1c2UgeGxpbms6aHJlZj0iI2x0LTAiLz48L2c+CjxnIHRyYW5zZm9ybT0idHJhbnNsYXRlKDM4ODAsMjcxNikiPjx1c2UgeGxpbms6aHJlZj0iI2VtcHR5LTAiLz48L2c+CjxnIHRyYW5zZm9ybT0idHJhbnNsYXRlKDM5NzcsMjcxNikiPjx1c2UgeGxpbms6aHJlZj0iI25fcmItMCIvPjwvZz4KPGcgdHJhbnNmb3JtPSJ0cmFuc2xhdGUoNDA3NCwyNzE2KSI+PHVzZSB4bGluazpocmVmPSIjcmItMCIvPjwvZz4KPGcgdHJhbnNmb3JtPSJ0cmFuc2xhdGUoNDE3MSwyNzE2KSI+PHVzZSB4bGluazpocmVmPSIjcmVjdC0wIi8+PC9nPgo8ZyB0cmFuc2Zvcm09InRyYW5zbGF0ZSg0MzY1LDI3MTYpIj48dXNlIHhsaW5rOmhyZWY9IiNlbXB0eS0wIi8+PC9nPgo8ZyB0cmFuc2Zvcm09InRyYW5zbGF0ZSg0NTU5LDI3MTYpIj48dXNlIHhsaW5rOmhyZWY9IiNyLTAiLz48L2c+CjxnIHRyYW5zZm9ybT0idHJhbnNsYXRlKDQ2NTYsMjcxNikiPjx1c2UgeGxpbms6aHJlZj0iI3JlY3QtMCIvPjwvZz4KPGcgdHJhbnNmb3JtPSJ0cmFuc2xhdGUoNDc1MywyNzE2KSI+PHVzZSB4bGluazpocmVmPSIjcmVjdC0wIi8+PC9nPgo8ZyB0cmFuc2Zvcm09InRyYW5zbGF0ZSg0ODUwLDI3MTYpIj48dXNlIHhsaW5rOmhyZWY9IiNyZWN0LTAiLz48L2c+CjxnIHRyYW5zZm9ybT0idHJhbnNsYXRlKDQ5NDcsMjcxNikiPjx1c2UgeGxpbms6aHJlZj0iI3JlY3QtMCIvPjwvZz4KPGcgdHJhbnNmb3JtPSJ0cmFuc2xhdGUoNTE0MSwyNzE2KSI+PHVzZSB4bGluazpocmVmPSIjcmVjdC0wIi8+PC9nPgo8ZyB0cmFuc2Zvcm09InRyYW5zbGF0ZSg1NDMyLDI3MTYpIj48dXNlIHhsaW5rOmhyZWY9IiNyLTAiLz48L2c+CjxnIHRyYW5zZm9ybT0idHJhbnNsYXRlKDU1MjksMjcxNikiPjx1c2UgeGxpbms6aHJlZj0iI2wtMCIvPjwvZz4KPGcgdHJhbnNmb3JtPSJ0cmFuc2xhdGUoNTcyMywyNzE2KSI+PHVzZSB4bGluazpocmVmPSIjci0wIi8+PC9nPgo8ZyB0cmFuc2Zvcm09InRyYW5zbGF0ZSg1ODIwLDI3MTYpIj48dXNlIHhsaW5rOmhyZWY9IiNyZWN0LTAiLz48L2c+CjxnIHRyYW5zZm9ybT0idHJhbnNsYXRlKDU5MTcsMjcxNikiPjx1c2UgeGxpbms6aHJlZj0iI3JlY3QtMCIvPjwvZz4KPGcgdHJhbnNmb3JtPSJ0cmFuc2xhdGUoNjAxNCwyNzE2KSI+PHVzZSB4bGluazpocmVmPSIjcmVjdC0wIi8+PC9nPgo8ZyB0cmFuc2Zvcm09InRyYW5zbGF0ZSg2MTExLDI3MTYpIj48dXNlIHhsaW5rOmhyZWY9IiNsdC0wIi8+PC9nPgo8ZyB0cmFuc2Zvcm09InRyYW5zbGF0ZSgwLDI4MTMpIj48dXNlIHhsaW5rOmhyZWY9IiNydC0wIi8+PC9nPgo8ZyB0cmFuc2Zvcm09InRyYW5zbGF0ZSg5NywyODEzKSI+PHVzZSB4bGluazpocmVmPSIjbC0wIi8+PC9nPgo8ZyB0cmFuc2Zvcm09InRyYW5zbGF0ZSgyOTEsMjgxMykiPjx1c2UgeGxpbms6aHJlZj0iI3JlY3QtMCIvPjwvZz4KPGcgdHJhbnNmb3JtPSJ0cmFuc2xhdGUoNjc5LDI4MTMpIj48dXNlIHhsaW5rOmhyZWY9IiNyZWN0LTAiLz48L2c+CjxnIHRyYW5zZm9ybT0idHJhbnNsYXRlKDc3NiwyODEzKSI+PHVzZSB4bGluazpocmVmPSIjcmVjdC0wIi8+PC9nPgo8ZyB0cmFuc2Zvcm09InRyYW5zbGF0ZSgxMTY0LDI4MTMpIj48dXNlIHhsaW5rOmhyZWY9IiNyLTAiLz48L2c+CjxnIHRyYW5zZm9ybT0idHJhbnNsYXRlKDEyNjEsMjgxMykiPjx1c2UgeGxpbms6aHJlZj0iI2wtMCIvPjwvZz4KPGcgdHJhbnNmb3JtPSJ0cmFuc2xhdGUoMTQ1NSwyODEzKSI+PHVzZSB4bGluazpocmVmPSIjZW1wdHktMCIvPjwvZz4KPGcgdHJhbnNmb3JtPSJ0cmFuc2xhdGUoMTY0OSwyODEzKSI+PHVzZSB4bGluazpocmVmPSIjcmVjdC0wIi8+PC9nPgo8ZyB0cmFuc2Zvcm09InRyYW5zbGF0ZSgxNzQ2LDI4MTMpIj48dXNlIHhsaW5rOmhyZWY9IiNuX3JiLTAiLz48L2c+CjxnIHRyYW5zZm9ybT0idHJhbnNsYXRlKDE4NDMsMjgxMykiPjx1c2UgeGxpbms6aHJlZj0iI3JlY3QtMCIvPjwvZz4KPGcgdHJhbnNmb3JtPSJ0cmFuc2xhdGUoMjEzNCwyODEzKSI+PHVzZSB4bGluazpocmVmPSIjbl9yYi0wIi8+PC9nPgo8ZyB0cmFuc2Zvcm09InRyYW5zbGF0ZSgyMjMxLDI4MTMpIj48dXNlIHhsaW5rOmhyZWY9IiNyYi0wIi8+PC9nPgo8ZyB0cmFuc2Zvcm09InRyYW5zbGF0ZSgyMzI4LDI4MTMpIj48dXNlIHhsaW5rOmhyZWY9IiNyZWN0LTAiLz48L2c+CjxnIHRyYW5zZm9ybT0idHJhbnNsYXRlKDI0MjUsMjgxMykiPjx1c2UgeGxpbms6aHJlZj0iI2xiLTAiLz48L2c+CjxnIHRyYW5zZm9ybT0idHJhbnNsYXRlKDI2MTksMjgxMykiPjx1c2UgeGxpbms6aHJlZj0iI3ItMCIvPjwvZz4KPGcgdHJhbnNmb3JtPSJ0cmFuc2xhdGUoMjcxNiwyODEzKSI+PHVzZSB4bGluazpocmVmPSIjbHQtMCIvPjwvZz4KPGcgdHJhbnNmb3JtPSJ0cmFuc2xhdGUoMzAwNywyODEzKSI+PHVzZSB4bGluazpocmVmPSIjcmVjdC0wIi8+PC9nPgo8ZyB0cmFuc2Zvcm09InRyYW5zbGF0ZSgzMTA0LDI4MTMpIj48dXNlIHhsaW5rOmhyZWY9IiNuX3JiLTAiLz48L2c+CjxnIHRyYW5zZm9ybT0idHJhbnNsYXRlKDMyMDEsMjgxMykiPjx1c2UgeGxpbms6aHJlZj0iI2ItMCIvPjwvZz4KPGcgdHJhbnNmb3JtPSJ0cmFuc2xhdGUoMzQ5MiwyODEzKSI+PHVzZSB4bGluazpocmVmPSIjcmVjdC0wIi8+PC9nPgo8ZyB0cmFuc2Zvcm09InRyYW5zbGF0ZSgzNTg5LDI4MTMpIj48dXNlIHhsaW5rOmhyZWY9IiNuX3JiLTAiLz48L2c+CjxnIHRyYW5zZm9ybT0idHJhbnNsYXRlKDM2ODYsMjgxMykiPjx1c2UgeGxpbms6aHJlZj0iI3JiLTAiLz48L2c+CjxnIHRyYW5zZm9ybT0idHJhbnNsYXRlKDM3ODMsMjgxMykiPjx1c2UgeGxpbms6aHJlZj0iI2wtMCIvPjwvZz4KPGcgdHJhbnNmb3JtPSJ0cmFuc2xhdGUoMzk3NywyODEzKSI+PHVzZSB4bGluazpocmVmPSIjci0wIi8+PC9nPgo8ZyB0cmFuc2Zvcm09InRyYW5zbGF0ZSg0MDc0LDI4MTMpIj48dXNlIHhsaW5rOmhyZWY9IiNyZWN0LTAiLz48L2c+CjxnIHRyYW5zZm9ybT0idHJhbnNsYXRlKDQxNzEsMjgxMykiPjx1c2UgeGxpbms6aHJlZj0iI2x0LTAiLz48L2c+CjxnIHRyYW5zZm9ybT0idHJhbnNsYXRlKDQ5NDcsMjgxMykiPjx1c2UgeGxpbms6aHJlZj0iI3JlY3QtMCIvPjwvZz4KPGcgdHJhbnNmb3JtPSJ0cmFuc2xhdGUoNTA0NCwyODEzKSI+PHVzZSB4bGluazpocmVmPSIjcmVjdC0wIi8+PC9nPgo8ZyB0cmFuc2Zvcm09InRyYW5zbGF0ZSg1MTQxLDI4MTMpIj48dXNlIHhsaW5rOmhyZWY9IiNyZWN0LTAiLz48L2c+CjxnIHRyYW5zZm9ybT0idHJhbnNsYXRlKDUzMzUsMjgxMykiPjx1c2UgeGxpbms6aHJlZj0iI2VtcHR5LTAiLz48L2c+CjxnIHRyYW5zZm9ybT0idHJhbnNsYXRlKDE5NCwyOTEwKSI+PHVzZSB4bGluazpocmVmPSIjbl9yYi0wIi8+PC9nPgo8ZyB0cmFuc2Zvcm09InRyYW5zbGF0ZSgyOTEsMjkxMCkiPjx1c2UgeGxpbms6aHJlZj0iI3JlY3QtMCIvPjwvZz4KPGcgdHJhbnNmb3JtPSJ0cmFuc2xhdGUoMzg4LDI5MTApIj48dXNlIHhsaW5rOmhyZWY9IiNyZWN0LTAiLz48L2c+CjxnIHRyYW5zZm9ybT0idHJhbnNsYXRlKDQ4NSwyOTEwKSI+PHVzZSB4bGluazpocmVmPSIjcmVjdC0wIi8+PC9nPgo8ZyB0cmFuc2Zvcm09InRyYW5zbGF0ZSg1ODIsMjkxMCkiPjx1c2UgeGxpbms6aHJlZj0iI3JlY3QtMCIvPjwvZz4KPGcgdHJhbnNmb3JtPSJ0cmFuc2xhdGUoNjc5LDI5MTApIj48dXNlIHhsaW5rOmhyZWY9IiNyZWN0LTAiLz48L2c+CjxnIHRyYW5zZm9ybT0idHJhbnNsYXRlKDc3NiwyOTEwKSI+PHVzZSB4bGluazpocmVmPSIjcmVjdC0wIi8+PC9nPgo8ZyB0cmFuc2Zvcm09InRyYW5zbGF0ZSg4NzMsMjkxMCkiPjx1c2UgeGxpbms6aHJlZj0iI25fcmItMCIvPjwvZz4KPGcgdHJhbnNmb3JtPSJ0cmFuc2xhdGUoOTcwLDI5MTApIj48dXNlIHhsaW5rOmhyZWY9IiNiLTAiLz48L2c+CjxnIHRyYW5zZm9ybT0idHJhbnNsYXRlKDEyNjEsMjkxMCkiPjx1c2UgeGxpbms6aHJlZj0iI25fcmItMCIvPjwvZz4KPGcgdHJhbnNmb3JtPSJ0cmFuc2xhdGUoMTM1OCwyOTEwKSI+PHVzZSB4bGluazpocmVmPSIjYi0wIi8+PC9nPgo8ZyB0cmFuc2Zvcm09InRyYW5zbGF0ZSgxNjQ5LDI5MTApIj48dXNlIHhsaW5rOmhyZWY9IiNyZWN0LTAiLz48L2c+CjxnIHRyYW5zZm9ybT0idHJhbnNsYXRlKDE3NDYsMjkxMCkiPjx1c2UgeGxpbms6aHJlZj0iI3JlY3QtMCIvPjwvZz4KPGcgdHJhbnNmb3JtPSJ0cmFuc2xhdGUoMTg0MywyOTEwKSI+PHVzZSB4bGluazpocmVmPSIjcmVjdC0wIi8+PC9nPgo8ZyB0cmFuc2Zvcm09InRyYW5zbGF0ZSgxOTQwLDI5MTApIj48dXNlIHhsaW5rOmhyZWY9IiNsYi0wIi8+PC9nPgo8ZyB0cmFuc2Zvcm09InRyYW5zbGF0ZSgyMTM0LDI5MTApIj48dXNlIHhsaW5rOmhyZWY9IiNyLTAiLz48L2c+CjxnIHRyYW5zZm9ybT0idHJhbnNsYXRlKDIyMzEsMjkxMCkiPjx1c2UgeGxpbms6aHJlZj0iI2x0LTAiLz48L2c+CjxnIHRyYW5zZm9ybT0idHJhbnNsYXRlKDI0MjUsMjkxMCkiPjx1c2UgeGxpbms6aHJlZj0iI3JlY3QtMCIvPjwvZz4KPGcgdHJhbnNmb3JtPSJ0cmFuc2xhdGUoMjUyMiwyOTEwKSI+PHVzZSB4bGluazpocmVmPSIjbGItMCIvPjwvZz4KPGcgdHJhbnNmb3JtPSJ0cmFuc2xhdGUoMjcxNiwyOTEwKSI+PHVzZSB4bGluazpocmVmPSIjbl9yYi0wIi8+PC9nPgo8ZyB0cmFuc2Zvcm09InRyYW5zbGF0ZSgyODEzLDI5MTApIj48dXNlIHhsaW5rOmhyZWY9IiNyYi0wIi8+PC9nPgo8ZyB0cmFuc2Zvcm09InRyYW5zbGF0ZSgyOTEwLDI5MTApIj48dXNlIHhsaW5rOmhyZWY9IiNyZWN0LTAiLz48L2c+CjxnIHRyYW5zZm9ybT0idHJhbnNsYXRlKDMwMDcsMjkxMCkiPjx1c2UgeGxpbms6aHJlZj0iI3JlY3QtMCIvPjwvZz4KPGcgdHJhbnNmb3JtPSJ0cmFuc2xhdGUoMzEwNCwyOTEwKSI+PHVzZSB4bGluazpocmVmPSIjcmVjdC0wIi8+PC9nPgo8ZyB0cmFuc2Zvcm09InRyYW5zbGF0ZSgzMjAxLDI5MTApIj48dXNlIHhsaW5rOmhyZWY9IiNyZWN0LTAiLz48L2c+CjxnIHRyYW5zZm9ybT0idHJhbnNsYXRlKDMyOTgsMjkxMCkiPjx1c2UgeGxpbms6aHJlZj0iI2xiLTAiLz48L2c+CjxnIHRyYW5zZm9ybT0idHJhbnNsYXRlKDM0OTIsMjkxMCkiPjx1c2UgeGxpbms6aHJlZj0iI3J0LTAiLz48L2c+CjxnIHRyYW5zZm9ybT0idHJhbnNsYXRlKDM1ODksMjkxMCkiPjx1c2UgeGxpbms6aHJlZj0iI3JlY3QtMCIvPjwvZz4KPGcgdHJhbnNmb3JtPSJ0cmFuc2xhdGUoMzY4NiwyOTEwKSI+PHVzZSB4bGluazpocmVmPSIjcmVjdC0wIi8+PC9nPgo8ZyB0cmFuc2Zvcm09InRyYW5zbGF0ZSgzNzgzLDI5MTApIj48dXNlIHhsaW5rOmhyZWY9IiNuX3JiLTAiLz48L2c+CjxnIHRyYW5zZm9ybT0idHJhbnNsYXRlKDM4ODAsMjkxMCkiPjx1c2UgeGxpbms6aHJlZj0iI2ItMCIvPjwvZz4KPGcgdHJhbnNmb3JtPSJ0cmFuc2xhdGUoNDE3MSwyOTEwKSI+PHVzZSB4bGluazpocmVmPSIjbl9yYi0wIi8+PC9nPgo8ZyB0cmFuc2Zvcm09InRyYW5zbGF0ZSg0MjY4LDI5MTApIj48dXNlIHhsaW5rOmhyZWY9IiNyYi0wIi8+PC9nPgo8ZyB0cmFuc2Zvcm09InRyYW5zbGF0ZSg0MzY1LDI5MTApIj48dXNlIHhsaW5rOmhyZWY9IiNyZWN0LTAiLz48L2c+CjxnIHRyYW5zZm9ybT0idHJhbnNsYXRlKDQ0NjIsMjkxMCkiPjx1c2UgeGxpbms6aHJlZj0iI3JlY3QtMCIvPjwvZz4KPGcgdHJhbnNmb3JtPSJ0cmFuc2xhdGUoNDU1OSwyOTEwKSI+PHVzZSB4bGluazpocmVmPSIjbGItMCIvPjwvZz4KPGcgdHJhbnNmb3JtPSJ0cmFuc2xhdGUoNDg1MCwyOTEwKSI+PHVzZSB4bGluazpocmVmPSIjci0wIi8+PC9nPgo8ZyB0cmFuc2Zvcm09InRyYW5zbGF0ZSg0OTQ3LDI5MTApIj48dXNlIHhsaW5rOmhyZWY9IiNyZWN0LTAiLz48L2c+CjxnIHRyYW5zZm9ybT0idHJhbnNsYXRlKDUwNDQsMjkxMCkiPjx1c2UgeGxpbms6aHJlZj0iI3JlY3QtMCIvPjwvZz4KPGcgdHJhbnNmb3JtPSJ0cmFuc2xhdGUoNTE0MSwyOTEwKSI+PHVzZSB4bGluazpocmVmPSIjcmVjdC0wIi8+PC9nPgo8ZyB0cmFuc2Zvcm09InRyYW5zbGF0ZSg1MjM4LDI5MTApIj48dXNlIHhsaW5rOmhyZWY9IiNsYi0wIi8+PC9nPgo8ZyB0cmFuc2Zvcm09InRyYW5zbGF0ZSg1NDMyLDI5MTApIj48dXNlIHhsaW5rOmhyZWY9IiNyYi0wIi8+PC9nPgo8ZyB0cmFuc2Zvcm09InRyYW5zbGF0ZSg1NTI5LDI5MTApIj48dXNlIHhsaW5rOmhyZWY9IiNyZWN0LTAiLz48L2c+CjxnIHRyYW5zZm9ybT0idHJhbnNsYXRlKDU2MjYsMjkxMCkiPjx1c2UgeGxpbms6aHJlZj0iI3JlY3QtMCIvPjwvZz4KPGcgdHJhbnNmb3JtPSJ0cmFuc2xhdGUoNTcyMywyOTEwKSI+PHVzZSB4bGluazpocmVmPSIjcmVjdC0wIi8+PC9nPgo8ZyB0cmFuc2Zvcm09InRyYW5zbGF0ZSg1ODIwLDI5MTApIj48dXNlIHhsaW5rOmhyZWY9IiNyZWN0LTAiLz48L2c+CjxnIHRyYW5zZm9ybT0idHJhbnNsYXRlKDU5MTcsMjkxMCkiPjx1c2UgeGxpbms6aHJlZj0iI2wtMCIvPjwvZz4KPGcgdHJhbnNmb3JtPSJ0cmFuc2xhdGUoNjIwOCwyOTEwKSI+PHVzZSB4bGluazpocmVmPSIjZW1wdHktMCIvPjwvZz4KPGcgdHJhbnNmb3JtPSJ0cmFuc2xhdGUoMCwzMDA3KSI+PHVzZSB4bGluazpocmVmPSIjYi0wIi8+PC9nPgo8ZyB0cmFuc2Zvcm09InRyYW5zbGF0ZSg5NywzMDA3KSI+PHVzZSB4bGluazpocmVmPSIjbl9yYi0wIi8+PC9nPgo8ZyB0cmFuc2Zvcm09InRyYW5zbGF0ZSgxOTQsMzAwNykiPjx1c2UgeGxpbms6aHJlZj0iI3JiLTAiLz48L2c+CjxnIHRyYW5zZm9ybT0idHJhbnNsYXRlKDI5MSwzMDA3KSI+PHVzZSB4bGluazpocmVmPSIjcmVjdC0wIi8+PC9nPgo8ZyB0cmFuc2Zvcm09InRyYW5zbGF0ZSgzODgsMzAwNykiPjx1c2UgeGxpbms6aHJlZj0iI3JlY3QtMCIvPjwvZz4KPGcgdHJhbnNmb3JtPSJ0cmFuc2xhdGUoNzc2LDMwMDcpIj48dXNlIHhsaW5rOmhyZWY9IiNyZWN0LTAiLz48L2c+CjxnIHRyYW5zZm9ybT0idHJhbnNsYXRlKDg3MywzMDA3KSI+PHVzZSB4bGluazpocmVmPSIjcmVjdC0wIi8+PC9nPgo8ZyB0cmFuc2Zvcm09InRyYW5zbGF0ZSg5NzAsMzAwNykiPjx1c2UgeGxpbms6aHJlZj0iI3JlY3QtMCIvPjwvZz4KPGcgdHJhbnNmb3JtPSJ0cmFuc2xhdGUoMTA2NywzMDA3KSI+PHVzZSB4bGluazpocmVmPSIjbC0wIi8+PC9nPgo8ZyB0cmFuc2Zvcm09InRyYW5zbGF0ZSgxMjYxLDMwMDcpIj48dXNlIHhsaW5rOmhyZWY9IiNyLTAiLz48L2c+CjxnIHRyYW5zZm9ybT0idHJhbnNsYXRlKDEzNTgsMzAwNykiPjx1c2UgeGxpbms6aHJlZj0iI3JlY3QtMCIvPjwvZz4KPGcgdHJhbnNmb3JtPSJ0cmFuc2xhdGUoMTQ1NSwzMDA3KSI+PHVzZSB4bGluazpocmVmPSIjbC0wIi8+PC9nPgo8ZyB0cmFuc2Zvcm09InRyYW5zbGF0ZSgxNjQ5LDMwMDcpIj48dXNlIHhsaW5rOmhyZWY9IiNyZWN0LTAiLz48L2c+CjxnIHRyYW5zZm9ybT0idHJhbnNsYXRlKDE4NDMsMzAwNykiPjx1c2UgeGxpbms6aHJlZj0iI3J0LTAiLz48L2c+CjxnIHRyYW5zZm9ybT0idHJhbnNsYXRlKDE5NDAsMzAwNykiPjx1c2UgeGxpbms6aHJlZj0iI2x0LTAiLz48L2c+CjxnIHRyYW5zZm9ybT0idHJhbnNsYXRlKDI0MjUsMzAwNykiPjx1c2UgeGxpbms6aHJlZj0iI3J0LTAiLz48L2c+CjxnIHRyYW5zZm9ybT0idHJhbnNsYXRlKDI1MjIsMzAwNykiPjx1c2UgeGxpbms6aHJlZj0iI3JlY3QtMCIvPjwvZz4KPGcgdHJhbnNmb3JtPSJ0cmFuc2xhdGUoMjYxOSwzMDA3KSI+PHVzZSB4bGluazpocmVmPSIjcmVjdC0wIi8+PC9nPgo8ZyB0cmFuc2Zvcm09InRyYW5zbGF0ZSgyNzE2LDMwMDcpIj48dXNlIHhsaW5rOmhyZWY9IiNyZWN0LTAiLz48L2c+CjxnIHRyYW5zZm9ybT0idHJhbnNsYXRlKDI4MTMsMzAwNykiPjx1c2UgeGxpbms6aHJlZj0iI3JlY3QtMCIvPjwvZz4KPGcgdHJhbnNmb3JtPSJ0cmFuc2xhdGUoMjkxMCwzMDA3KSI+PHVzZSB4bGluazpocmVmPSIjcmVjdC0wIi8+PC9nPgo8ZyB0cmFuc2Zvcm09InRyYW5zbGF0ZSgzMjk4LDMwMDcpIj48dXNlIHhsaW5rOmhyZWY9IiNyZWN0LTAiLz48L2c+CjxnIHRyYW5zZm9ybT0idHJhbnNsYXRlKDM2ODYsMzAwNykiPjx1c2UgeGxpbms6aHJlZj0iI3JlY3QtMCIvPjwvZz4KPGcgdHJhbnNmb3JtPSJ0cmFuc2xhdGUoMzc4MywzMDA3KSI+PHVzZSB4bGluazpocmVmPSIjcmVjdC0wIi8+PC9nPgo8ZyB0cmFuc2Zvcm09InRyYW5zbGF0ZSgzODgwLDMwMDcpIj48dXNlIHhsaW5rOmhyZWY9IiNyZWN0LTAiLz48L2c+CjxnIHRyYW5zZm9ybT0idHJhbnNsYXRlKDM5NzcsMzAwNykiPjx1c2UgeGxpbms6aHJlZj0iI3JlY3QtMCIvPjwvZz4KPGcgdHJhbnNmb3JtPSJ0cmFuc2xhdGUoNDA3NCwzMDA3KSI+PHVzZSB4bGluazpocmVmPSIjcmVjdC0wIi8+PC9nPgo8ZyB0cmFuc2Zvcm09InRyYW5zbGF0ZSg0MTcxLDMwMDcpIj48dXNlIHhsaW5rOmhyZWY9IiNyZWN0LTAiLz48L2c+CjxnIHRyYW5zZm9ybT0idHJhbnNsYXRlKDQyNjgsMzAwNykiPjx1c2UgeGxpbms6aHJlZj0iI3JlY3QtMCIvPjwvZz4KPGcgdHJhbnNmb3JtPSJ0cmFuc2xhdGUoNDM2NSwzMDA3KSI+PHVzZSB4bGluazpocmVmPSIjcmVjdC0wIi8+PC9nPgo8ZyB0cmFuc2Zvcm09InRyYW5zbGF0ZSg0NTU5LDMwMDcpIj48dXNlIHhsaW5rOmhyZWY9IiN0LTAiLz48L2c+CjxnIHRyYW5zZm9ybT0idHJhbnNsYXRlKDUwNDQsMzAwNykiPjx1c2UgeGxpbms6aHJlZj0iI3QtMCIvPjwvZz4KPGcgdHJhbnNmb3JtPSJ0cmFuc2xhdGUoNTIzOCwzMDA3KSI+PHVzZSB4bGluazpocmVmPSIjcmVjdC0wIi8+PC9nPgo8ZyB0cmFuc2Zvcm09InRyYW5zbGF0ZSg1MzM1LDMwMDcpIj48dXNlIHhsaW5rOmhyZWY9IiNuX3JiLTAiLz48L2c+CjxnIHRyYW5zZm9ybT0idHJhbnNsYXRlKDU0MzIsMzAwNykiPjx1c2UgeGxpbms6aHJlZj0iI3JlY3QtMCIvPjwvZz4KPGcgdHJhbnNmb3JtPSJ0cmFuc2xhdGUoNTgyMCwzMDA3KSI+PHVzZSB4bGluazpocmVmPSIjcmVjdC0wIi8+PC9nPgo8ZyB0cmFuc2Zvcm09InRyYW5zbGF0ZSg2MDE0LDMwMDcpIj48dXNlIHhsaW5rOmhyZWY9IiNyLTAiLz48L2c+CjxnIHRyYW5zZm9ybT0idHJhbnNsYXRlKDYxMTEsMzAwNykiPjx1c2UgeGxpbms6aHJlZj0iI2xiLTAiLz48L2c+CjxnIHRyYW5zZm9ybT0idHJhbnNsYXRlKDAsMzEwNCkiPjx1c2UgeGxpbms6aHJlZj0iI3J0LTAiLz48L2c+CjxnIHRyYW5zZm9ybT0idHJhbnNsYXRlKDk3LDMxMDQpIj48dXNlIHhsaW5rOmhyZWY9IiNyZWN0LTAiLz48L2c+CjxnIHRyYW5zZm9ybT0idHJhbnNsYXRlKDE5NCwzMTA0KSI+PHVzZSB4bGluazpocmVmPSIjcmVjdC0wIi8+PC9nPgo8ZyB0cmFuc2Zvcm09InRyYW5zbGF0ZSgzODgsMzEwNCkiPjx1c2UgeGxpbms6aHJlZj0iI3JlY3QtMCIvPjwvZz4KPGcgdHJhbnNmb3JtPSJ0cmFuc2xhdGUoNTgyLDMxMDQpIj48dXNlIHhsaW5rOmhyZWY9IiNlbXB0eS0wIi8+PC9nPgo8ZyB0cmFuc2Zvcm09InRyYW5zbGF0ZSg3NzYsMzEwNCkiPjx1c2UgeGxpbms6aHJlZj0iI3JlY3QtMCIvPjwvZz4KPGcgdHJhbnNmb3JtPSJ0cmFuc2xhdGUoOTcwLDMxMDQpIj48dXNlIHhsaW5rOmhyZWY9IiNyZWN0LTAiLz48L2c+CjxnIHRyYW5zZm9ybT0idHJhbnNsYXRlKDEwNjcsMzEwNCkiPjx1c2UgeGxpbms6aHJlZj0iI25fcmItMCIvPjwvZz4KPGcgdHJhbnNmb3JtPSJ0cmFuc2xhdGUoMTE2NCwzMTA0KSI+PHVzZSB4bGluazpocmVmPSIjYi0wIi8+PC9nPgo8ZyB0cmFuc2Zvcm09InRyYW5zbGF0ZSgxNjQ5LDMxMDQpIj48dXNlIHhsaW5rOmhyZWY9IiN0LTAiLz48L2c+CjxnIHRyYW5zZm9ybT0idHJhbnNsYXRlKDIxMzQsMzEwNCkiPjx1c2UgeGxpbms6aHJlZj0iI2ItMCIvPjwvZz4KPGcgdHJhbnNmb3JtPSJ0cmFuc2xhdGUoMjUyMiwzMTA0KSI+PHVzZSB4bGluazpocmVmPSIjdC0wIi8+PC9nPgo8ZyB0cmFuc2Zvcm09InRyYW5zbGF0ZSgyNzE2LDMxMDQpIj48dXNlIHhsaW5rOmhyZWY9IiNydC0wIi8+PC9nPgo8ZyB0cmFuc2Zvcm09InRyYW5zbGF0ZSgyODEzLDMxMDQpIj48dXNlIHhsaW5rOmhyZWY9IiNyZWN0LTAiLz48L2c+CjxnIHRyYW5zZm9ybT0idHJhbnNsYXRlKDI5MTAsMzEwNCkiPjx1c2UgeGxpbms6aHJlZj0iI3JlY3QtMCIvPjwvZz4KPGcgdHJhbnNmb3JtPSJ0cmFuc2xhdGUoMzEwNCwzMTA0KSI+PHVzZSB4bGluazpocmVmPSIjZW1wdHktMCIvPjwvZz4KPGcgdHJhbnNmb3JtPSJ0cmFuc2xhdGUoMzI5OCwzMTA0KSI+PHVzZSB4bGluazpocmVmPSIjcmVjdC0wIi8+PC9nPgo8ZyB0cmFuc2Zvcm09InRyYW5zbGF0ZSgzMzk1LDMxMDQpIj48dXNlIHhsaW5rOmhyZWY9IiNyZWN0LTAiLz48L2c+CjxnIHRyYW5zZm9ybT0idHJhbnNsYXRlKDM0OTIsMzEwNCkiPjx1c2UgeGxpbms6aHJlZj0iI2wtMCIvPjwvZz4KPGcgdHJhbnNmb3JtPSJ0cmFuc2xhdGUoMzY4NiwzMTA0KSI+PHVzZSB4bGluazpocmVmPSIjcmVjdC0wIi8+PC9nPgo8ZyB0cmFuc2Zvcm09InRyYW5zbGF0ZSg0MDc0LDMxMDQpIj48dXNlIHhsaW5rOmhyZWY9IiNyZWN0LTAiLz48L2c+CjxnIHRyYW5zZm9ybT0idHJhbnNsYXRlKDQyNjgsMzEwNCkiPjx1c2UgeGxpbms6aHJlZj0iI3J0LTAiLz48L2c+CjxnIHRyYW5zZm9ybT0idHJhbnNsYXRlKDQzNjUsMzEwNCkiPjx1c2UgeGxpbms6aHJlZj0iI3JlY3QtMCIvPjwvZz4KPGcgdHJhbnNmb3JtPSJ0cmFuc2xhdGUoNDg1MCwzMTA0KSI+PHVzZSB4bGluazpocmVmPSIjbl9yYi0wIi8+PC9nPgo8ZyB0cmFuc2Zvcm09InRyYW5zbGF0ZSg0OTQ3LDMxMDQpIj48dXNlIHhsaW5rOmhyZWY9IiNiLTAiLz48L2c+CjxnIHRyYW5zZm9ybT0idHJhbnNsYXRlKDUyMzgsMzEwNCkiPjx1c2UgeGxpbms6aHJlZj0iI3J0LTAiLz48L2c+CjxnIHRyYW5zZm9ybT0idHJhbnNsYXRlKDUzMzUsMzEwNCkiPjx1c2UgeGxpbms6aHJlZj0iI3JlY3QtMCIvPjwvZz4KPGcgdHJhbnNmb3JtPSJ0cmFuc2xhdGUoNTQzMiwzMTA0KSI+PHVzZSB4bGluazpocmVmPSIjcmVjdC0wIi8+PC9nPgo8ZyB0cmFuc2Zvcm09InRyYW5zbGF0ZSg1NjI2LDMxMDQpIj48dXNlIHhsaW5rOmhyZWY9IiNlbXB0eS0wIi8+PC9nPgo8ZyB0cmFuc2Zvcm09InRyYW5zbGF0ZSg1ODIwLDMxMDQpIj48dXNlIHhsaW5rOmhyZWY9IiNyZWN0LTAiLz48L2c+CjxnIHRyYW5zZm9ybT0idHJhbnNsYXRlKDYxMTEsMzEwNCkiPjx1c2UgeGxpbms6aHJlZj0iI3QtMCIvPjwvZz4KPGcgdHJhbnNmb3JtPSJ0cmFuc2xhdGUoOTcsMzIwMSkiPjx1c2UgeGxpbms6aHJlZj0iI3JlY3QtMCIvPjwvZz4KPGcgdHJhbnNmb3JtPSJ0cmFuc2xhdGUoMTk0LDMyMDEpIj48dXNlIHhsaW5rOmhyZWY9IiNyZWN0LTAiLz48L2c+CjxnIHRyYW5zZm9ybT0idHJhbnNsYXRlKDI5MSwzMjAxKSI+PHVzZSB4bGluazpocmVmPSIjcmVjdC0wIi8+PC9nPgo8ZyB0cmFuc2Zvcm09InRyYW5zbGF0ZSgzODgsMzIwMSkiPjx1c2UgeGxpbms6aHJlZj0iI3JlY3QtMCIvPjwvZz4KPGcgdHJhbnNmb3JtPSJ0cmFuc2xhdGUoNjc5LDMyMDEpIj48dXNlIHhsaW5rOmhyZWY9IiNuX3JiLTAiLz48L2c+CjxnIHRyYW5zZm9ybT0idHJhbnNsYXRlKDc3NiwzMjAxKSI+PHVzZSB4bGluazpocmVmPSIjcmVjdC0wIi8+PC9nPgo8ZyB0cmFuc2Zvcm09InRyYW5zbGF0ZSg5NzAsMzIwMSkiPjx1c2UgeGxpbms6aHJlZj0iI3J0LTAiLz48L2c+CjxnIHRyYW5zZm9ybT0idHJhbnNsYXRlKDEwNjcsMzIwMSkiPjx1c2UgeGxpbms6aHJlZj0iI3JlY3QtMCIvPjwvZz4KPGcgdHJhbnNmb3JtPSJ0cmFuc2xhdGUoMTE2NCwzMjAxKSI+PHVzZSB4bGluazpocmVmPSIjcmVjdC0wIi8+PC9nPgo8ZyB0cmFuc2Zvcm09InRyYW5zbGF0ZSgxMjYxLDMyMDEpIj48dXNlIHhsaW5rOmhyZWY9IiNsYi0wIi8+PC9nPgo8ZyB0cmFuc2Zvcm09InRyYW5zbGF0ZSgxODQzLDMyMDEpIj48dXNlIHhsaW5rOmhyZWY9IiNyLTAiLz48L2c+CjxnIHRyYW5zZm9ybT0idHJhbnNsYXRlKDE5NDAsMzIwMSkiPjx1c2UgeGxpbms6aHJlZj0iI2xiLTAiLz48L2c+CjxnIHRyYW5zZm9ybT0idHJhbnNsYXRlKDIxMzQsMzIwMSkiPjx1c2UgeGxpbms6aHJlZj0iI3JlY3QtMCIvPjwvZz4KPGcgdHJhbnNmb3JtPSJ0cmFuc2xhdGUoMjIzMSwzMjAxKSI+PHVzZSB4bGluazpocmVmPSIjcmVjdC0wIi8+PC9nPgo8ZyB0cmFuc2Zvcm09InRyYW5zbGF0ZSgyMzI4LDMyMDEpIj48dXNlIHhsaW5rOmhyZWY9IiNyZWN0LTAiLz48L2c+CjxnIHRyYW5zZm9ybT0idHJhbnNsYXRlKDI0MjUsMzIwMSkiPjx1c2UgeGxpbms6aHJlZj0iI2xiLTAiLz48L2c+CjxnIHRyYW5zZm9ybT0idHJhbnNsYXRlKDI2MTksMzIwMSkiPjx1c2UgeGxpbms6aHJlZj0iI2ItMCIvPjwvZz4KPGcgdHJhbnNmb3JtPSJ0cmFuc2xhdGUoMjgxMywzMjAxKSI+PHVzZSB4bGluazpocmVmPSIjcnQtMCIvPjwvZz4KPGcgdHJhbnNmb3JtPSJ0cmFuc2xhdGUoMjkxMCwzMjAxKSI+PHVzZSB4bGluazpocmVmPSIjcmVjdC0wIi8+PC9nPgo8ZyB0cmFuc2Zvcm09InRyYW5zbGF0ZSgzMjAxLDMyMDEpIj48dXNlIHhsaW5rOmhyZWY9IiNuX3JiLTAiLz48L2c+CjxnIHRyYW5zZm9ybT0idHJhbnNsYXRlKDMyOTgsMzIwMSkiPjx1c2UgeGxpbms6aHJlZj0iI3JlY3QtMCIvPjwvZz4KPGcgdHJhbnNmb3JtPSJ0cmFuc2xhdGUoMzY4NiwzMjAxKSI+PHVzZSB4bGluazpocmVmPSIjdC0wIi8+PC9nPgo8ZyB0cmFuc2Zvcm09InRyYW5zbGF0ZSgzNzgzLDMyMDEpIj48dXNlIHhsaW5rOmhyZWY9IiNuX3JiLTAiLz48L2c+CjxnIHRyYW5zZm9ybT0idHJhbnNsYXRlKDM4ODAsMzIwMSkiPjx1c2UgeGxpbms6aHJlZj0iI3JiLTAiLz48L2c+CjxnIHRyYW5zZm9ybT0idHJhbnNsYXRlKDM5NzcsMzIwMSkiPjx1c2UgeGxpbms6aHJlZj0iI3JlY3QtMCIvPjwvZz4KPGcgdHJhbnNmb3JtPSJ0cmFuc2xhdGUoNDA3NCwzMjAxKSI+PHVzZSB4bGluazpocmVmPSIjbHQtMCIvPjwvZz4KPGcgdHJhbnNmb3JtPSJ0cmFuc2xhdGUoNDM2NSwzMjAxKSI+PHVzZSB4bGluazpocmVmPSIjdC0wIi8+PC9nPgo8ZyB0cmFuc2Zvcm09InRyYW5zbGF0ZSg0NjU2LDMyMDEpIj48dXNlIHhsaW5rOmhyZWY9IiNiLTAiLz48L2c+CjxnIHRyYW5zZm9ybT0idHJhbnNsYXRlKDQ3NTMsMzIwMSkiPjx1c2UgeGxpbms6aHJlZj0iI25fcmItMCIvPjwvZz4KPGcgdHJhbnNmb3JtPSJ0cmFuc2xhdGUoNDg1MCwzMjAxKSI+PHVzZSB4bGluazpocmVmPSIjcmItMCIvPjwvZz4KPGcgdHJhbnNmb3JtPSJ0cmFuc2xhdGUoNDk0NywzMjAxKSI+PHVzZSB4bGluazpocmVmPSIjbHQtMCIvPjwvZz4KPGcgdHJhbnNmb3JtPSJ0cmFuc2xhdGUoNTMzNSwzMjAxKSI+PHVzZSB4bGluazpocmVmPSIjcmVjdC0wIi8+PC9nPgo8ZyB0cmFuc2Zvcm09InRyYW5zbGF0ZSg1NDMyLDMyMDEpIj48dXNlIHhsaW5rOmhyZWY9IiNyZWN0LTAiLz48L2c+CjxnIHRyYW5zZm9ybT0idHJhbnNsYXRlKDU3MjMsMzIwMSkiPjx1c2UgeGxpbms6aHJlZj0iI25fcmItMCIvPjwvZz4KPGcgdHJhbnNmb3JtPSJ0cmFuc2xhdGUoNTgyMCwzMjAxKSI+PHVzZSB4bGluazpocmVmPSIjcmVjdC0wIi8+PC9nPgo8ZyB0cmFuc2Zvcm09InRyYW5zbGF0ZSg1OTE3LDMyMDEpIj48dXNlIHhsaW5rOmhyZWY9IiNyZWN0LTAiLz48L2c+CjxnIHRyYW5zZm9ybT0idHJhbnNsYXRlKDYwMTQsMzIwMSkiPjx1c2UgeGxpbms6aHJlZj0iI2wtMCIvPjwvZz4KPGcgdHJhbnNmb3JtPSJ0cmFuc2xhdGUoMCwzMjk4KSI+PHVzZSB4bGluazpocmVmPSIjci0wIi8+PC9nPgo8ZyB0cmFuc2Zvcm09InRyYW5zbGF0ZSg5NywzMjk4KSI+PHVzZSB4bGluazpocmVmPSIjbHQtMCIvPjwvZz4KPGcgdHJhbnNmb3JtPSJ0cmFuc2xhdGUoMjkxLDMyOTgpIj48dXNlIHhsaW5rOmhyZWY9IiNyZWN0LTAiLz48L2c+CjxnIHRyYW5zZm9ybT0idHJhbnNsYXRlKDM4OCwzMjk4KSI+PHVzZSB4bGluazpocmVmPSIjcmVjdC0wIi8+PC9nPgo8ZyB0cmFuc2Zvcm09InRyYW5zbGF0ZSg0ODUsMzI5OCkiPjx1c2UgeGxpbms6aHJlZj0iI3JlY3QtMCIvPjwvZz4KPGcgdHJhbnNmb3JtPSJ0cmFuc2xhdGUoNTgyLDMyOTgpIj48dXNlIHhsaW5rOmhyZWY9IiNyZWN0LTAiLz48L2c+CjxnIHRyYW5zZm9ybT0idHJhbnNsYXRlKDY3OSwzMjk4KSI+PHVzZSB4bGluazpocmVmPSIjcmVjdC0wIi8+PC9nPgo8ZyB0cmFuc2Zvcm09InRyYW5zbGF0ZSg3NzYsMzI5OCkiPjx1c2UgeGxpbms6aHJlZj0iI3JlY3QtMCIvPjwvZz4KPGcgdHJhbnNmb3JtPSJ0cmFuc2xhdGUoMTA2NywzMjk4KSI+PHVzZSB4bGluazpocmVmPSIjcmVjdC0wIi8+PC9nPgo8ZyB0cmFuc2Zvcm09InRyYW5zbGF0ZSgxMTY0LDMyOTgpIj48dXNlIHhsaW5rOmhyZWY9IiNyZWN0LTAiLz48L2c+CjxnIHRyYW5zZm9ybT0idHJhbnNsYXRlKDEyNjEsMzI5OCkiPjx1c2UgeGxpbms6aHJlZj0iI3JlY3QtMCIvPjwvZz4KPGcgdHJhbnNmb3JtPSJ0cmFuc2xhdGUoMTM1OCwzMjk4KSI+PHVzZSB4bGluazpocmVmPSIjbGItMCIvPjwvZz4KPGcgdHJhbnNmb3JtPSJ0cmFuc2xhdGUoMTk0MCwzMjk4KSI+PHVzZSB4bGluazpocmVmPSIjcmVjdC0wIi8+PC9nPgo8ZyB0cmFuc2Zvcm09InRyYW5zbGF0ZSgyMTM0LDMyOTgpIj48dXNlIHhsaW5rOmhyZWY9IiN0LTAiLz48L2c+CjxnIHRyYW5zZm9ybT0idHJhbnNsYXRlKDIzMjgsMzI5OCkiPjx1c2UgeGxpbms6aHJlZj0iI3JlY3QtMCIvPjwvZz4KPGcgdHJhbnNmb3JtPSJ0cmFuc2xhdGUoMjQyNSwzMjk4KSI+PHVzZSB4bGluazpocmVmPSIjcmVjdC0wIi8+PC9nPgo8ZyB0cmFuc2Zvcm09InRyYW5zbGF0ZSgyNjE5LDMyOTgpIj48dXNlIHhsaW5rOmhyZWY9IiN0LTAiLz48L2c+CjxnIHRyYW5zZm9ybT0idHJhbnNsYXRlKDI5MTAsMzI5OCkiPjx1c2UgeGxpbms6aHJlZj0iI3JlY3QtMCIvPjwvZz4KPGcgdHJhbnNmb3JtPSJ0cmFuc2xhdGUoMzAwNywzMjk4KSI+PHVzZSB4bGluazpocmVmPSIjcmVjdC0wIi8+PC9nPgo8ZyB0cmFuc2Zvcm09InRyYW5zbGF0ZSgzMTA0LDMyOTgpIj48dXNlIHhsaW5rOmhyZWY9IiNyZWN0LTAiLz48L2c+CjxnIHRyYW5zZm9ybT0idHJhbnNsYXRlKDMyMDEsMzI5OCkiPjx1c2UgeGxpbms6aHJlZj0iI3JlY3QtMCIvPjwvZz4KPGcgdHJhbnNmb3JtPSJ0cmFuc2xhdGUoMzI5OCwzMjk4KSI+PHVzZSB4bGluazpocmVmPSIjcmVjdC0wIi8+PC9nPgo8ZyB0cmFuc2Zvcm09InRyYW5zbGF0ZSgzMzk1LDMyOTgpIj48dXNlIHhsaW5rOmhyZWY9IiNsYi0wIi8+PC9nPgo8ZyB0cmFuc2Zvcm09InRyYW5zbGF0ZSgzNTg5LDMyOTgpIj48dXNlIHhsaW5rOmhyZWY9IiNlbXB0eS0wIi8+PC9nPgo8ZyB0cmFuc2Zvcm09InRyYW5zbGF0ZSgzNjg2LDMyOTgpIj48dXNlIHhsaW5rOmhyZWY9IiNuX3JiLTAiLz48L2c+CjxnIHRyYW5zZm9ybT0idHJhbnNsYXRlKDM3ODMsMzI5OCkiPjx1c2UgeGxpbms6aHJlZj0iI3JiLTAiLz48L2c+CjxnIHRyYW5zZm9ybT0idHJhbnNsYXRlKDM4ODAsMzI5OCkiPjx1c2UgeGxpbms6aHJlZj0iI3JlY3QtMCIvPjwvZz4KPGcgdHJhbnNmb3JtPSJ0cmFuc2xhdGUoMzk3NywzMjk4KSI+PHVzZSB4bGluazpocmVmPSIjcmVjdC0wIi8+PC9nPgo8ZyB0cmFuc2Zvcm09InRyYW5zbGF0ZSg0NDYyLDMyOTgpIj48dXNlIHhsaW5rOmhyZWY9IiNiLTAiLz48L2c+CjxnIHRyYW5zZm9ybT0idHJhbnNsYXRlKDQ2NTYsMzI5OCkiPjx1c2UgeGxpbms6aHJlZj0iI3J0LTAiLz48L2c+CjxnIHRyYW5zZm9ybT0idHJhbnNsYXRlKDQ3NTMsMzI5OCkiPjx1c2UgeGxpbms6aHJlZj0iI3JlY3QtMCIvPjwvZz4KPGcgdHJhbnNmb3JtPSJ0cmFuc2xhdGUoNDg1MCwzMjk4KSI+PHVzZSB4bGluazpocmVmPSIjcmVjdC0wIi8+PC9nPgo8ZyB0cmFuc2Zvcm09InRyYW5zbGF0ZSg1MDQ0LDMyOTgpIj48dXNlIHhsaW5rOmhyZWY9IiNyLTAiLz48L2c+CjxnIHRyYW5zZm9ybT0idHJhbnNsYXRlKDUxNDEsMzI5OCkiPjx1c2UgeGxpbms6aHJlZj0iI2wtMCIvPjwvZz4KPGcgdHJhbnNmb3JtPSJ0cmFuc2xhdGUoNTIzOCwzMjk4KSI+PHVzZSB4bGluazpocmVmPSIjbl9yYi0wIi8+PC9nPgo8ZyB0cmFuc2Zvcm09InRyYW5zbGF0ZSg1MzM1LDMyOTgpIj48dXNlIHhsaW5rOmhyZWY9IiNyZWN0LTAiLz48L2c+CjxnIHRyYW5zZm9ybT0idHJhbnNsYXRlKDU0MzIsMzI5OCkiPjx1c2UgeGxpbms6aHJlZj0iI3JlY3QtMCIvPjwvZz4KPGcgdHJhbnNmb3JtPSJ0cmFuc2xhdGUoNTUyOSwzMjk4KSI+PHVzZSB4bGluazpocmVmPSIjcmVjdC0wIi8+PC9nPgo8ZyB0cmFuc2Zvcm09InRyYW5zbGF0ZSg1NjI2LDMyOTgpIj48dXNlIHhsaW5rOmhyZWY9IiNyZWN0LTAiLz48L2c+CjxnIHRyYW5zZm9ybT0idHJhbnNsYXRlKDU3MjMsMzI5OCkiPjx1c2UgeGxpbms6aHJlZj0iI3JlY3QtMCIvPjwvZz4KPGcgdHJhbnNmb3JtPSJ0cmFuc2xhdGUoNTgyMCwzMjk4KSI+PHVzZSB4bGluazpocmVmPSIjcmVjdC0wIi8+PC9nPgo8ZyB0cmFuc2Zvcm09InRyYW5zbGF0ZSg1OTE3LDMyOTgpIj48dXNlIHhsaW5rOmhyZWY9IiNyZWN0LTAiLz48L2c+CjxnIHRyYW5zZm9ybT0idHJhbnNsYXRlKDYyMDgsMzI5OCkiPjx1c2UgeGxpbms6aHJlZj0iI2VtcHR5LTAiLz48L2c+CjxnIHRyYW5zZm9ybT0idHJhbnNsYXRlKDE5NCwzMzk1KSI+PHVzZSB4bGluazpocmVmPSIjci0wIi8+PC9nPgo8ZyB0cmFuc2Zvcm09InRyYW5zbGF0ZSgyOTEsMzM5NSkiPjx1c2UgeGxpbms6aHJlZj0iI2x0LTAiLz48L2c+CjxnIHRyYW5zZm9ybT0idHJhbnNsYXRlKDc3NiwzMzk1KSI+PHVzZSB4bGluazpocmVmPSIjdC0wIi8+PC9nPgo8ZyB0cmFuc2Zvcm09InRyYW5zbGF0ZSgxMDY3LDMzOTUpIj48dXNlIHhsaW5rOmhyZWY9IiNydC0wIi8+PC9nPgo8ZyB0cmFuc2Zvcm09InRyYW5zbGF0ZSgxMTY0LDMzOTUpIj48dXNlIHhsaW5rOmhyZWY9IiNyZWN0LTAiLz48L2c+CjxnIHRyYW5zZm9ybT0idHJhbnNsYXRlKDEyNjEsMzM5NSkiPjx1c2UgeGxpbms6aHJlZj0iI3JlY3QtMCIvPjwvZz4KPGcgdHJhbnNmb3JtPSJ0cmFuc2xhdGUoMTM1OCwzMzk1KSI+PHVzZSB4bGluazpocmVmPSIjcmVjdC0wIi8+PC9nPgo8ZyB0cmFuc2Zvcm09InRyYW5zbGF0ZSgxNTUyLDMzOTUpIj48dXNlIHhsaW5rOmhyZWY9IiNlbXB0eS0wIi8+PC9nPgo8ZyB0cmFuc2Zvcm09InRyYW5zbGF0ZSgxODQzLDMzOTUpIj48dXNlIHhsaW5rOmhyZWY9IiNuX3JiLTAiLz48L2c+CjxnIHRyYW5zZm9ybT0idHJhbnNsYXRlKDE5NDAsMzM5NSkiPjx1c2UgeGxpbms6aHJlZj0iI3JlY3QtMCIvPjwvZz4KPGcgdHJhbnNmb3JtPSJ0cmFuc2xhdGUoMjIzMSwzMzk1KSI+PHVzZSB4bGluazpocmVmPSIjci0wIi8+PC9nPgo8ZyB0cmFuc2Zvcm09InRyYW5zbGF0ZSgyMzI4LDMzOTUpIj48dXNlIHhsaW5rOmhyZWY9IiNyZWN0LTAiLz48L2c+CjxnIHRyYW5zZm9ybT0idHJhbnNsYXRlKDI0MjUsMzM5NSkiPjx1c2UgeGxpbms6aHJlZj0iI3JlY3QtMCIvPjwvZz4KPGcgdHJhbnNmb3JtPSJ0cmFuc2xhdGUoMjUyMiwzMzk1KSI+PHVzZSB4bGluazpocmVmPSIjbGItMCIvPjwvZz4KPGcgdHJhbnNmb3JtPSJ0cmFuc2xhdGUoMjcxNiwzMzk1KSI+PHVzZSB4bGluazpocmVmPSIjYi0wIi8+PC9nPgo8ZyB0cmFuc2Zvcm09InRyYW5zbGF0ZSgyOTEwLDMzOTUpIj48dXNlIHhsaW5rOmhyZWY9IiNydC0wIi8+PC9nPgo8ZyB0cmFuc2Zvcm09InRyYW5zbGF0ZSgzMDA3LDMzOTUpIj48dXNlIHhsaW5rOmhyZWY9IiNsdC0wIi8+PC9nPgo8ZyB0cmFuc2Zvcm09InRyYW5zbGF0ZSgzMjAxLDMzOTUpIj48dXNlIHhsaW5rOmhyZWY9IiNyZWN0LTAiLz48L2c+CjxnIHRyYW5zZm9ybT0idHJhbnNsYXRlKDMzOTUsMzM5NSkiPjx1c2UgeGxpbms6aHJlZj0iI3QtMCIvPjwvZz4KPGcgdHJhbnNmb3JtPSJ0cmFuc2xhdGUoMzU4OSwzMzk1KSI+PHVzZSB4bGluazpocmVmPSIjbl9yYi0wIi8+PC9nPgo8ZyB0cmFuc2Zvcm09InRyYW5zbGF0ZSgzNjg2LDMzOTUpIj48dXNlIHhsaW5rOmhyZWY9IiNyYi0wIi8+PC9nPgo8ZyB0cmFuc2Zvcm09InRyYW5zbGF0ZSgzNzgzLDMzOTUpIj48dXNlIHhsaW5rOmhyZWY9IiNsdC0wIi8+PC9nPgo8ZyB0cmFuc2Zvcm09InRyYW5zbGF0ZSgzOTc3LDMzOTUpIj48dXNlIHhsaW5rOmhyZWY9IiNydC0wIi8+PC9nPgo8ZyB0cmFuc2Zvcm09InRyYW5zbGF0ZSg0MDc0LDMzOTUpIj48dXNlIHhsaW5rOmhyZWY9IiNyZWN0LTAiLz48L2c+CjxnIHRyYW5zZm9ybT0idHJhbnNsYXRlKDQxNzEsMzM5NSkiPjx1c2UgeGxpbms6aHJlZj0iI2xiLTAiLz48L2c+CjxnIHRyYW5zZm9ybT0idHJhbnNsYXRlKDQ0NjIsMzM5NSkiPjx1c2UgeGxpbms6aHJlZj0iI3J0LTAiLz48L2c+CjxnIHRyYW5zZm9ybT0idHJhbnNsYXRlKDQ1NTksMzM5NSkiPjx1c2UgeGxpbms6aHJlZj0iI2wtMCIvPjwvZz4KPGcgdHJhbnNmb3JtPSJ0cmFuc2xhdGUoNDc1MywzMzk1KSI+PHVzZSB4bGluazpocmVmPSIjcmVjdC0wIi8+PC9nPgo8ZyB0cmFuc2Zvcm09InRyYW5zbGF0ZSg0ODUwLDMzOTUpIj48dXNlIHhsaW5rOmhyZWY9IiNyZWN0LTAiLz48L2c+CjxnIHRyYW5zZm9ybT0idHJhbnNsYXRlKDUyMzgsMzM5NSkiPjx1c2UgeGxpbms6aHJlZj0iI3JiLTAiLz48L2c+CjxnIHRyYW5zZm9ybT0idHJhbnNsYXRlKDUzMzUsMzM5NSkiPjx1c2UgeGxpbms6aHJlZj0iI3JlY3QtMCIvPjwvZz4KPGcgdHJhbnNmb3JtPSJ0cmFuc2xhdGUoNTQzMiwzMzk1KSI+PHVzZSB4bGluazpocmVmPSIjcmVjdC0wIi8+PC9nPgo8ZyB0cmFuc2Zvcm09InRyYW5zbGF0ZSg1NjI2LDMzOTUpIj48dXNlIHhsaW5rOmhyZWY9IiNydC0wIi8+PC9nPgo8ZyB0cmFuc2Zvcm09InRyYW5zbGF0ZSg1NzIzLDMzOTUpIj48dXNlIHhsaW5rOmhyZWY9IiNyZWN0LTAiLz48L2c+CjxnIHRyYW5zZm9ybT0idHJhbnNsYXRlKDU5MTcsMzM5NSkiPjx1c2UgeGxpbms6aHJlZj0iI3JlY3QtMCIvPjwvZz4KPGcgdHJhbnNmb3JtPSJ0cmFuc2xhdGUoNjAxNCwzMzk1KSI+PHVzZSB4bGluazpocmVmPSIjcmVjdC0wIi8+PC9nPgo8ZyB0cmFuc2Zvcm09InRyYW5zbGF0ZSg2MTExLDMzOTUpIj48dXNlIHhsaW5rOmhyZWY9IiNsYi0wIi8+PC9nPgo8ZyB0cmFuc2Zvcm09InRyYW5zbGF0ZSg5NywzNDkyKSI+PHVzZSB4bGluazpocmVmPSIjZW1wdHktMCIvPjwvZz4KPGcgdHJhbnNmb3JtPSJ0cmFuc2xhdGUoMzg4LDM0OTIpIj48dXNlIHhsaW5rOmhyZWY9IiNlbXB0eS0wIi8+PC9nPgo8ZyB0cmFuc2Zvcm09InRyYW5zbGF0ZSg1ODIsMzQ5MikiPjx1c2UgeGxpbms6aHJlZj0iI3ItMCIvPjwvZz4KPGcgdHJhbnNmb3JtPSJ0cmFuc2xhdGUoNjc5LDM0OTIpIj48dXNlIHhsaW5rOmhyZWY9IiNsLTAiLz48L2c+CjxnIHRyYW5zZm9ybT0idHJhbnNsYXRlKDg3MywzNDkyKSI+PHVzZSB4bGluazpocmVmPSIjZW1wdHktMCIvPjwvZz4KPGcgdHJhbnNmb3JtPSJ0cmFuc2xhdGUoMTI2MSwzNDkyKSI+PHVzZSB4bGluazpocmVmPSIjcnQtMCIvPjwvZz4KPGcgdHJhbnNmb3JtPSJ0cmFuc2xhdGUoMTM1OCwzNDkyKSI+PHVzZSB4bGluazpocmVmPSIjbHQtMCIvPjwvZz4KPGcgdHJhbnNmb3JtPSJ0cmFuc2xhdGUoMTY0OSwzNDkyKSI+PHVzZSB4bGluazpocmVmPSIjZW1wdHktMCIvPjwvZz4KPGcgdHJhbnNmb3JtPSJ0cmFuc2xhdGUoMTg0MywzNDkyKSI+PHVzZSB4bGluazpocmVmPSIjci0wIi8+PC9nPgo8ZyB0cmFuc2Zvcm09InRyYW5zbGF0ZSgxOTQwLDM0OTIpIj48dXNlIHhsaW5rOmhyZWY9IiNyZWN0LTAiLz48L2c+CjxnIHRyYW5zZm9ybT0idHJhbnNsYXRlKDIwMzcsMzQ5MikiPjx1c2UgeGxpbms6aHJlZj0iI3JlY3QtMCIvPjwvZz4KPGcgdHJhbnNmb3JtPSJ0cmFuc2xhdGUoMjEzNCwzNDkyKSI+PHVzZSB4bGluazpocmVmPSIjbGItMCIvPjwvZz4KPGcgdHJhbnNmb3JtPSJ0cmFuc2xhdGUoMjMyOCwzNDkyKSI+PHVzZSB4bGluazpocmVmPSIjcnQtMCIvPjwvZz4KPGcgdHJhbnNmb3JtPSJ0cmFuc2xhdGUoMjQyNSwzNDkyKSI+PHVzZSB4bGluazpocmVmPSIjcmVjdC0wIi8+PC9nPgo8ZyB0cmFuc2Zvcm09InRyYW5zbGF0ZSgyNTIyLDM0OTIpIj48dXNlIHhsaW5rOmhyZWY9IiNyZWN0LTAiLz48L2c+CjxnIHRyYW5zZm9ybT0idHJhbnNsYXRlKDI3MTYsMzQ5MikiPjx1c2UgeGxpbms6aHJlZj0iI3J0LTAiLz48L2c+CjxnIHRyYW5zZm9ybT0idHJhbnNsYXRlKDI4MTMsMzQ5MikiPjx1c2UgeGxpbms6aHJlZj0iI2xiLTAiLz48L2c+CjxnIHRyYW5zZm9ybT0idHJhbnNsYXRlKDMxMDQsMzQ5MikiPjx1c2UgeGxpbms6aHJlZj0iI3JiLTAiLz48L2c+CjxnIHRyYW5zZm9ybT0idHJhbnNsYXRlKDMyMDEsMzQ5MikiPjx1c2UgeGxpbms6aHJlZj0iI3JlY3QtMCIvPjwvZz4KPGcgdHJhbnNmb3JtPSJ0cmFuc2xhdGUoMzQ5MiwzNDkyKSI+PHVzZSB4bGluazpocmVmPSIjci0wIi8+PC9nPgo8ZyB0cmFuc2Zvcm09InRyYW5zbGF0ZSgzNTg5LDM0OTIpIj48dXNlIHhsaW5rOmhyZWY9IiNyZWN0LTAiLz48L2c+CjxnIHRyYW5zZm9ybT0idHJhbnNsYXRlKDM2ODYsMzQ5MikiPjx1c2UgeGxpbms6aHJlZj0iI2x0LTAiLz48L2c+CjxnIHRyYW5zZm9ybT0idHJhbnNsYXRlKDQxNzEsMzQ5MikiPjx1c2UgeGxpbms6aHJlZj0iI3J0LTAiLz48L2c+CjxnIHRyYW5zZm9ybT0idHJhbnNsYXRlKDQyNjgsMzQ5MikiPjx1c2UgeGxpbms6aHJlZj0iI2xiLTAiLz48L2c+CjxnIHRyYW5zZm9ybT0idHJhbnNsYXRlKDQ2NTYsMzQ5MikiPjx1c2UgeGxpbms6aHJlZj0iI25fcmItMCIvPjwvZz4KPGcgdHJhbnNmb3JtPSJ0cmFuc2xhdGUoNDc1MywzNDkyKSI+PHVzZSB4bGluazpocmVmPSIjcmVjdC0wIi8+PC9nPgo8ZyB0cmFuc2Zvcm09InRyYW5zbGF0ZSg0ODUwLDM0OTIpIj48dXNlIHhsaW5rOmhyZWY9IiNyZWN0LTAiLz48L2c+CjxnIHRyYW5zZm9ybT0idHJhbnNsYXRlKDUwNDQsMzQ5MikiPjx1c2UgeGxpbms6aHJlZj0iI2VtcHR5LTAiLz48L2c+CjxnIHRyYW5zZm9ybT0idHJhbnNsYXRlKDUyMzgsMzQ5MikiPjx1c2UgeGxpbms6aHJlZj0iI3QtMCIvPjwvZz4KPGcgdHJhbnNmb3JtPSJ0cmFuc2xhdGUoNTQzMiwzNDkyKSI+PHVzZSB4bGluazpocmVmPSIjcmVjdC0wIi8+PC9nPgo8ZyB0cmFuc2Zvcm09InRyYW5zbGF0ZSg1NTI5LDM0OTIpIj48dXNlIHhsaW5rOmhyZWY9IiNsLTAiLz48L2c+CjxnIHRyYW5zZm9ybT0idHJhbnNsYXRlKDU3MjMsMzQ5MikiPjx1c2UgeGxpbms6aHJlZj0iI3JlY3QtMCIvPjwvZz4KPGcgdHJhbnNmb3JtPSJ0cmFuc2xhdGUoNTkxNywzNDkyKSI+PHVzZSB4bGluazpocmVmPSIjdC0wIi8+PC9nPgo8ZyB0cmFuc2Zvcm09InRyYW5zbGF0ZSg2MTExLDM0OTIpIj48dXNlIHhsaW5rOmhyZWY9IiNyZWN0LTAiLz48L2c+CjxnIHRyYW5zZm9ybT0idHJhbnNsYXRlKDE5NCwzNTg5KSI+PHVzZSB4bGluazpocmVmPSIjZW1wdHktMCIvPjwvZz4KPGcgdHJhbnNmb3JtPSJ0cmFuc2xhdGUoNDg1LDM1ODkpIj48dXNlIHhsaW5rOmhyZWY9IiNlbXB0eS0wIi8+PC9nPgo8ZyB0cmFuc2Zvcm09InRyYW5zbGF0ZSg3NzYsMzU4OSkiPjx1c2UgeGxpbms6aHJlZj0iI2ItMCIvPjwvZz4KPGcgdHJhbnNmb3JtPSJ0cmFuc2xhdGUoODczLDM1ODkpIj48dXNlIHhsaW5rOmhyZWY9IiNuX3JiLTAiLz48L2c+CjxnIHRyYW5zZm9ybT0idHJhbnNsYXRlKDk3MCwzNTg5KSI+PHVzZSB4bGluazpocmVmPSIjYi0wIi8+PC9nPgo8ZyB0cmFuc2Zvcm09InRyYW5zbGF0ZSgxMTY0LDM1ODkpIj48dXNlIHhsaW5rOmhyZWY9IiNlbXB0eS0wIi8+PC9nPgo8ZyB0cmFuc2Zvcm09InRyYW5zbGF0ZSgxNDU1LDM1ODkpIj48dXNlIHhsaW5rOmhyZWY9IiNyYi0wIi8+PC9nPgo8ZyB0cmFuc2Zvcm09InRyYW5zbGF0ZSgxNTUyLDM1ODkpIj48dXNlIHhsaW5rOmhyZWY9IiNsYi0wIi8+PC9nPgo8ZyB0cmFuc2Zvcm09InRyYW5zbGF0ZSgxNjQ5LDM1ODkpIj48dXNlIHhsaW5rOmhyZWY9IiNuX3JiLTAiLz48L2c+CjxnIHRyYW5zZm9ybT0idHJhbnNsYXRlKDE3NDYsMzU4OSkiPjx1c2UgeGxpbms6aHJlZj0iI2ItMCIvPjwvZz4KPGcgdHJhbnNmb3JtPSJ0cmFuc2xhdGUoMTk0MCwzNTg5KSI+PHVzZSB4bGluazpocmVmPSIjdC0wIi8+PC9nPgo8ZyB0cmFuc2Zvcm09InRyYW5zbGF0ZSgyMTM0LDM1ODkpIj48dXNlIHhsaW5rOmhyZWY9IiN0LTAiLz48L2c+CjxnIHRyYW5zZm9ybT0idHJhbnNsYXRlKDI0MjUsMzU4OSkiPjx1c2UgeGxpbms6aHJlZj0iI3J0LTAiLz48L2c+CjxnIHRyYW5zZm9ybT0idHJhbnNsYXRlKDI1MjIsMzU4OSkiPjx1c2UgeGxpbms6aHJlZj0iI3JlY3QtMCIvPjwvZz4KPGcgdHJhbnNmb3JtPSJ0cmFuc2xhdGUoMjgxMywzNTg5KSI+PHVzZSB4bGluazpocmVmPSIjcnQtMCIvPjwvZz4KPGcgdHJhbnNmb3JtPSJ0cmFuc2xhdGUoMjkxMCwzNTg5KSI+PHVzZSB4bGluazpocmVmPSIjbGItMCIvPjwvZz4KPGcgdHJhbnNmb3JtPSJ0cmFuc2xhdGUoMzEwNCwzNTg5KSI+PHVzZSB4bGluazpocmVmPSIjcnQtMCIvPjwvZz4KPGcgdHJhbnNmb3JtPSJ0cmFuc2xhdGUoMzIwMSwzNTg5KSI+PHVzZSB4bGluazpocmVmPSIjbHQtMCIvPjwvZz4KPGcgdHJhbnNmb3JtPSJ0cmFuc2xhdGUoMzM5NSwzNTg5KSI+PHVzZSB4bGluazpocmVmPSIjYi0wIi8+PC9nPgo8ZyB0cmFuc2Zvcm09InRyYW5zbGF0ZSgzNTg5LDM1ODkpIj48dXNlIHhsaW5rOmhyZWY9IiNyZWN0LTAiLz48L2c+CjxnIHRyYW5zZm9ybT0idHJhbnNsYXRlKDQyNjgsMzU4OSkiPjx1c2UgeGxpbms6aHJlZj0iI3JlY3QtMCIvPjwvZz4KPGcgdHJhbnNmb3JtPSJ0cmFuc2xhdGUoNDM2NSwzNTg5KSI+PHVzZSB4bGluazpocmVmPSIjbGItMCIvPjwvZz4KPGcgdHJhbnNmb3JtPSJ0cmFuc2xhdGUoNDY1NiwzNTg5KSI+PHVzZSB4bGluazpocmVmPSIjcmItMCIvPjwvZz4KPGcgdHJhbnNmb3JtPSJ0cmFuc2xhdGUoNDc1MywzNTg5KSI+PHVzZSB4bGluazpocmVmPSIjcmVjdC0wIi8+PC9nPgo8ZyB0cmFuc2Zvcm09InRyYW5zbGF0ZSg0ODUwLDM1ODkpIj48dXNlIHhsaW5rOmhyZWY9IiNyZWN0LTAiLz48L2c+CjxnIHRyYW5zZm9ybT0idHJhbnNsYXRlKDQ5NDcsMzU4OSkiPjx1c2UgeGxpbms6aHJlZj0iI2xiLTAiLz48L2c+CjxnIHRyYW5zZm9ybT0idHJhbnNsYXRlKDUzMzUsMzU4OSkiPjx1c2UgeGxpbms6aHJlZj0iI3JiLTAiLz48L2c+CjxnIHRyYW5zZm9ybT0idHJhbnNsYXRlKDU0MzIsMzU4OSkiPjx1c2UgeGxpbms6aHJlZj0iI2x0LTAiLz48L2c+CjxnIHRyYW5zZm9ybT0idHJhbnNsYXRlKDU3MjMsMzU4OSkiPjx1c2UgeGxpbms6aHJlZj0iI3J0LTAiLz48L2c+CjxnIHRyYW5zZm9ybT0idHJhbnNsYXRlKDU4MjAsMzU4OSkiPjx1c2UgeGxpbms6aHJlZj0iI2xiLTAiLz48L2c+CjxnIHRyYW5zZm9ybT0idHJhbnNsYXRlKDYwMTQsMzU4OSkiPjx1c2UgeGxpbms6aHJlZj0iI3ItMCIvPjwvZz4KPGcgdHJhbnNmb3JtPSJ0cmFuc2xhdGUoNjExMSwzNTg5KSI+PHVzZSB4bGluazpocmVmPSIjcmVjdC0wIi8+PC9nPgo8ZyB0cmFuc2Zvcm09InRyYW5zbGF0ZSgwLDM2ODYpIj48dXNlIHhsaW5rOmhyZWY9IiNyYi0wIi8+PC9nPgo8ZyB0cmFuc2Zvcm09InRyYW5zbGF0ZSg5NywzNjg2KSI+PHVzZSB4bGluazpocmVmPSIjbGItMCIvPjwvZz4KPGcgdHJhbnNmb3JtPSJ0cmFuc2xhdGUoMzg4LDM2ODYpIj48dXNlIHhsaW5rOmhyZWY9IiNlbXB0eS0wIi8+PC9nPgo8ZyB0cmFuc2Zvcm09InRyYW5zbGF0ZSg1ODIsMzY4NikiPjx1c2UgeGxpbms6aHJlZj0iI2VtcHR5LTAiLz48L2c+CjxnIHRyYW5zZm9ybT0idHJhbnNsYXRlKDc3NiwzNjg2KSI+PHVzZSB4bGluazpocmVmPSIjcnQtMCIvPjwvZz4KPGcgdHJhbnNmb3JtPSJ0cmFuc2xhdGUoODczLDM2ODYpIj48dXNlIHhsaW5rOmhyZWY9IiNyZWN0LTAiLz48L2c+CjxnIHRyYW5zZm9ybT0idHJhbnNsYXRlKDk3MCwzNjg2KSI+PHVzZSB4bGluazpocmVmPSIjbHQtMCIvPjwvZz4KPGcgdHJhbnNmb3JtPSJ0cmFuc2xhdGUoMTI2MSwzNjg2KSI+PHVzZSB4bGluazpocmVmPSIjZW1wdHktMCIvPjwvZz4KPGcgdHJhbnNmb3JtPSJ0cmFuc2xhdGUoMTM1OCwzNjg2KSI+PHVzZSB4bGluazpocmVmPSIjbl9yYi0wIi8+PC9nPgo8ZyB0cmFuc2Zvcm09InRyYW5zbGF0ZSgxNDU1LDM2ODYpIj48dXNlIHhsaW5rOmhyZWY9IiNyZWN0LTAiLz48L2c+CjxnIHRyYW5zZm9ybT0idHJhbnNsYXRlKDE1NTIsMzY4NikiPjx1c2UgeGxpbms6aHJlZj0iI3JlY3QtMCIvPjwvZz4KPGcgdHJhbnNmb3JtPSJ0cmFuc2xhdGUoMTY0OSwzNjg2KSI+PHVzZSB4bGluazpocmVmPSIjcmVjdC0wIi8+PC9nPgo8ZyB0cmFuc2Zvcm09InRyYW5zbGF0ZSgxNzQ2LDM2ODYpIj48dXNlIHhsaW5rOmhyZWY9IiNyZWN0LTAiLz48L2c+CjxnIHRyYW5zZm9ybT0idHJhbnNsYXRlKDI1MjIsMzY4NikiPjx1c2UgeGxpbms6aHJlZj0iI3JlY3QtMCIvPjwvZz4KPGcgdHJhbnNmb3JtPSJ0cmFuc2xhdGUoMjYxOSwzNjg2KSI+PHVzZSB4bGluazpocmVmPSIjcmVjdC0wIi8+PC9nPgo8ZyB0cmFuc2Zvcm09InRyYW5zbGF0ZSgyNzE2LDM2ODYpIj48dXNlIHhsaW5rOmhyZWY9IiNsLTAiLz48L2c+CjxnIHRyYW5zZm9ybT0idHJhbnNsYXRlKDI5MTAsMzY4NikiPjx1c2UgeGxpbms6aHJlZj0iI3J0LTAiLz48L2c+CjxnIHRyYW5zZm9ybT0idHJhbnNsYXRlKDMwMDcsMzY4NikiPjx1c2UgeGxpbms6aHJlZj0iI2wtMCIvPjwvZz4KPGcgdHJhbnNmb3JtPSJ0cmFuc2xhdGUoMzI5OCwzNjg2KSI+PHVzZSB4bGluazpocmVmPSIjbl9yYi0wIi8+PC9nPgo8ZyB0cmFuc2Zvcm09InRyYW5zbGF0ZSgzMzk1LDM2ODYpIj48dXNlIHhsaW5rOmhyZWY9IiNyZWN0LTAiLz48L2c+CjxnIHRyYW5zZm9ybT0idHJhbnNsYXRlKDM1ODksMzY4NikiPjx1c2UgeGxpbms6aHJlZj0iI3QtMCIvPjwvZz4KPGcgdHJhbnNmb3JtPSJ0cmFuc2xhdGUoMzg4MCwzNjg2KSI+PHVzZSB4bGluazpocmVmPSIjci0wIi8+PC9nPgo8ZyB0cmFuc2Zvcm09InRyYW5zbGF0ZSgzOTc3LDM2ODYpIj48dXNlIHhsaW5rOmhyZWY9IiNsYi0wIi8+PC9nPgo8ZyB0cmFuc2Zvcm09InRyYW5zbGF0ZSg0MjY4LDM2ODYpIj48dXNlIHhsaW5rOmhyZWY9IiNydC0wIi8+PC9nPgo8ZyB0cmFuc2Zvcm09InRyYW5zbGF0ZSg0MzY1LDM2ODYpIj48dXNlIHhsaW5rOmhyZWY9IiNyZWN0LTAiLz48L2c+CjxnIHRyYW5zZm9ybT0idHJhbnNsYXRlKDQ0NjIsMzY4NikiPjx1c2UgeGxpbms6aHJlZj0iI2wtMCIvPjwvZz4KPGcgdHJhbnNmb3JtPSJ0cmFuc2xhdGUoNDY1NiwzNjg2KSI+PHVzZSB4bGluazpocmVmPSIjcnQtMCIvPjwvZz4KPGcgdHJhbnNmb3JtPSJ0cmFuc2xhdGUoNDc1MywzNjg2KSI+PHVzZSB4bGluazpocmVmPSIjbHQtMCIvPjwvZz4KPGcgdHJhbnNmb3JtPSJ0cmFuc2xhdGUoNDk0NywzNjg2KSI+PHVzZSB4bGluazpocmVmPSIjdC0wIi8+PC9nPgo8ZyB0cmFuc2Zvcm09InRyYW5zbGF0ZSg1MTQxLDM2ODYpIj48dXNlIHhsaW5rOmhyZWY9IiNiLTAiLz48L2c+CjxnIHRyYW5zZm9ybT0idHJhbnNsYXRlKDUzMzUsMzY4NikiPjx1c2UgeGxpbms6aHJlZj0iI3JlY3QtMCIvPjwvZz4KPGcgdHJhbnNmb3JtPSJ0cmFuc2xhdGUoNTgyMCwzNjg2KSI+PHVzZSB4bGluazpocmVmPSIjcnQtMCIvPjwvZz4KPGcgdHJhbnNmb3JtPSJ0cmFuc2xhdGUoNTkxNywzNjg2KSI+PHVzZSB4bGluazpocmVmPSIjbGItMCIvPjwvZz4KPGcgdHJhbnNmb3JtPSJ0cmFuc2xhdGUoNjExMSwzNjg2KSI+PHVzZSB4bGluazpocmVmPSIjcnQtMCIvPjwvZz4KPGcgdHJhbnNmb3JtPSJ0cmFuc2xhdGUoNjIwOCwzNjg2KSI+PHVzZSB4bGluazpocmVmPSIjbC0wIi8+PC9nPgo8ZyB0cmFuc2Zvcm09InRyYW5zbGF0ZSgwLDM3ODMpIj48dXNlIHhsaW5rOmhyZWY9IiNydC0wIi8+PC9nPgo8ZyB0cmFuc2Zvcm09InRyYW5zbGF0ZSg5NywzNzgzKSI+PHVzZSB4bGluazpocmVmPSIjcmVjdC0wIi8+PC9nPgo8ZyB0cmFuc2Zvcm09InRyYW5zbGF0ZSgxOTQsMzc4MykiPjx1c2UgeGxpbms6aHJlZj0iI3JlY3QtMCIvPjwvZz4KPGcgdHJhbnNmb3JtPSJ0cmFuc2xhdGUoMjkxLDM3ODMpIj48dXNlIHhsaW5rOmhyZWY9IiNsYi0wIi8+PC9nPgo8ZyB0cmFuc2Zvcm09InRyYW5zbGF0ZSg2NzksMzc4MykiPjx1c2UgeGxpbms6aHJlZj0iI2VtcHR5LTAiLz48L2c+CjxnIHRyYW5zZm9ybT0idHJhbnNsYXRlKDg3MywzNzgzKSI+PHVzZSB4bGluazpocmVmPSIjdC0wIi8+PC9nPgo8ZyB0cmFuc2Zvcm09InRyYW5zbGF0ZSgxMDY3LDM3ODMpIj48dXNlIHhsaW5rOmhyZWY9IiNiLTAiLz48L2c+CjxnIHRyYW5zZm9ybT0idHJhbnNsYXRlKDEyNjEsMzc4MykiPjx1c2UgeGxpbms6aHJlZj0iI25fcmItMCIvPjwvZz4KPGcgdHJhbnNmb3JtPSJ0cmFuc2xhdGUoMTM1OCwzNzgzKSI+PHVzZSB4bGluazpocmVmPSIjcmItMCIvPjwvZz4KPGcgdHJhbnNmb3JtPSJ0cmFuc2xhdGUoMTQ1NSwzNzgzKSI+PHVzZSB4bGluazpocmVmPSIjcmVjdC0wIi8+PC9nPgo8ZyB0cmFuc2Zvcm09InRyYW5zbGF0ZSgxNjQ5LDM3ODMpIj48dXNlIHhsaW5rOmhyZWY9IiNydC0wIi8+PC9nPgo8ZyB0cmFuc2Zvcm09InRyYW5zbGF0ZSgxNzQ2LDM3ODMpIj48dXNlIHhsaW5rOmhyZWY9IiNsdC0wIi8+PC9nPgo8ZyB0cmFuc2Zvcm09InRyYW5zbGF0ZSgxOTQwLDM3ODMpIj48dXNlIHhsaW5rOmhyZWY9IiNiLTAiLz48L2c+CjxnIHRyYW5zZm9ybT0idHJhbnNsYXRlKDIwMzcsMzc4MykiPjx1c2UgeGxpbms6aHJlZj0iI25fcmItMCIvPjwvZz4KPGcgdHJhbnNmb3JtPSJ0cmFuc2xhdGUoMjEzNCwzNzgzKSI+PHVzZSB4bGluazpocmVmPSIjYi0wIi8+PC9nPgo8ZyB0cmFuc2Zvcm09InRyYW5zbGF0ZSgyNTIyLDM3ODMpIj48dXNlIHhsaW5rOmhyZWY9IiN0LTAiLz48L2c+CjxnIHRyYW5zZm9ybT0idHJhbnNsYXRlKDMyMDEsMzc4MykiPjx1c2UgeGxpbms6aHJlZj0iI3JiLTAiLz48L2c+CjxnIHRyYW5zZm9ybT0idHJhbnNsYXRlKDMyOTgsMzc4MykiPjx1c2UgeGxpbms6aHJlZj0iI3JlY3QtMCIvPjwvZz4KPGcgdHJhbnNmb3JtPSJ0cmFuc2xhdGUoMzM5NSwzNzgzKSI+PHVzZSB4bGluazpocmVmPSIjbHQtMCIvPjwvZz4KPGcgdHJhbnNmb3JtPSJ0cmFuc2xhdGUoMzY4NiwzNzgzKSI+PHVzZSB4bGluazpocmVmPSIjZW1wdHktMCIvPjwvZz4KPGcgdHJhbnNmb3JtPSJ0cmFuc2xhdGUoMzk3NywzNzgzKSI+PHVzZSB4bGluazpocmVmPSIjcnQtMCIvPjwvZz4KPGcgdHJhbnNmb3JtPSJ0cmFuc2xhdGUoNDA3NCwzNzgzKSI+PHVzZSB4bGluazpocmVmPSIjbGItMCIvPjwvZz4KPGcgdHJhbnNmb3JtPSJ0cmFuc2xhdGUoNDM2NSwzNzgzKSI+PHVzZSB4bGluazpocmVmPSIjcmVjdC0wIi8+PC9nPgo8ZyB0cmFuc2Zvcm09InRyYW5zbGF0ZSg1MDQ0LDM3ODMpIj48dXNlIHhsaW5rOmhyZWY9IiNuX3JiLTAiLz48L2c+CjxnIHRyYW5zZm9ybT0idHJhbnNsYXRlKDUxNDEsMzc4MykiPjx1c2UgeGxpbms6aHJlZj0iI3JlY3QtMCIvPjwvZz4KPGcgdHJhbnNmb3JtPSJ0cmFuc2xhdGUoNTMzNSwzNzgzKSI+PHVzZSB4bGluazpocmVmPSIjcnQtMCIvPjwvZz4KPGcgdHJhbnNmb3JtPSJ0cmFuc2xhdGUoNTQzMiwzNzgzKSI+PHVzZSB4bGluazpocmVmPSIjcmVjdC0wIi8+PC9nPgo8ZyB0cmFuc2Zvcm09InRyYW5zbGF0ZSg1NTI5LDM3ODMpIj48dXNlIHhsaW5rOmhyZWY9IiNyZWN0LTAiLz48L2c+CjxnIHRyYW5zZm9ybT0idHJhbnNsYXRlKDU2MjYsMzc4MykiPjx1c2UgeGxpbms6aHJlZj0iI2wtMCIvPjwvZz4KPGcgdHJhbnNmb3JtPSJ0cmFuc2xhdGUoNTkxNywzNzgzKSI+PHVzZSB4bGluazpocmVmPSIjdC0wIi8+PC9nPgo8ZyB0cmFuc2Zvcm09InRyYW5zbGF0ZSgyOTEsMzg4MCkiPjx1c2UgeGxpbms6aHJlZj0iI3JlY3QtMCIvPjwvZz4KPGcgdHJhbnNmb3JtPSJ0cmFuc2xhdGUoNDg1LDM4ODApIj48dXNlIHhsaW5rOmhyZWY9IiNyLTAiLz48L2c+CjxnIHRyYW5zZm9ybT0idHJhbnNsYXRlKDU4MiwzODgwKSI+PHVzZSB4bGluazpocmVmPSIjbC0wIi8+PC9nPgo8ZyB0cmFuc2Zvcm09InRyYW5zbGF0ZSgxMDY3LDM4ODApIj48dXNlIHhsaW5rOmhyZWY9IiN0LTAiLz48L2c+CjxnIHRyYW5zZm9ybT0idHJhbnNsYXRlKDExNjQsMzg4MCkiPjx1c2UgeGxpbms6aHJlZj0iI25fcmItMCIvPjwvZz4KPGcgdHJhbnNmb3JtPSJ0cmFuc2xhdGUoMTI2MSwzODgwKSI+PHVzZSB4bGluazpocmVmPSIjcmItMCIvPjwvZz4KPGcgdHJhbnNmb3JtPSJ0cmFuc2xhdGUoMTM1OCwzODgwKSI+PHVzZSB4bGluazpocmVmPSIjcmVjdC0wIi8+PC9nPgo8ZyB0cmFuc2Zvcm09InRyYW5zbGF0ZSgxNDU1LDM4ODApIj48dXNlIHhsaW5rOmhyZWY9IiNyZWN0LTAiLz48L2c+CjxnIHRyYW5zZm9ybT0idHJhbnNsYXRlKDE4NDMsMzg4MCkiPjx1c2UgeGxpbms6aHJlZj0iI25fcmItMCIvPjwvZz4KPGcgdHJhbnNmb3JtPSJ0cmFuc2xhdGUoMTk0MCwzODgwKSI+PHVzZSB4bGluazpocmVmPSIjcmVjdC0wIi8+PC9nPgo8ZyB0cmFuc2Zvcm09InRyYW5zbGF0ZSgyMDM3LDM4ODApIj48dXNlIHhsaW5rOmhyZWY9IiNyZWN0LTAiLz48L2c+CjxnIHRyYW5zZm9ybT0idHJhbnNsYXRlKDIxMzQsMzg4MCkiPjx1c2UgeGxpbms6aHJlZj0iI3JlY3QtMCIvPjwvZz4KPGcgdHJhbnNmb3JtPSJ0cmFuc2xhdGUoMjMyOCwzODgwKSI+PHVzZSB4bGluazpocmVmPSIjYi0wIi8+PC9nPgo8ZyB0cmFuc2Zvcm09InRyYW5zbGF0ZSgyNjE5LDM4ODApIj48dXNlIHhsaW5rOmhyZWY9IiNyYi0wIi8+PC9nPgo8ZyB0cmFuc2Zvcm09InRyYW5zbGF0ZSgyNzE2LDM4ODApIj48dXNlIHhsaW5rOmhyZWY9IiNyZWN0LTAiLz48L2c+CjxnIHRyYW5zZm9ybT0idHJhbnNsYXRlKDI4MTMsMzg4MCkiPjx1c2UgeGxpbms6aHJlZj0iI3JlY3QtMCIvPjwvZz4KPGcgdHJhbnNmb3JtPSJ0cmFuc2xhdGUoMjkxMCwzODgwKSI+PHVzZSB4bGluazpocmVmPSIjbC0wIi8+PC9nPgo8ZyB0cmFuc2Zvcm09InRyYW5zbGF0ZSgzMTA0LDM4ODApIj48dXNlIHhsaW5rOmhyZWY9IiNuX3JiLTAiLz48L2c+CjxnIHRyYW5zZm9ybT0idHJhbnNsYXRlKDMyMDEsMzg4MCkiPjx1c2UgeGxpbms6aHJlZj0iI3JlY3QtMCIvPjwvZz4KPGcgdHJhbnNmb3JtPSJ0cmFuc2xhdGUoMzI5OCwzODgwKSI+PHVzZSB4bGluazpocmVmPSIjcmVjdC0wIi8+PC9nPgo8ZyB0cmFuc2Zvcm09InRyYW5zbGF0ZSgzNDkyLDM4ODApIj48dXNlIHhsaW5rOmhyZWY9IiNyLTAiLz48L2c+CjxnIHRyYW5zZm9ybT0idHJhbnNsYXRlKDM1ODksMzg4MCkiPjx1c2UgeGxpbms6aHJlZj0iI2xiLTAiLz48L2c+CjxnIHRyYW5zZm9ybT0idHJhbnNsYXRlKDM3ODMsMzg4MCkiPjx1c2UgeGxpbms6aHJlZj0iI3ItMCIvPjwvZz4KPGcgdHJhbnNmb3JtPSJ0cmFuc2xhdGUoMzg4MCwzODgwKSI+PHVzZSB4bGluazpocmVmPSIjbGItMCIvPjwvZz4KPGcgdHJhbnNmb3JtPSJ0cmFuc2xhdGUoNDA3NCwzODgwKSI+PHVzZSB4bGluazpocmVmPSIjdC0wIi8+PC9nPgo8ZyB0cmFuc2Zvcm09InRyYW5zbGF0ZSg0MjY4LDM4ODApIj48dXNlIHhsaW5rOmhyZWY9IiNyLTAiLz48L2c+CjxnIHRyYW5zZm9ybT0idHJhbnNsYXRlKDQzNjUsMzg4MCkiPjx1c2UgeGxpbms6aHJlZj0iI3JlY3QtMCIvPjwvZz4KPGcgdHJhbnNmb3JtPSJ0cmFuc2xhdGUoNDY1NiwzODgwKSI+PHVzZSB4bGluazpocmVmPSIjZW1wdHktMCIvPjwvZz4KPGcgdHJhbnNmb3JtPSJ0cmFuc2xhdGUoNTA0NCwzODgwKSI+PHVzZSB4bGluazpocmVmPSIjci0wIi8+PC9nPgo8ZyB0cmFuc2Zvcm09InRyYW5zbGF0ZSg1MTQxLDM4ODApIj48dXNlIHhsaW5rOmhyZWY9IiNyZWN0LTAiLz48L2c+CjxnIHRyYW5zZm9ybT0idHJhbnNsYXRlKDUyMzgsMzg4MCkiPjx1c2UgeGxpbms6aHJlZj0iI2wtMCIvPjwvZz4KPGcgdHJhbnNmb3JtPSJ0cmFuc2xhdGUoNTcyMywzODgwKSI+PHVzZSB4bGluazpocmVmPSIjZW1wdHktMCIvPjwvZz4KPGcgdHJhbnNmb3JtPSJ0cmFuc2xhdGUoNjAxNCwzODgwKSI+PHVzZSB4bGluazpocmVmPSIjcmItMCIvPjwvZz4KPGcgdHJhbnNmb3JtPSJ0cmFuc2xhdGUoNjExMSwzODgwKSI+PHVzZSB4bGluazpocmVmPSIjbC0wIi8+PC9nPgo8ZyB0cmFuc2Zvcm09InRyYW5zbGF0ZSgwLDM5NzcpIj48dXNlIHhsaW5rOmhyZWY9IiNlbXB0eS0wIi8+PC9nPgo8ZyB0cmFuc2Zvcm09InRyYW5zbGF0ZSgxOTQsMzk3NykiPjx1c2UgeGxpbms6aHJlZj0iI25fcmItMCIvPjwvZz4KPGcgdHJhbnNmb3JtPSJ0cmFuc2xhdGUoMjkxLDM5NzcpIj48dXNlIHhsaW5rOmhyZWY9IiNyZWN0LTAiLz48L2c+CjxnIHRyYW5zZm9ybT0idHJhbnNsYXRlKDM4OCwzOTc3KSI+PHVzZSB4bGluazpocmVmPSIjbC0wIi8+PC9nPgo8ZyB0cmFuc2Zvcm09InRyYW5zbGF0ZSg2NzksMzk3NykiPjx1c2UgeGxpbms6aHJlZj0iI3ItMCIvPjwvZz4KPGcgdHJhbnNmb3JtPSJ0cmFuc2xhdGUoNzc2LDM5NzcpIj48dXNlIHhsaW5rOmhyZWY9IiNyZWN0LTAiLz48L2c+CjxnIHRyYW5zZm9ybT0idHJhbnNsYXRlKDg3MywzOTc3KSI+PHVzZSB4bGluazpocmVmPSIjbGItMCIvPjwvZz4KPGcgdHJhbnNmb3JtPSJ0cmFuc2xhdGUoMTE2NCwzOTc3KSI+PHVzZSB4bGluazpocmVmPSIjci0wIi8+PC9nPgo8ZyB0cmFuc2Zvcm09InRyYW5zbGF0ZSgxMjYxLDM5NzcpIj48dXNlIHhsaW5rOmhyZWY9IiNyZWN0LTAiLz48L2c+CjxnIHRyYW5zZm9ybT0idHJhbnNsYXRlKDEzNTgsMzk3NykiPjx1c2UgeGxpbms6aHJlZj0iI3JlY3QtMCIvPjwvZz4KPGcgdHJhbnNmb3JtPSJ0cmFuc2xhdGUoMTQ1NSwzOTc3KSI+PHVzZSB4bGluazpocmVmPSIjbHQtMCIvPjwvZz4KPGcgdHJhbnNmb3JtPSJ0cmFuc2xhdGUoMTY0OSwzOTc3KSI+PHVzZSB4bGluazpocmVmPSIjZW1wdHktMCIvPjwvZz4KPGcgdHJhbnNmb3JtPSJ0cmFuc2xhdGUoMTc0NiwzOTc3KSI+PHVzZSB4bGluazpocmVmPSIjbl9yYi0wIi8+PC9nPgo8ZyB0cmFuc2Zvcm09InRyYW5zbGF0ZSgxODQzLDM5NzcpIj48dXNlIHhsaW5rOmhyZWY9IiNyYi0wIi8+PC9nPgo8ZyB0cmFuc2Zvcm09InRyYW5zbGF0ZSgxOTQwLDM5NzcpIj48dXNlIHhsaW5rOmhyZWY9IiNsdC0wIi8+PC9nPgo8ZyB0cmFuc2Zvcm09InRyYW5zbGF0ZSgyMTM0LDM5NzcpIj48dXNlIHhsaW5rOmhyZWY9IiN0LTAiLz48L2c+CjxnIHRyYW5zZm9ybT0idHJhbnNsYXRlKDIyMzEsMzk3NykiPjx1c2UgeGxpbms6aHJlZj0iI25fcmItMCIvPjwvZz4KPGcgdHJhbnNmb3JtPSJ0cmFuc2xhdGUoMjMyOCwzOTc3KSI+PHVzZSB4bGluazpocmVmPSIjcmVjdC0wIi8+PC9nPgo8ZyB0cmFuc2Zvcm09InRyYW5zbGF0ZSgyNDI1LDM5NzcpIj48dXNlIHhsaW5rOmhyZWY9IiNsYi0wIi8+PC9nPgo8ZyB0cmFuc2Zvcm09InRyYW5zbGF0ZSgyNTIyLDM5NzcpIj48dXNlIHhsaW5rOmhyZWY9IiNuX3JiLTAiLz48L2c+CjxnIHRyYW5zZm9ybT0idHJhbnNsYXRlKDI2MTksMzk3NykiPjx1c2UgeGxpbms6aHJlZj0iI3JlY3QtMCIvPjwvZz4KPGcgdHJhbnNmb3JtPSJ0cmFuc2xhdGUoMzAwNywzOTc3KSI+PHVzZSB4bGluazpocmVmPSIjci0wIi8+PC9nPgo8ZyB0cmFuc2Zvcm09InRyYW5zbGF0ZSgzMTA0LDM5NzcpIj48dXNlIHhsaW5rOmhyZWY9IiNyZWN0LTAiLz48L2c+CjxnIHRyYW5zZm9ybT0idHJhbnNsYXRlKDMyMDEsMzk3NykiPjx1c2UgeGxpbms6aHJlZj0iI3JlY3QtMCIvPjwvZz4KPGcgdHJhbnNmb3JtPSJ0cmFuc2xhdGUoMzI5OCwzOTc3KSI+PHVzZSB4bGluazpocmVmPSIjcmVjdC0wIi8+PC9nPgo8ZyB0cmFuc2Zvcm09InRyYW5zbGF0ZSgzMzk1LDM5NzcpIj48dXNlIHhsaW5rOmhyZWY9IiNsYi0wIi8+PC9nPgo8ZyB0cmFuc2Zvcm09InRyYW5zbGF0ZSgzNTg5LDM5NzcpIj48dXNlIHhsaW5rOmhyZWY9IiNyZWN0LTAiLz48L2c+CjxnIHRyYW5zZm9ybT0idHJhbnNsYXRlKDM2ODYsMzk3NykiPjx1c2UgeGxpbms6aHJlZj0iI2wtMCIvPjwvZz4KPGcgdHJhbnNmb3JtPSJ0cmFuc2xhdGUoMzg4MCwzOTc3KSI+PHVzZSB4bGluazpocmVmPSIjcmVjdC0wIi8+PC9nPgo8ZyB0cmFuc2Zvcm09InRyYW5zbGF0ZSg0MTcxLDM5NzcpIj48dXNlIHhsaW5rOmhyZWY9IiNlbXB0eS0wIi8+PC9nPgo8ZyB0cmFuc2Zvcm09InRyYW5zbGF0ZSg0MzY1LDM5NzcpIj48dXNlIHhsaW5rOmhyZWY9IiNydC0wIi8+PC9nPgo8ZyB0cmFuc2Zvcm09InRyYW5zbGF0ZSg0NDYyLDM5NzcpIj48dXNlIHhsaW5rOmhyZWY9IiNyZWN0LTAiLz48L2c+CjxnIHRyYW5zZm9ybT0idHJhbnNsYXRlKDQ1NTksMzk3NykiPjx1c2UgeGxpbms6aHJlZj0iI2xiLTAiLz48L2c+CjxnIHRyYW5zZm9ybT0idHJhbnNsYXRlKDQ3NTMsMzk3NykiPjx1c2UgeGxpbms6aHJlZj0iI25fcmItMCIvPjwvZz4KPGcgdHJhbnNmb3JtPSJ0cmFuc2xhdGUoNDg1MCwzOTc3KSI+PHVzZSB4bGluazpocmVmPSIjYi0wIi8+PC9nPgo8ZyB0cmFuc2Zvcm09InRyYW5zbGF0ZSg1MTQxLDM5NzcpIj48dXNlIHhsaW5rOmhyZWY9IiNyZWN0LTAiLz48L2c+CjxnIHRyYW5zZm9ybT0idHJhbnNsYXRlKDU0MzIsMzk3NykiPjx1c2UgeGxpbms6aHJlZj0iI2ItMCIvPjwvZz4KPGcgdHJhbnNmb3JtPSJ0cmFuc2xhdGUoNTgyMCwzOTc3KSI+PHVzZSB4bGluazpocmVmPSIjYi0wIi8+PC9nPgo8ZyB0cmFuc2Zvcm09InRyYW5zbGF0ZSg1OTE3LDM5NzcpIj48dXNlIHhsaW5rOmhyZWY9IiNuX3JiLTAiLz48L2c+CjxnIHRyYW5zZm9ybT0idHJhbnNsYXRlKDYwMTQsMzk3NykiPjx1c2UgeGxpbms6aHJlZj0iI3JlY3QtMCIvPjwvZz4KPGcgdHJhbnNmb3JtPSJ0cmFuc2xhdGUoNjExMSwzOTc3KSI+PHVzZSB4bGluazpocmVmPSIjbl9yYi0wIi8+PC9nPgo8ZyB0cmFuc2Zvcm09InRyYW5zbGF0ZSg2MjA4LDM5NzcpIj48dXNlIHhsaW5rOmhyZWY9IiNiLTAiLz48L2c+CjxnIHRyYW5zZm9ybT0idHJhbnNsYXRlKDAsNDA3NCkiPjx1c2UgeGxpbms6aHJlZj0iI25fcmItMCIvPjwvZz4KPGcgdHJhbnNmb3JtPSJ0cmFuc2xhdGUoOTcsNDA3NCkiPjx1c2UgeGxpbms6aHJlZj0iI3JiLTAiLz48L2c+CjxnIHRyYW5zZm9ybT0idHJhbnNsYXRlKDE5NCw0MDc0KSI+PHVzZSB4bGluazpocmVmPSIjcmVjdC0wIi8+PC9nPgo8ZyB0cmFuc2Zvcm09InRyYW5zbGF0ZSgyOTEsNDA3NCkiPjx1c2UgeGxpbms6aHJlZj0iI2x0LTAiLz48L2c+CjxnIHRyYW5zZm9ybT0idHJhbnNsYXRlKDU4Miw0MDc0KSI+PHVzZSB4bGluazpocmVmPSIjZW1wdHktMCIvPjwvZz4KPGcgdHJhbnNmb3JtPSJ0cmFuc2xhdGUoODczLDQwNzQpIj48dXNlIHhsaW5rOmhyZWY9IiNydC0wIi8+PC9nPgo8ZyB0cmFuc2Zvcm09InRyYW5zbGF0ZSg5NzAsNDA3NCkiPjx1c2UgeGxpbms6aHJlZj0iI3JlY3QtMCIvPjwvZz4KPGcgdHJhbnNmb3JtPSJ0cmFuc2xhdGUoMTA2Nyw0MDc0KSI+PHVzZSB4bGluazpocmVmPSIjbGItMCIvPjwvZz4KPGcgdHJhbnNmb3JtPSJ0cmFuc2xhdGUoMTI2MSw0MDc0KSI+PHVzZSB4bGluazpocmVmPSIjcnQtMCIvPjwvZz4KPGcgdHJhbnNmb3JtPSJ0cmFuc2xhdGUoMTM1OCw0MDc0KSI+PHVzZSB4bGluazpocmVmPSIjbHQtMCIvPjwvZz4KPGcgdHJhbnNmb3JtPSJ0cmFuc2xhdGUoMTc0Niw0MDc0KSI+PHVzZSB4bGluazpocmVmPSIjci0wIi8+PC9nPgo8ZyB0cmFuc2Zvcm09InRyYW5zbGF0ZSgxODQzLDQwNzQpIj48dXNlIHhsaW5rOmhyZWY9IiNsdC0wIi8+PC9nPgo8ZyB0cmFuc2Zvcm09InRyYW5zbGF0ZSgxOTQwLDQwNzQpIj48dXNlIHhsaW5rOmhyZWY9IiNuX3JiLTAiLz48L2c+CjxnIHRyYW5zZm9ybT0idHJhbnNsYXRlKDIwMzcsNDA3NCkiPjx1c2UgeGxpbms6aHJlZj0iI2ItMCIvPjwvZz4KPGcgdHJhbnNmb3JtPSJ0cmFuc2xhdGUoMjIzMSw0MDc0KSI+PHVzZSB4bGluazpocmVmPSIjci0wIi8+PC9nPgo8ZyB0cmFuc2Zvcm09InRyYW5zbGF0ZSgyMzI4LDQwNzQpIj48dXNlIHhsaW5rOmhyZWY9IiNyZWN0LTAiLz48L2c+CjxnIHRyYW5zZm9ybT0idHJhbnNsYXRlKDI0MjUsNDA3NCkiPjx1c2UgeGxpbms6aHJlZj0iI3JlY3QtMCIvPjwvZz4KPGcgdHJhbnNmb3JtPSJ0cmFuc2xhdGUoMjUyMiw0MDc0KSI+PHVzZSB4bGluazpocmVmPSIjcmVjdC0wIi8+PC9nPgo8ZyB0cmFuc2Zvcm09InRyYW5zbGF0ZSgyNjE5LDQwNzQpIj48dXNlIHhsaW5rOmhyZWY9IiNyZWN0LTAiLz48L2c+CjxnIHRyYW5zZm9ybT0idHJhbnNsYXRlKDI3MTYsNDA3NCkiPjx1c2UgeGxpbms6aHJlZj0iI3JlY3QtMCIvPjwvZz4KPGcgdHJhbnNmb3JtPSJ0cmFuc2xhdGUoMjgxMyw0MDc0KSI+PHVzZSB4bGluazpocmVmPSIjcmVjdC0wIi8+PC9nPgo8ZyB0cmFuc2Zvcm09InRyYW5zbGF0ZSgyOTEwLDQwNzQpIj48dXNlIHhsaW5rOmhyZWY9IiNsYi0wIi8+PC9nPgo8ZyB0cmFuc2Zvcm09InRyYW5zbGF0ZSgzMTA0LDQwNzQpIj48dXNlIHhsaW5rOmhyZWY9IiNydC0wIi8+PC9nPgo8ZyB0cmFuc2Zvcm09InRyYW5zbGF0ZSgzMjAxLDQwNzQpIj48dXNlIHhsaW5rOmhyZWY9IiNyZWN0LTAiLz48L2c+CjxnIHRyYW5zZm9ybT0idHJhbnNsYXRlKDMyOTgsNDA3NCkiPjx1c2UgeGxpbms6aHJlZj0iI3JlY3QtMCIvPjwvZz4KPGcgdHJhbnNmb3JtPSJ0cmFuc2xhdGUoMzM5NSw0MDc0KSI+PHVzZSB4bGluazpocmVmPSIjbHQtMCIvPjwvZz4KPGcgdHJhbnNmb3JtPSJ0cmFuc2xhdGUoMzU4OSw0MDc0KSI+PHVzZSB4bGluazpocmVmPSIjdC0wIi8+PC9nPgo8ZyB0cmFuc2Zvcm09InRyYW5zbGF0ZSgzODgwLDQwNzQpIj48dXNlIHhsaW5rOmhyZWY9IiN0LTAiLz48L2c+CjxnIHRyYW5zZm9ybT0idHJhbnNsYXRlKDQwNzQsNDA3NCkiPjx1c2UgeGxpbms6aHJlZj0iI2ItMCIvPjwvZz4KPGcgdHJhbnNmb3JtPSJ0cmFuc2xhdGUoNDQ2Miw0MDc0KSI+PHVzZSB4bGluazpocmVmPSIjcmVjdC0wIi8+PC9nPgo8ZyB0cmFuc2Zvcm09InRyYW5zbGF0ZSg0NTU5LDQwNzQpIj48dXNlIHhsaW5rOmhyZWY9IiNyZWN0LTAiLz48L2c+CjxnIHRyYW5zZm9ybT0idHJhbnNsYXRlKDQ3NTMsNDA3NCkiPjx1c2UgeGxpbms6aHJlZj0iI3ItMCIvPjwvZz4KPGcgdHJhbnNmb3JtPSJ0cmFuc2xhdGUoNDg1MCw0MDc0KSI+PHVzZSB4bGluazpocmVmPSIjbHQtMCIvPjwvZz4KPGcgdHJhbnNmb3JtPSJ0cmFuc2xhdGUoNTA0NCw0MDc0KSI+PHVzZSB4bGluazpocmVmPSIjcmItMCIvPjwvZz4KPGcgdHJhbnNmb3JtPSJ0cmFuc2xhdGUoNTE0MSw0MDc0KSI+PHVzZSB4bGluazpocmVmPSIjcmVjdC0wIi8+PC9nPgo8ZyB0cmFuc2Zvcm09InRyYW5zbGF0ZSg1MjM4LDQwNzQpIj48dXNlIHhsaW5rOmhyZWY9IiNsYi0wIi8+PC9nPgo8ZyB0cmFuc2Zvcm09InRyYW5zbGF0ZSg1MzM1LDQwNzQpIj48dXNlIHhsaW5rOmhyZWY9IiNuX3JiLTAiLz48L2c+CjxnIHRyYW5zZm9ybT0idHJhbnNsYXRlKDU0MzIsNDA3NCkiPjx1c2UgeGxpbms6aHJlZj0iI3JlY3QtMCIvPjwvZz4KPGcgdHJhbnNmb3JtPSJ0cmFuc2xhdGUoNTUyOSw0MDc0KSI+PHVzZSB4bGluazpocmVmPSIjbGItMCIvPjwvZz4KPGcgdHJhbnNmb3JtPSJ0cmFuc2xhdGUoNTcyMyw0MDc0KSI+PHVzZSB4bGluazpocmVmPSIjbl9yYi0wIi8+PC9nPgo8ZyB0cmFuc2Zvcm09InRyYW5zbGF0ZSg1ODIwLDQwNzQpIj48dXNlIHhsaW5rOmhyZWY9IiNyZWN0LTAiLz48L2c+CjxnIHRyYW5zZm9ybT0idHJhbnNsYXRlKDU5MTcsNDA3NCkiPjx1c2UgeGxpbms6aHJlZj0iI3JlY3QtMCIvPjwvZz4KPGcgdHJhbnNmb3JtPSJ0cmFuc2xhdGUoNjAxNCw0MDc0KSI+PHVzZSB4bGluazpocmVmPSIjcmVjdC0wIi8+PC9nPgo8ZyB0cmFuc2Zvcm09InRyYW5zbGF0ZSg2MTExLDQwNzQpIj48dXNlIHhsaW5rOmhyZWY9IiNyZWN0LTAiLz48L2c+CjxnIHRyYW5zZm9ybT0idHJhbnNsYXRlKDYyMDgsNDA3NCkiPjx1c2UgeGxpbms6aHJlZj0iI2x0LTAiLz48L2c+CjxnIHRyYW5zZm9ybT0idHJhbnNsYXRlKDAsNDE3MSkiPjx1c2UgeGxpbms6aHJlZj0iI3JiLTAiLz48L2c+CjxnIHRyYW5zZm9ybT0idHJhbnNsYXRlKDk3LDQxNzEpIj48dXNlIHhsaW5rOmhyZWY9IiNyZWN0LTAiLz48L2c+CjxnIHRyYW5zZm9ybT0idHJhbnNsYXRlKDE5NCw0MTcxKSI+PHVzZSB4bGluazpocmVmPSIjcmVjdC0wIi8+PC9nPgo8ZyB0cmFuc2Zvcm09InRyYW5zbGF0ZSgzODgsNDE3MSkiPjx1c2UgeGxpbms6aHJlZj0iI2VtcHR5LTAiLz48L2c+CjxnIHRyYW5zZm9ybT0idHJhbnNsYXRlKDEwNjcsNDE3MSkiPjx1c2UgeGxpbms6aHJlZj0iI3QtMCIvPjwvZz4KPGcgdHJhbnNmb3JtPSJ0cmFuc2xhdGUoMTM1OCw0MTcxKSI+PHVzZSB4bGluazpocmVmPSIjbl9yYi0wIi8+PC9nPgo8ZyB0cmFuc2Zvcm09InRyYW5zbGF0ZSgxNDU1LDQxNzEpIj48dXNlIHhsaW5rOmhyZWY9IiNyYi0wIi8+PC9nPgo8ZyB0cmFuc2Zvcm09InRyYW5zbGF0ZSgxNTUyLDQxNzEpIj48dXNlIHhsaW5rOmhyZWY9IiNyZWN0LTAiLz48L2c+CjxnIHRyYW5zZm9ybT0idHJhbnNsYXRlKDE2NDksNDE3MSkiPjx1c2UgeGxpbms6aHJlZj0iI2xiLTAiLz48L2c+CjxnIHRyYW5zZm9ybT0idHJhbnNsYXRlKDE4NDMsNDE3MSkiPjx1c2UgeGxpbms6aHJlZj0iI25fcmItMCIvPjwvZz4KPGcgdHJhbnNmb3JtPSJ0cmFuc2xhdGUoMTk0MCw0MTcxKSI+PHVzZSB4bGluazpocmVmPSIjcmItMCIvPjwvZz4KPGcgdHJhbnNmb3JtPSJ0cmFuc2xhdGUoMjAzNyw0MTcxKSI+PHVzZSB4bGluazpocmVmPSIjbHQtMCIvPjwvZz4KPGcgdHJhbnNmb3JtPSJ0cmFuc2xhdGUoMjMyOCw0MTcxKSI+PHVzZSB4bGluazpocmVmPSIjdC0wIi8+PC9nPgo8ZyB0cmFuc2Zvcm09InRyYW5zbGF0ZSgyNTIyLDQxNzEpIj48dXNlIHhsaW5rOmhyZWY9IiNyZWN0LTAiLz48L2c+CjxnIHRyYW5zZm9ybT0idHJhbnNsYXRlKDI4MTMsNDE3MSkiPjx1c2UgeGxpbms6aHJlZj0iI3JlY3QtMCIvPjwvZz4KPGcgdHJhbnNmb3JtPSJ0cmFuc2xhdGUoMjkxMCw0MTcxKSI+PHVzZSB4bGluazpocmVmPSIjcmVjdC0wIi8+PC9nPgo8ZyB0cmFuc2Zvcm09InRyYW5zbGF0ZSgzMjAxLDQxNzEpIj48dXNlIHhsaW5rOmhyZWY9IiN0LTAiLz48L2c+CjxnIHRyYW5zZm9ybT0idHJhbnNsYXRlKDM0OTIsNDE3MSkiPjx1c2UgeGxpbms6aHJlZj0iI2VtcHR5LTAiLz48L2c+CjxnIHRyYW5zZm9ybT0idHJhbnNsYXRlKDM3ODMsNDE3MSkiPjx1c2UgeGxpbms6aHJlZj0iI2VtcHR5LTAiLz48L2c+CjxnIHRyYW5zZm9ybT0idHJhbnNsYXRlKDQwNzQsNDE3MSkiPjx1c2UgeGxpbms6aHJlZj0iI3J0LTAiLz48L2c+CjxnIHRyYW5zZm9ybT0idHJhbnNsYXRlKDQxNzEsNDE3MSkiPjx1c2UgeGxpbms6aHJlZj0iI2xiLTAiLz48L2c+CjxnIHRyYW5zZm9ybT0idHJhbnNsYXRlKDQzNjUsNDE3MSkiPjx1c2UgeGxpbms6aHJlZj0iI25fcmItMCIvPjwvZz4KPGcgdHJhbnNmb3JtPSJ0cmFuc2xhdGUoNDQ2Miw0MTcxKSI+PHVzZSB4bGluazpocmVmPSIjcmVjdC0wIi8+PC9nPgo8ZyB0cmFuc2Zvcm09InRyYW5zbGF0ZSg0NTU5LDQxNzEpIj48dXNlIHhsaW5rOmhyZWY9IiNyZWN0LTAiLz48L2c+CjxnIHRyYW5zZm9ybT0idHJhbnNsYXRlKDQ2NTYsNDE3MSkiPjx1c2UgeGxpbms6aHJlZj0iI2wtMCIvPjwvZz4KPGcgdHJhbnNmb3JtPSJ0cmFuc2xhdGUoNDk0Nyw0MTcxKSI+PHVzZSB4bGluazpocmVmPSIjbl9yYi0wIi8+PC9nPgo8ZyB0cmFuc2Zvcm09InRyYW5zbGF0ZSg1MDQ0LDQxNzEpIj48dXNlIHhsaW5rOmhyZWY9IiNyZWN0LTAiLz48L2c+CjxnIHRyYW5zZm9ybT0idHJhbnNsYXRlKDUyMzgsNDE3MSkiPjx1c2UgeGxpbms6aHJlZj0iI3JlY3QtMCIvPjwvZz4KPGcgdHJhbnNmb3JtPSJ0cmFuc2xhdGUoNTMzNSw0MTcxKSI+PHVzZSB4bGluazpocmVmPSIjcmVjdC0wIi8+PC9nPgo8ZyB0cmFuc2Zvcm09InRyYW5zbGF0ZSg1NDMyLDQxNzEpIj48dXNlIHhsaW5rOmhyZWY9IiNyZWN0LTAiLz48L2c+CjxnIHRyYW5zZm9ybT0idHJhbnNsYXRlKDU1MjksNDE3MSkiPjx1c2UgeGxpbms6aHJlZj0iI3JlY3QtMCIvPjwvZz4KPGcgdHJhbnNmb3JtPSJ0cmFuc2xhdGUoNTYyNiw0MTcxKSI+PHVzZSB4bGluazpocmVmPSIjcmVjdC0wIi8+PC9nPgo8ZyB0cmFuc2Zvcm09InRyYW5zbGF0ZSg1NzIzLDQxNzEpIj48dXNlIHhsaW5rOmhyZWY9IiNyZWN0LTAiLz48L2c+CjxnIHRyYW5zZm9ybT0idHJhbnNsYXRlKDU4MjAsNDE3MSkiPjx1c2UgeGxpbms6aHJlZj0iI3JlY3QtMCIvPjwvZz4KPGcgdHJhbnNmb3JtPSJ0cmFuc2xhdGUoNTkxNyw0MTcxKSI+PHVzZSB4bGluazpocmVmPSIjbHQtMCIvPjwvZz4KPGcgdHJhbnNmb3JtPSJ0cmFuc2xhdGUoNjExMSw0MTcxKSI+PHVzZSB4bGluazpocmVmPSIjcmVjdC0wIi8+PC9nPgo8ZyB0cmFuc2Zvcm09InRyYW5zbGF0ZSgwLDQyNjgpIj48dXNlIHhsaW5rOmhyZWY9IiN0LTAiLz48L2c+CjxnIHRyYW5zZm9ybT0idHJhbnNsYXRlKDE5NCw0MjY4KSI+PHVzZSB4bGluazpocmVmPSIjcmVjdC0wIi8+PC9nPgo8ZyB0cmFuc2Zvcm09InRyYW5zbGF0ZSg1ODIsNDI2OCkiPjx1c2UgeGxpbms6aHJlZj0iI3ItMCIvPjwvZz4KPGcgdHJhbnNmb3JtPSJ0cmFuc2xhdGUoNjc5LDQyNjgpIj48dXNlIHhsaW5rOmhyZWY9IiNyZWN0LTAiLz48L2c+CjxnIHRyYW5zZm9ybT0idHJhbnNsYXRlKDc3Niw0MjY4KSI+PHVzZSB4bGluazpocmVmPSIjbC0wIi8+PC9nPgo8ZyB0cmFuc2Zvcm09InRyYW5zbGF0ZSg5NzAsNDI2OCkiPjx1c2UgeGxpbms6aHJlZj0iI2VtcHR5LTAiLz48L2c+CjxnIHRyYW5zZm9ybT0idHJhbnNsYXRlKDExNjQsNDI2OCkiPjx1c2UgeGxpbms6aHJlZj0iI3JiLTAiLz48L2c+CjxnIHRyYW5zZm9ybT0idHJhbnNsYXRlKDEyNjEsNDI2OCkiPjx1c2UgeGxpbms6aHJlZj0iI3JlY3QtMCIvPjwvZz4KPGcgdHJhbnNmb3JtPSJ0cmFuc2xhdGUoMTM1OCw0MjY4KSI+PHVzZSB4bGluazpocmVmPSIjcmVjdC0wIi8+PC9nPgo8ZyB0cmFuc2Zvcm09InRyYW5zbGF0ZSgxNDU1LDQyNjgpIj48dXNlIHhsaW5rOmhyZWY9IiNyZWN0LTAiLz48L2c+CjxnIHRyYW5zZm9ybT0idHJhbnNsYXRlKDE1NTIsNDI2OCkiPjx1c2UgeGxpbms6aHJlZj0iI3JlY3QtMCIvPjwvZz4KPGcgdHJhbnNmb3JtPSJ0cmFuc2xhdGUoMTY0OSw0MjY4KSI+PHVzZSB4bGluazpocmVmPSIjcmVjdC0wIi8+PC9nPgo8ZyB0cmFuc2Zvcm09InRyYW5zbGF0ZSgxNzQ2LDQyNjgpIj48dXNlIHhsaW5rOmhyZWY9IiNyZWN0LTAiLz48L2c+CjxnIHRyYW5zZm9ybT0idHJhbnNsYXRlKDE4NDMsNDI2OCkiPjx1c2UgeGxpbms6aHJlZj0iI3JlY3QtMCIvPjwvZz4KPGcgdHJhbnNmb3JtPSJ0cmFuc2xhdGUoMTk0MCw0MjY4KSI+PHVzZSB4bGluazpocmVmPSIjcmVjdC0wIi8+PC9nPgo8ZyB0cmFuc2Zvcm09InRyYW5zbGF0ZSgyMTM0LDQyNjgpIj48dXNlIHhsaW5rOmhyZWY9IiNyYi0wIi8+PC9nPgo8ZyB0cmFuc2Zvcm09InRyYW5zbGF0ZSgyMjMxLDQyNjgpIj48dXNlIHhsaW5rOmhyZWY9IiNsYi0wIi8+PC9nPgo8ZyB0cmFuc2Zvcm09InRyYW5zbGF0ZSgyNTIyLDQyNjgpIj48dXNlIHhsaW5rOmhyZWY9IiNydC0wIi8+PC9nPgo8ZyB0cmFuc2Zvcm09InRyYW5zbGF0ZSgyNjE5LDQyNjgpIj48dXNlIHhsaW5rOmhyZWY9IiNyZWN0LTAiLz48L2c+CjxnIHRyYW5zZm9ybT0idHJhbnNsYXRlKDI3MTYsNDI2OCkiPjx1c2UgeGxpbms6aHJlZj0iI3JlY3QtMCIvPjwvZz4KPGcgdHJhbnNmb3JtPSJ0cmFuc2xhdGUoMjgxMyw0MjY4KSI+PHVzZSB4bGluazpocmVmPSIjcmVjdC0wIi8+PC9nPgo8ZyB0cmFuc2Zvcm09InRyYW5zbGF0ZSgyOTEwLDQyNjgpIj48dXNlIHhsaW5rOmhyZWY9IiNyZWN0LTAiLz48L2c+CjxnIHRyYW5zZm9ybT0idHJhbnNsYXRlKDMwMDcsNDI2OCkiPjx1c2UgeGxpbms6aHJlZj0iI3JlY3QtMCIvPjwvZz4KPGcgdHJhbnNmb3JtPSJ0cmFuc2xhdGUoMzEwNCw0MjY4KSI+PHVzZSB4bGluazpocmVmPSIjbC0wIi8+PC9nPgo8ZyB0cmFuc2Zvcm09InRyYW5zbGF0ZSgzMzk1LDQyNjgpIj48dXNlIHhsaW5rOmhyZWY9IiNiLTAiLz48L2c+CjxnIHRyYW5zZm9ybT0idHJhbnNsYXRlKDM1ODksNDI2OCkiPjx1c2UgeGxpbms6aHJlZj0iI25fcmItMCIvPjwvZz4KPGcgdHJhbnNmb3JtPSJ0cmFuc2xhdGUoMzY4Niw0MjY4KSI+PHVzZSB4bGluazpocmVmPSIjYi0wIi8+PC9nPgo8ZyB0cmFuc2Zvcm09InRyYW5zbGF0ZSgzODgwLDQyNjgpIj48dXNlIHhsaW5rOmhyZWY9IiNyLTAiLz48L2c+CjxnIHRyYW5zZm9ybT0idHJhbnNsYXRlKDM5NzcsNDI2OCkiPjx1c2UgeGxpbms6aHJlZj0iI2xiLTAiLz48L2c+CjxnIHRyYW5zZm9ybT0idHJhbnNsYXRlKDQxNzEsNDI2OCkiPjx1c2UgeGxpbms6aHJlZj0iI3J0LTAiLz48L2c+CjxnIHRyYW5zZm9ybT0idHJhbnNsYXRlKDQyNjgsNDI2OCkiPjx1c2UgeGxpbms6aHJlZj0iI3JlY3QtMCIvPjwvZz4KPGcgdHJhbnNmb3JtPSJ0cmFuc2xhdGUoNDM2NSw0MjY4KSI+PHVzZSB4bGluazpocmVmPSIjcmVjdC0wIi8+PC9nPgo8ZyB0cmFuc2Zvcm09InRyYW5zbGF0ZSg0NDYyLDQyNjgpIj48dXNlIHhsaW5rOmhyZWY9IiNyZWN0LTAiLz48L2c+CjxnIHRyYW5zZm9ybT0idHJhbnNsYXRlKDQ1NTksNDI2OCkiPjx1c2UgeGxpbms6aHJlZj0iI2x0LTAiLz48L2c+CjxnIHRyYW5zZm9ybT0idHJhbnNsYXRlKDQ3NTMsNDI2OCkiPjx1c2UgeGxpbms6aHJlZj0iI2VtcHR5LTAiLz48L2c+CjxnIHRyYW5zZm9ybT0idHJhbnNsYXRlKDQ4NTAsNDI2OCkiPjx1c2UgeGxpbms6aHJlZj0iI25fcmItMCIvPjwvZz4KPGcgdHJhbnNmb3JtPSJ0cmFuc2xhdGUoNDk0Nyw0MjY4KSI+PHVzZSB4bGluazpocmVmPSIjcmItMCIvPjwvZz4KPGcgdHJhbnNmb3JtPSJ0cmFuc2xhdGUoNTA0NCw0MjY4KSI+PHVzZSB4bGluazpocmVmPSIjbHQtMCIvPjwvZz4KPGcgdHJhbnNmb3JtPSJ0cmFuc2xhdGUoNTIzOCw0MjY4KSI+PHVzZSB4bGluazpocmVmPSIjcmVjdC0wIi8+PC9nPgo8ZyB0cmFuc2Zvcm09InRyYW5zbGF0ZSg1NTI5LDQyNjgpIj48dXNlIHhsaW5rOmhyZWY9IiNyZWN0LTAiLz48L2c+CjxnIHRyYW5zZm9ybT0idHJhbnNsYXRlKDU3MjMsNDI2OCkiPjx1c2UgeGxpbms6aHJlZj0iI3QtMCIvPjwvZz4KPGcgdHJhbnNmb3JtPSJ0cmFuc2xhdGUoNjAxNCw0MjY4KSI+PHVzZSB4bGluazpocmVmPSIjci0wIi8+PC9nPgo8ZyB0cmFuc2Zvcm09InRyYW5zbGF0ZSg2MTExLDQyNjgpIj48dXNlIHhsaW5rOmhyZWY9IiNyZWN0LTAiLz48L2c+CjxnIHRyYW5zZm9ybT0idHJhbnNsYXRlKDE5NCw0MzY1KSI+PHVzZSB4bGluazpocmVmPSIjcmVjdC0wIi8+PC9nPgo8ZyB0cmFuc2Zvcm09InRyYW5zbGF0ZSgzODgsNDM2NSkiPjx1c2UgeGxpbms6aHJlZj0iI2VtcHR5LTAiLz48L2c+CjxnIHRyYW5zZm9ybT0idHJhbnNsYXRlKDY3OSw0MzY1KSI+PHVzZSB4bGluazpocmVmPSIjcmVjdC0wIi8+PC9nPgo8ZyB0cmFuc2Zvcm09InRyYW5zbGF0ZSgxMTY0LDQzNjUpIj48dXNlIHhsaW5rOmhyZWY9IiN0LTAiLz48L2c+CjxnIHRyYW5zZm9ybT0idHJhbnNsYXRlKDE0NTUsNDM2NSkiPjx1c2UgeGxpbms6aHJlZj0iI3QtMCIvPjwvZz4KPGcgdHJhbnNmb3JtPSJ0cmFuc2xhdGUoMTY0OSw0MzY1KSI+PHVzZSB4bGluazpocmVmPSIjcnQtMCIvPjwvZz4KPGcgdHJhbnNmb3JtPSJ0cmFuc2xhdGUoMTc0Niw0MzY1KSI+PHVzZSB4bGluazpocmVmPSIjcmVjdC0wIi8+PC9nPgo8ZyB0cmFuc2Zvcm09InRyYW5zbGF0ZSgxODQzLDQzNjUpIj48dXNlIHhsaW5rOmhyZWY9IiNyZWN0LTAiLz48L2c+CjxnIHRyYW5zZm9ybT0idHJhbnNsYXRlKDE5NDAsNDM2NSkiPjx1c2UgeGxpbms6aHJlZj0iI3JlY3QtMCIvPjwvZz4KPGcgdHJhbnNmb3JtPSJ0cmFuc2xhdGUoMjEzNCw0MzY1KSI+PHVzZSB4bGluazpocmVmPSIjcnQtMCIvPjwvZz4KPGcgdHJhbnNmb3JtPSJ0cmFuc2xhdGUoMjIzMSw0MzY1KSI+PHVzZSB4bGluazpocmVmPSIjcmVjdC0wIi8+PC9nPgo8ZyB0cmFuc2Zvcm09InRyYW5zbGF0ZSgyNDI1LDQzNjUpIj48dXNlIHhsaW5rOmhyZWY9IiNiLTAiLz48L2c+CjxnIHRyYW5zZm9ybT0idHJhbnNsYXRlKDI2MTksNDM2NSkiPjx1c2UgeGxpbms6aHJlZj0iI3J0LTAiLz48L2c+CjxnIHRyYW5zZm9ybT0idHJhbnNsYXRlKDI3MTYsNDM2NSkiPjx1c2UgeGxpbms6aHJlZj0iI3JlY3QtMCIvPjwvZz4KPGcgdHJhbnNmb3JtPSJ0cmFuc2xhdGUoMjgxMyw0MzY1KSI+PHVzZSB4bGluazpocmVmPSIjcmVjdC0wIi8+PC9nPgo8ZyB0cmFuc2Zvcm09InRyYW5zbGF0ZSgyOTEwLDQzNjUpIj48dXNlIHhsaW5rOmhyZWY9IiNsdC0wIi8+PC9nPgo8ZyB0cmFuc2Zvcm09InRyYW5zbGF0ZSgzMjAxLDQzNjUpIj48dXNlIHhsaW5rOmhyZWY9IiNlbXB0eS0wIi8+PC9nPgo8ZyB0cmFuc2Zvcm09InRyYW5zbGF0ZSgzMjk4LDQzNjUpIj48dXNlIHhsaW5rOmhyZWY9IiNuX3JiLTAiLz48L2c+CjxnIHRyYW5zZm9ybT0idHJhbnNsYXRlKDMzOTUsNDM2NSkiPjx1c2UgeGxpbms6aHJlZj0iI3JlY3QtMCIvPjwvZz4KPGcgdHJhbnNmb3JtPSJ0cmFuc2xhdGUoMzQ5Miw0MzY1KSI+PHVzZSB4bGluazpocmVmPSIjcmVjdC0wIi8+PC9nPgo8ZyB0cmFuc2Zvcm09InRyYW5zbGF0ZSgzNTg5LDQzNjUpIj48dXNlIHhsaW5rOmhyZWY9IiNyZWN0LTAiLz48L2c+CjxnIHRyYW5zZm9ybT0idHJhbnNsYXRlKDM2ODYsNDM2NSkiPjx1c2UgeGxpbms6aHJlZj0iI3JlY3QtMCIvPjwvZz4KPGcgdHJhbnNmb3JtPSJ0cmFuc2xhdGUoMzc4Myw0MzY1KSI+PHVzZSB4bGluazpocmVmPSIjbC0wIi8+PC9nPgo8ZyB0cmFuc2Zvcm09InRyYW5zbGF0ZSgzOTc3LDQzNjUpIj48dXNlIHhsaW5rOmhyZWY9IiNydC0wIi8+PC9nPgo8ZyB0cmFuc2Zvcm09InRyYW5zbGF0ZSg0MDc0LDQzNjUpIj48dXNlIHhsaW5rOmhyZWY9IiNsLTAiLz48L2c+CjxnIHRyYW5zZm9ybT0idHJhbnNsYXRlKDQ0NjIsNDM2NSkiPjx1c2UgeGxpbms6aHJlZj0iI3QtMCIvPjwvZz4KPGcgdHJhbnNmb3JtPSJ0cmFuc2xhdGUoNDU1OSw0MzY1KSI+PHVzZSB4bGluazpocmVmPSIjbl9yYi0wIi8+PC9nPgo8ZyB0cmFuc2Zvcm09InRyYW5zbGF0ZSg0NjU2LDQzNjUpIj48dXNlIHhsaW5rOmhyZWY9IiNiLTAiLz48L2c+CjxnIHRyYW5zZm9ybT0idHJhbnNsYXRlKDQ4NTAsNDM2NSkiPjx1c2UgeGxpbms6aHJlZj0iI3ItMCIvPjwvZz4KPGcgdHJhbnNmb3JtPSJ0cmFuc2xhdGUoNDk0Nyw0MzY1KSI+PHVzZSB4bGluazpocmVmPSIjcmVjdC0wIi8+PC9nPgo8ZyB0cmFuc2Zvcm09InRyYW5zbGF0ZSg1MjM4LDQzNjUpIj48dXNlIHhsaW5rOmhyZWY9IiN0LTAiLz48L2c+CjxnIHRyYW5zZm9ybT0idHJhbnNsYXRlKDU0MzIsNDM2NSkiPjx1c2UgeGxpbms6aHJlZj0iI3ItMCIvPjwvZz4KPGcgdHJhbnNmb3JtPSJ0cmFuc2xhdGUoNTUyOSw0MzY1KSI+PHVzZSB4bGluazpocmVmPSIjbHQtMCIvPjwvZz4KPGcgdHJhbnNmb3JtPSJ0cmFuc2xhdGUoNjExMSw0MzY1KSI+PHVzZSB4bGluazpocmVmPSIjcmVjdC0wIi8+PC9nPgo8ZyB0cmFuc2Zvcm09InRyYW5zbGF0ZSg2MjA4LDQzNjUpIj48dXNlIHhsaW5rOmhyZWY9IiNsLTAiLz48L2c+CjxnIHRyYW5zZm9ybT0idHJhbnNsYXRlKDAsNDQ2MikiPjx1c2UgeGxpbms6aHJlZj0iI2VtcHR5LTAiLz48L2c+CjxnIHRyYW5zZm9ybT0idHJhbnNsYXRlKDE5NCw0NDYyKSI+PHVzZSB4bGluazpocmVmPSIjcnQtMCIvPjwvZz4KPGcgdHJhbnNmb3JtPSJ0cmFuc2xhdGUoMjkxLDQ0NjIpIj48dXNlIHhsaW5rOmhyZWY9IiNsYi0wIi8+PC9nPgo8ZyB0cmFuc2Zvcm09InRyYW5zbGF0ZSg0ODUsNDQ2MikiPjx1c2UgeGxpbms6aHJlZj0iI3ItMCIvPjwvZz4KPGcgdHJhbnNmb3JtPSJ0cmFuc2xhdGUoNTgyLDQ0NjIpIj48dXNlIHhsaW5rOmhyZWY9IiNyZWN0LTAiLz48L2c+CjxnIHRyYW5zZm9ybT0idHJhbnNsYXRlKDY3OSw0NDYyKSI+PHVzZSB4bGluazpocmVmPSIjcmVjdC0wIi8+PC9nPgo8ZyB0cmFuc2Zvcm09InRyYW5zbGF0ZSg3NzYsNDQ2MikiPjx1c2UgeGxpbms6aHJlZj0iI2wtMCIvPjwvZz4KPGcgdHJhbnNmb3JtPSJ0cmFuc2xhdGUoOTcwLDQ0NjIpIj48dXNlIHhsaW5rOmhyZWY9IiNiLTAiLz48L2c+CjxnIHRyYW5zZm9ybT0idHJhbnNsYXRlKDE4NDMsNDQ2MikiPjx1c2UgeGxpbms6aHJlZj0iI3J0LTAiLz48L2c+CjxnIHRyYW5zZm9ybT0idHJhbnNsYXRlKDE5NDAsNDQ2MikiPjx1c2UgeGxpbms6aHJlZj0iI3JlY3QtMCIvPjwvZz4KPGcgdHJhbnNmb3JtPSJ0cmFuc2xhdGUoMjAzNyw0NDYyKSI+PHVzZSB4bGluazpocmVmPSIjbC0wIi8+PC9nPgo8ZyB0cmFuc2Zvcm09InRyYW5zbGF0ZSgyMjMxLDQ0NjIpIj48dXNlIHhsaW5rOmhyZWY9IiNyZWN0LTAiLz48L2c+CjxnIHRyYW5zZm9ybT0idHJhbnNsYXRlKDI0MjUsNDQ2MikiPjx1c2UgeGxpbms6aHJlZj0iI3JlY3QtMCIvPjwvZz4KPGcgdHJhbnNmb3JtPSJ0cmFuc2xhdGUoMjUyMiw0NDYyKSI+PHVzZSB4bGluazpocmVmPSIjbGItMCIvPjwvZz4KPGcgdHJhbnNmb3JtPSJ0cmFuc2xhdGUoMjgxMyw0NDYyKSI+PHVzZSB4bGluazpocmVmPSIjcmVjdC0wIi8+PC9nPgo8ZyB0cmFuc2Zvcm09InRyYW5zbGF0ZSgyOTEwLDQ0NjIpIj48dXNlIHhsaW5rOmhyZWY9IiNuX3JiLTAiLz48L2c+CjxnIHRyYW5zZm9ybT0idHJhbnNsYXRlKDMwMDcsNDQ2MikiPjx1c2UgeGxpbms6aHJlZj0iI3JiLTAiLz48L2c+CjxnIHRyYW5zZm9ybT0idHJhbnNsYXRlKDMxMDQsNDQ2MikiPjx1c2UgeGxpbms6aHJlZj0iI2wtMCIvPjwvZz4KPGcgdHJhbnNmb3JtPSJ0cmFuc2xhdGUoMzI5OCw0NDYyKSI+PHVzZSB4bGluazpocmVmPSIjci0wIi8+PC9nPgo8ZyB0cmFuc2Zvcm09InRyYW5zbGF0ZSgzMzk1LDQ0NjIpIj48dXNlIHhsaW5rOmhyZWY9IiNsdC0wIi8+PC9nPgo8ZyB0cmFuc2Zvcm09InRyYW5zbGF0ZSgzNTg5LDQ0NjIpIj48dXNlIHhsaW5rOmhyZWY9IiN0LTAiLz48L2c+CjxnIHRyYW5zZm9ybT0idHJhbnNsYXRlKDM3ODMsNDQ2MikiPjx1c2UgeGxpbms6aHJlZj0iI25fcmItMCIvPjwvZz4KPGcgdHJhbnNmb3JtPSJ0cmFuc2xhdGUoMzg4MCw0NDYyKSI+PHVzZSB4bGluazpocmVmPSIjYi0wIi8+PC9nPgo8ZyB0cmFuc2Zvcm09InRyYW5zbGF0ZSg0MjY4LDQ0NjIpIj48dXNlIHhsaW5rOmhyZWY9IiNlbXB0eS0wIi8+PC9nPgo8ZyB0cmFuc2Zvcm09InRyYW5zbGF0ZSg0NTU5LDQ0NjIpIj48dXNlIHhsaW5rOmhyZWY9IiNyLTAiLz48L2c+CjxnIHRyYW5zZm9ybT0idHJhbnNsYXRlKDQ2NTYsNDQ2MikiPjx1c2UgeGxpbms6aHJlZj0iI3JlY3QtMCIvPjwvZz4KPGcgdHJhbnNmb3JtPSJ0cmFuc2xhdGUoNDk0Nyw0NDYyKSI+PHVzZSB4bGluazpocmVmPSIjcmVjdC0wIi8+PC9nPgo8ZyB0cmFuc2Zvcm09InRyYW5zbGF0ZSg1ODIwLDQ0NjIpIj48dXNlIHhsaW5rOmhyZWY9IiNiLTAiLz48L2c+CjxnIHRyYW5zZm9ybT0idHJhbnNsYXRlKDYwMTQsNDQ2MikiPjx1c2UgeGxpbms6aHJlZj0iI3ItMCIvPjwvZz4KPGcgdHJhbnNmb3JtPSJ0cmFuc2xhdGUoNjExMSw0NDYyKSI+PHVzZSB4bGluazpocmVmPSIjcmVjdC0wIi8+PC9nPgo8ZyB0cmFuc2Zvcm09InRyYW5zbGF0ZSgyOTEsNDU1OSkiPjx1c2UgeGxpbms6aHJlZj0iI3QtMCIvPjwvZz4KPGcgdHJhbnNmb3JtPSJ0cmFuc2xhdGUoNjc5LDQ1NTkpIj48dXNlIHhsaW5rOmhyZWY9IiN0LTAiLz48L2c+CjxnIHRyYW5zZm9ybT0idHJhbnNsYXRlKDk3MCw0NTU5KSI+PHVzZSB4bGluazpocmVmPSIjdC0wIi8+PC9nPgo8ZyB0cmFuc2Zvcm09InRyYW5zbGF0ZSgxMjYxLDQ1NTkpIj48dXNlIHhsaW5rOmhyZWY9IiNuX3JiLTAiLz48L2c+CjxnIHRyYW5zZm9ybT0idHJhbnNsYXRlKDEzNTgsNDU1OSkiPjx1c2UgeGxpbms6aHJlZj0iI3JiLTAiLz48L2c+CjxnIHRyYW5zZm9ybT0idHJhbnNsYXRlKDE0NTUsNDU1OSkiPjx1c2UgeGxpbms6aHJlZj0iI3JlY3QtMCIvPjwvZz4KPGcgdHJhbnNmb3JtPSJ0cmFuc2xhdGUoMTU1Miw0NTU5KSI+PHVzZSB4bGluazpocmVmPSIjcmVjdC0wIi8+PC9nPgo8ZyB0cmFuc2Zvcm09InRyYW5zbGF0ZSgxNjQ5LDQ1NTkpIj48dXNlIHhsaW5rOmhyZWY9IiNsLTAiLz48L2c+CjxnIHRyYW5zZm9ybT0idHJhbnNsYXRlKDE5NDAsNDU1OSkiPjx1c2UgeGxpbms6aHJlZj0iI3JlY3QtMCIvPjwvZz4KPGcgdHJhbnNmb3JtPSJ0cmFuc2xhdGUoMjAzNyw0NTU5KSI+PHVzZSB4bGluazpocmVmPSIjbl9yYi0wIi8+PC9nPgo8ZyB0cmFuc2Zvcm09InRyYW5zbGF0ZSgyMTM0LDQ1NTkpIj48dXNlIHhsaW5rOmhyZWY9IiNyYi0wIi8+PC9nPgo8ZyB0cmFuc2Zvcm09InRyYW5zbGF0ZSgyMjMxLDQ1NTkpIj48dXNlIHhsaW5rOmhyZWY9IiNyZWN0LTAiLz48L2c+CjxnIHRyYW5zZm9ybT0idHJhbnNsYXRlKDI0MjUsNDU1OSkiPjx1c2UgeGxpbms6aHJlZj0iI3JlY3QtMCIvPjwvZz4KPGcgdHJhbnNmb3JtPSJ0cmFuc2xhdGUoMjUyMiw0NTU5KSI+PHVzZSB4bGluazpocmVmPSIjbHQtMCIvPjwvZz4KPGcgdHJhbnNmb3JtPSJ0cmFuc2xhdGUoMjcxNiw0NTU5KSI+PHVzZSB4bGluazpocmVmPSIjbl9yYi0wIi8+PC9nPgo8ZyB0cmFuc2Zvcm09InRyYW5zbGF0ZSgyODEzLDQ1NTkpIj48dXNlIHhsaW5rOmhyZWY9IiNyZWN0LTAiLz48L2c+CjxnIHRyYW5zZm9ybT0idHJhbnNsYXRlKDI5MTAsNDU1OSkiPjx1c2UgeGxpbms6aHJlZj0iI3JlY3QtMCIvPjwvZz4KPGcgdHJhbnNmb3JtPSJ0cmFuc2xhdGUoMzAwNyw0NTU5KSI+PHVzZSB4bGluazpocmVmPSIjbHQtMCIvPjwvZz4KPGcgdHJhbnNmb3JtPSJ0cmFuc2xhdGUoMzIwMSw0NTU5KSI+PHVzZSB4bGluazpocmVmPSIjZW1wdHktMCIvPjwvZz4KPGcgdHJhbnNmb3JtPSJ0cmFuc2xhdGUoMzc4Myw0NTU5KSI+PHVzZSB4bGluazpocmVmPSIjcmItMCIvPjwvZz4KPGcgdHJhbnNmb3JtPSJ0cmFuc2xhdGUoMzg4MCw0NTU5KSI+PHVzZSB4bGluazpocmVmPSIjcmVjdC0wIi8+PC9nPgo8ZyB0cmFuc2Zvcm09InRyYW5zbGF0ZSg0MTcxLDQ1NTkpIj48dXNlIHhsaW5rOmhyZWY9IiNiLTAiLz48L2c+CjxnIHRyYW5zZm9ybT0idHJhbnNsYXRlKDQyNjgsNDU1OSkiPjx1c2UgeGxpbms6aHJlZj0iI25fcmItMCIvPjwvZz4KPGcgdHJhbnNmb3JtPSJ0cmFuc2xhdGUoNDM2NSw0NTU5KSI+PHVzZSB4bGluazpocmVmPSIjYi0wIi8+PC9nPgo8ZyB0cmFuc2Zvcm09InRyYW5zbGF0ZSg0NjU2LDQ1NTkpIj48dXNlIHhsaW5rOmhyZWY9IiNydC0wIi8+PC9nPgo8ZyB0cmFuc2Zvcm09InRyYW5zbGF0ZSg0NzUzLDQ1NTkpIj48dXNlIHhsaW5rOmhyZWY9IiNyZWN0LTAiLz48L2c+CjxnIHRyYW5zZm9ybT0idHJhbnNsYXRlKDQ4NTAsNDU1OSkiPjx1c2UgeGxpbms6aHJlZj0iI3JlY3QtMCIvPjwvZz4KPGcgdHJhbnNmb3JtPSJ0cmFuc2xhdGUoNDk0Nyw0NTU5KSI+PHVzZSB4bGluazpocmVmPSIjcmVjdC0wIi8+PC9nPgo8ZyB0cmFuc2Zvcm09InRyYW5zbGF0ZSg1MDQ0LDQ1NTkpIj48dXNlIHhsaW5rOmhyZWY9IiNsLTAiLz48L2c+CjxnIHRyYW5zZm9ybT0idHJhbnNsYXRlKDUxNDEsNDU1OSkiPjx1c2UgeGxpbms6aHJlZj0iI25fcmItMCIvPjwvZz4KPGcgdHJhbnNmb3JtPSJ0cmFuc2xhdGUoNTIzOCw0NTU5KSI+PHVzZSB4bGluazpocmVmPSIjYi0wIi8+PC9nPgo8ZyB0cmFuc2Zvcm09InRyYW5zbGF0ZSg1NDMyLDQ1NTkpIj48dXNlIHhsaW5rOmhyZWY9IiNyYi0wIi8+PC9nPgo8ZyB0cmFuc2Zvcm09InRyYW5zbGF0ZSg1NTI5LDQ1NTkpIj48dXNlIHhsaW5rOmhyZWY9IiNyZWN0LTAiLz48L2c+CjxnIHRyYW5zZm9ybT0idHJhbnNsYXRlKDU2MjYsNDU1OSkiPjx1c2UgeGxpbms6aHJlZj0iI2xiLTAiLz48L2c+CjxnIHRyYW5zZm9ybT0idHJhbnNsYXRlKDU3MjMsNDU1OSkiPjx1c2UgeGxpbms6aHJlZj0iI25fcmItMCIvPjwvZz4KPGcgdHJhbnNmb3JtPSJ0cmFuc2xhdGUoNTgyMCw0NTU5KSI+PHVzZSB4bGluazpocmVmPSIjcmVjdC0wIi8+PC9nPgo8ZyB0cmFuc2Zvcm09InRyYW5zbGF0ZSg2MTExLDQ1NTkpIj48dXNlIHhsaW5rOmhyZWY9IiNyZWN0LTAiLz48L2c+CjxnIHRyYW5zZm9ybT0idHJhbnNsYXRlKDU4Miw0NjU2KSI+PHVzZSB4bGluazpocmVmPSIjZW1wdHktMCIvPjwvZz4KPGcgdHJhbnNmb3JtPSJ0cmFuc2xhdGUoNjc5LDQ2NTYpIj48dXNlIHhsaW5rOmhyZWY9IiNuX3JiLTAiLz48L2c+CjxnIHRyYW5zZm9ybT0idHJhbnNsYXRlKDc3Niw0NjU2KSI+PHVzZSB4bGluazpocmVmPSIjcmItMCIvPjwvZz4KPGcgdHJhbnNmb3JtPSJ0cmFuc2xhdGUoODczLDQ2NTYpIj48dXNlIHhsaW5rOmhyZWY9IiNsYi0wIi8+PC9nPgo8ZyB0cmFuc2Zvcm09InRyYW5zbGF0ZSgxMTY0LDQ2NTYpIj48dXNlIHhsaW5rOmhyZWY9IiNyYi0wIi8+PC9nPgo8ZyB0cmFuc2Zvcm09InRyYW5zbGF0ZSgxMjYxLDQ2NTYpIj48dXNlIHhsaW5rOmhyZWY9IiNyZWN0LTAiLz48L2c+CjxnIHRyYW5zZm9ybT0idHJhbnNsYXRlKDEzNTgsNDY1NikiPjx1c2UgeGxpbms6aHJlZj0iI3JlY3QtMCIvPjwvZz4KPGcgdHJhbnNmb3JtPSJ0cmFuc2xhdGUoMTQ1NSw0NjU2KSI+PHVzZSB4bGluazpocmVmPSIjbHQtMCIvPjwvZz4KPGcgdHJhbnNmb3JtPSJ0cmFuc2xhdGUoMTc0Niw0NjU2KSI+PHVzZSB4bGluazpocmVmPSIjci0wIi8+PC9nPgo8ZyB0cmFuc2Zvcm09InRyYW5zbGF0ZSgxODQzLDQ2NTYpIj48dXNlIHhsaW5rOmhyZWY9IiNyZWN0LTAiLz48L2c+CjxnIHRyYW5zZm9ybT0idHJhbnNsYXRlKDE5NDAsNDY1NikiPjx1c2UgeGxpbms6aHJlZj0iI3JlY3QtMCIvPjwvZz4KPGcgdHJhbnNmb3JtPSJ0cmFuc2xhdGUoMjAzNyw0NjU2KSI+PHVzZSB4bGluazpocmVmPSIjcmVjdC0wIi8+PC9nPgo8ZyB0cmFuc2Zvcm09InRyYW5zbGF0ZSgyMTM0LDQ2NTYpIj48dXNlIHhsaW5rOmhyZWY9IiNyZWN0LTAiLz48L2c+CjxnIHRyYW5zZm9ybT0idHJhbnNsYXRlKDIyMzEsNDY1NikiPjx1c2UgeGxpbms6aHJlZj0iI2x0LTAiLz48L2c+CjxnIHRyYW5zZm9ybT0idHJhbnNsYXRlKDIzMjgsNDY1NikiPjx1c2UgeGxpbms6aHJlZj0iI25fcmItMCIvPjwvZz4KPGcgdHJhbnNmb3JtPSJ0cmFuc2xhdGUoMjQyNSw0NjU2KSI+PHVzZSB4bGluazpocmVmPSIjcmVjdC0wIi8+PC9nPgo8ZyB0cmFuc2Zvcm09InRyYW5zbGF0ZSgyNzE2LDQ2NTYpIj48dXNlIHhsaW5rOmhyZWY9IiNyYi0wIi8+PC9nPgo8ZyB0cmFuc2Zvcm09InRyYW5zbGF0ZSgyODEzLDQ2NTYpIj48dXNlIHhsaW5rOmhyZWY9IiNyZWN0LTAiLz48L2c+CjxnIHRyYW5zZm9ybT0idHJhbnNsYXRlKDI5MTAsNDY1NikiPjx1c2UgeGxpbms6aHJlZj0iI2x0LTAiLz48L2c+CjxnIHRyYW5zZm9ybT0idHJhbnNsYXRlKDMxMDQsNDY1NikiPjx1c2UgeGxpbms6aHJlZj0iI2VtcHR5LTAiLz48L2c+CjxnIHRyYW5zZm9ybT0idHJhbnNsYXRlKDM1ODksNDY1NikiPjx1c2UgeGxpbms6aHJlZj0iI2VtcHR5LTAiLz48L2c+CjxnIHRyYW5zZm9ybT0idHJhbnNsYXRlKDM3ODMsNDY1NikiPjx1c2UgeGxpbms6aHJlZj0iI3J0LTAiLz48L2c+CjxnIHRyYW5zZm9ybT0idHJhbnNsYXRlKDM4ODAsNDY1NikiPjx1c2UgeGxpbms6aHJlZj0iI3JlY3QtMCIvPjwvZz4KPGcgdHJhbnNmb3JtPSJ0cmFuc2xhdGUoMzk3Nyw0NjU2KSI+PHVzZSB4bGluazpocmVmPSIjbGItMCIvPjwvZz4KPGcgdHJhbnNmb3JtPSJ0cmFuc2xhdGUoNDA3NCw0NjU2KSI+PHVzZSB4bGluazpocmVmPSIjbl9yYi0wIi8+PC9nPgo8ZyB0cmFuc2Zvcm09InRyYW5zbGF0ZSg0MTcxLDQ2NTYpIj48dXNlIHhsaW5rOmhyZWY9IiNyZWN0LTAiLz48L2c+CjxnIHRyYW5zZm9ybT0idHJhbnNsYXRlKDQyNjgsNDY1NikiPjx1c2UgeGxpbms6aHJlZj0iI3JlY3QtMCIvPjwvZz4KPGcgdHJhbnNmb3JtPSJ0cmFuc2xhdGUoNDM2NSw0NjU2KSI+PHVzZSB4bGluazpocmVmPSIjcmVjdC0wIi8+PC9nPgo8ZyB0cmFuc2Zvcm09InRyYW5zbGF0ZSg0NzUzLDQ2NTYpIj48dXNlIHhsaW5rOmhyZWY9IiNyZWN0LTAiLz48L2c+CjxnIHRyYW5zZm9ybT0idHJhbnNsYXRlKDQ4NTAsNDY1NikiPjx1c2UgeGxpbms6aHJlZj0iI3JlY3QtMCIvPjwvZz4KPGcgdHJhbnNmb3JtPSJ0cmFuc2xhdGUoNDk0Nyw0NjU2KSI+PHVzZSB4bGluazpocmVmPSIjbHQtMCIvPjwvZz4KPGcgdHJhbnNmb3JtPSJ0cmFuc2xhdGUoNTE0MSw0NjU2KSI+PHVzZSB4bGluazpocmVmPSIjci0wIi8+PC9nPgo8ZyB0cmFuc2Zvcm09InRyYW5zbGF0ZSg1MjM4LDQ2NTYpIj48dXNlIHhsaW5rOmhyZWY9IiNsdC0wIi8+PC9nPgo8ZyB0cmFuc2Zvcm09InRyYW5zbGF0ZSg1MzM1LDQ2NTYpIj48dXNlIHhsaW5rOmhyZWY9IiNuX3JiLTAiLz48L2c+CjxnIHRyYW5zZm9ybT0idHJhbnNsYXRlKDU0MzIsNDY1NikiPjx1c2UgeGxpbms6aHJlZj0iI3JlY3QtMCIvPjwvZz4KPGcgdHJhbnNmb3JtPSJ0cmFuc2xhdGUoNTYyNiw0NjU2KSI+PHVzZSB4bGluazpocmVmPSIjcmVjdC0wIi8+PC9nPgo8ZyB0cmFuc2Zvcm09InRyYW5zbGF0ZSg1NzIzLDQ2NTYpIj48dXNlIHhsaW5rOmhyZWY9IiNyZWN0LTAiLz48L2c+CjxnIHRyYW5zZm9ybT0idHJhbnNsYXRlKDU4MjAsNDY1NikiPjx1c2UgeGxpbms6aHJlZj0iI2x0LTAiLz48L2c+CjxnIHRyYW5zZm9ybT0idHJhbnNsYXRlKDU5MTcsNDY1NikiPjx1c2UgeGxpbms6aHJlZj0iI25fcmItMCIvPjwvZz4KPGcgdHJhbnNmb3JtPSJ0cmFuc2xhdGUoNjAxNCw0NjU2KSI+PHVzZSB4bGluazpocmVmPSIjcmItMCIvPjwvZz4KPGcgdHJhbnNmb3JtPSJ0cmFuc2xhdGUoNjExMSw0NjU2KSI+PHVzZSB4bGluazpocmVmPSIjbHQtMCIvPjwvZz4KPGcgdHJhbnNmb3JtPSJ0cmFuc2xhdGUoMCw0NzUzKSI+PHVzZSB4bGluazpocmVmPSIjcmItMCIvPjwvZz4KPGcgdHJhbnNmb3JtPSJ0cmFuc2xhdGUoOTcsNDc1MykiPjx1c2UgeGxpbms6aHJlZj0iI3JlY3QtMCIvPjwvZz4KPGcgdHJhbnNmb3JtPSJ0cmFuc2xhdGUoMTk0LDQ3NTMpIj48dXNlIHhsaW5rOmhyZWY9IiNsYi0wIi8+PC9nPgo8ZyB0cmFuc2Zvcm09InRyYW5zbGF0ZSgyOTEsNDc1MykiPjx1c2UgeGxpbms6aHJlZj0iI25fcmItMCIvPjwvZz4KPGcgdHJhbnNmb3JtPSJ0cmFuc2xhdGUoMzg4LDQ3NTMpIj48dXNlIHhsaW5rOmhyZWY9IiNiLTAiLz48L2c+CjxnIHRyYW5zZm9ybT0idHJhbnNsYXRlKDU4Miw0NzUzKSI+PHVzZSB4bGluazpocmVmPSIjbl9yYi0wIi8+PC9nPgo8ZyB0cmFuc2Zvcm09InRyYW5zbGF0ZSg2NzksNDc1MykiPjx1c2UgeGxpbms6aHJlZj0iI3JiLTAiLz48L2c+CjxnIHRyYW5zZm9ybT0idHJhbnNsYXRlKDc3Niw0NzUzKSI+PHVzZSB4bGluazpocmVmPSIjcmVjdC0wIi8+PC9nPgo8ZyB0cmFuc2Zvcm09InRyYW5zbGF0ZSg4NzMsNDc1MykiPjx1c2UgeGxpbms6aHJlZj0iI3JlY3QtMCIvPjwvZz4KPGcgdHJhbnNmb3JtPSJ0cmFuc2xhdGUoOTcwLDQ3NTMpIj48dXNlIHhsaW5rOmhyZWY9IiNsLTAiLz48L2c+CjxnIHRyYW5zZm9ybT0idHJhbnNsYXRlKDExNjQsNDc1MykiPjx1c2UgeGxpbms6aHJlZj0iI3JlY3QtMCIvPjwvZz4KPGcgdHJhbnNmb3JtPSJ0cmFuc2xhdGUoMTU1Miw0NzUzKSI+PHVzZSB4bGluazpocmVmPSIjbl9yYi0wIi8+PC9nPgo8ZyB0cmFuc2Zvcm09InRyYW5zbGF0ZSgxNjQ5LDQ3NTMpIj48dXNlIHhsaW5rOmhyZWY9IiNiLTAiLz48L2c+CjxnIHRyYW5zZm9ybT0idHJhbnNsYXRlKDE5NDAsNDc1MykiPjx1c2UgeGxpbms6aHJlZj0iI3JlY3QtMCIvPjwvZz4KPGcgdHJhbnNmb3JtPSJ0cmFuc2xhdGUoMjEzNCw0NzUzKSI+PHVzZSB4bGluazpocmVmPSIjcmVjdC0wIi8+PC9nPgo8ZyB0cmFuc2Zvcm09InRyYW5zbGF0ZSgyMzI4LDQ3NTMpIj48dXNlIHhsaW5rOmhyZWY9IiNyYi0wIi8+PC9nPgo8ZyB0cmFuc2Zvcm09InRyYW5zbGF0ZSgyNDI1LDQ3NTMpIj48dXNlIHhsaW5rOmhyZWY9IiNyZWN0LTAiLz48L2c+CjxnIHRyYW5zZm9ybT0idHJhbnNsYXRlKDI1MjIsNDc1MykiPjx1c2UgeGxpbms6aHJlZj0iI2wtMCIvPjwvZz4KPGcgdHJhbnNmb3JtPSJ0cmFuc2xhdGUoMjcxNiw0NzUzKSI+PHVzZSB4bGluazpocmVmPSIjdC0wIi8+PC9nPgo8ZyB0cmFuc2Zvcm09InRyYW5zbGF0ZSgzMDA3LDQ3NTMpIj48dXNlIHhsaW5rOmhyZWY9IiNiLTAiLz48L2c+CjxnIHRyYW5zZm9ybT0idHJhbnNsYXRlKDM0OTIsNDc1MykiPjx1c2UgeGxpbms6aHJlZj0iI2VtcHR5LTAiLz48L2c+CjxnIHRyYW5zZm9ybT0idHJhbnNsYXRlKDM5NzcsNDc1MykiPjx1c2UgeGxpbms6aHJlZj0iI3J0LTAiLz48L2c+CjxnIHRyYW5zZm9ybT0idHJhbnNsYXRlKDQwNzQsNDc1MykiPjx1c2UgeGxpbms6aHJlZj0iI3JlY3QtMCIvPjwvZz4KPGcgdHJhbnNmb3JtPSJ0cmFuc2xhdGUoNDE3MSw0NzUzKSI+PHVzZSB4bGluazpocmVmPSIjcmVjdC0wIi8+PC9nPgo8ZyB0cmFuc2Zvcm09InRyYW5zbGF0ZSg0MzY1LDQ3NTMpIj48dXNlIHhsaW5rOmhyZWY9IiNydC0wIi8+PC9nPgo8ZyB0cmFuc2Zvcm09InRyYW5zbGF0ZSg0NDYyLDQ3NTMpIj48dXNlIHhsaW5rOmhyZWY9IiNyZWN0LTAiLz48L2c+CjxnIHRyYW5zZm9ybT0idHJhbnNsYXRlKDQ1NTksNDc1MykiPjx1c2UgeGxpbms6aHJlZj0iI3JlY3QtMCIvPjwvZz4KPGcgdHJhbnNmb3JtPSJ0cmFuc2xhdGUoNDY1Niw0NzUzKSI+PHVzZSB4bGluazpocmVmPSIjcmVjdC0wIi8+PC9nPgo8ZyB0cmFuc2Zvcm09InRyYW5zbGF0ZSg0NzUzLDQ3NTMpIj48dXNlIHhsaW5rOmhyZWY9IiNyZWN0LTAiLz48L2c+CjxnIHRyYW5zZm9ybT0idHJhbnNsYXRlKDQ4NTAsNDc1MykiPjx1c2UgeGxpbms6aHJlZj0iI2x0LTAiLz48L2c+CjxnIHRyYW5zZm9ybT0idHJhbnNsYXRlKDUzMzUsNDc1MykiPjx1c2UgeGxpbms6aHJlZj0iI3ItMCIvPjwvZz4KPGcgdHJhbnNmb3JtPSJ0cmFuc2xhdGUoNTQzMiw0NzUzKSI+PHVzZSB4bGluazpocmVmPSIjcmVjdC0wIi8+PC9nPgo8ZyB0cmFuc2Zvcm09InRyYW5zbGF0ZSg1NjI2LDQ3NTMpIj48dXNlIHhsaW5rOmhyZWY9IiNyZWN0LTAiLz48L2c+CjxnIHRyYW5zZm9ybT0idHJhbnNsYXRlKDU3MjMsNDc1MykiPjx1c2UgeGxpbms6aHJlZj0iI2x0LTAiLz48L2c+CjxnIHRyYW5zZm9ybT0idHJhbnNsYXRlKDU5MTcsNDc1MykiPjx1c2UgeGxpbms6aHJlZj0iI3ItMCIvPjwvZz4KPGcgdHJhbnNmb3JtPSJ0cmFuc2xhdGUoNjAxNCw0NzUzKSI+PHVzZSB4bGluazpocmVmPSIjcmVjdC0wIi8+PC9nPgo8ZyB0cmFuc2Zvcm09InRyYW5zbGF0ZSg2MjA4LDQ3NTMpIj48dXNlIHhsaW5rOmhyZWY9IiNlbXB0eS0wIi8+PC9nPgo8ZyB0cmFuc2Zvcm09InRyYW5zbGF0ZSgwLDQ4NTApIj48dXNlIHhsaW5rOmhyZWY9IiN0LTAiLz48L2c+CjxnIHRyYW5zZm9ybT0idHJhbnNsYXRlKDE5NCw0ODUwKSI+PHVzZSB4bGluazpocmVmPSIjcmVjdC0wIi8+PC9nPgo8ZyB0cmFuc2Zvcm09InRyYW5zbGF0ZSgyOTEsNDg1MCkiPjx1c2UgeGxpbms6aHJlZj0iI3JlY3QtMCIvPjwvZz4KPGcgdHJhbnNmb3JtPSJ0cmFuc2xhdGUoMzg4LDQ4NTApIj48dXNlIHhsaW5rOmhyZWY9IiNyZWN0LTAiLz48L2c+CjxnIHRyYW5zZm9ybT0idHJhbnNsYXRlKDQ4NSw0ODUwKSI+PHVzZSB4bGluazpocmVmPSIjcmVjdC0wIi8+PC9nPgo8ZyB0cmFuc2Zvcm09InRyYW5zbGF0ZSg1ODIsNDg1MCkiPjx1c2UgeGxpbms6aHJlZj0iI3JlY3QtMCIvPjwvZz4KPGcgdHJhbnNmb3JtPSJ0cmFuc2xhdGUoNjc5LDQ4NTApIj48dXNlIHhsaW5rOmhyZWY9IiNsdC0wIi8+PC9nPgo8ZyB0cmFuc2Zvcm09InRyYW5zbGF0ZSg4NzMsNDg1MCkiPjx1c2UgeGxpbms6aHJlZj0iI3JlY3QtMCIvPjwvZz4KPGcgdHJhbnNmb3JtPSJ0cmFuc2xhdGUoMTE2NCw0ODUwKSI+PHVzZSB4bGluazpocmVmPSIjcmVjdC0wIi8+PC9nPgo8ZyB0cmFuc2Zvcm09InRyYW5zbGF0ZSgxMjYxLDQ4NTApIj48dXNlIHhsaW5rOmhyZWY9IiNyZWN0LTAiLz48L2c+CjxnIHRyYW5zZm9ybT0idHJhbnNsYXRlKDEzNTgsNDg1MCkiPjx1c2UgeGxpbms6aHJlZj0iI3JlY3QtMCIvPjwvZz4KPGcgdHJhbnNmb3JtPSJ0cmFuc2xhdGUoMTQ1NSw0ODUwKSI+PHVzZSB4bGluazpocmVmPSIjcmVjdC0wIi8+PC9nPgo8ZyB0cmFuc2Zvcm09InRyYW5zbGF0ZSgxNTUyLDQ4NTApIj48dXNlIHhsaW5rOmhyZWY9IiNyZWN0LTAiLz48L2c+CjxnIHRyYW5zZm9ybT0idHJhbnNsYXRlKDE2NDksNDg1MCkiPjx1c2UgeGxpbms6aHJlZj0iI3JlY3QtMCIvPjwvZz4KPGcgdHJhbnNmb3JtPSJ0cmFuc2xhdGUoMTc0Niw0ODUwKSI+PHVzZSB4bGluazpocmVmPSIjbGItMCIvPjwvZz4KPGcgdHJhbnNmb3JtPSJ0cmFuc2xhdGUoMTk0MCw0ODUwKSI+PHVzZSB4bGluazpocmVmPSIjdC0wIi8+PC9nPgo8ZyB0cmFuc2Zvcm09InRyYW5zbGF0ZSgyMTM0LDQ4NTApIj48dXNlIHhsaW5rOmhyZWY9IiNyZWN0LTAiLz48L2c+CjxnIHRyYW5zZm9ybT0idHJhbnNsYXRlKDIzMjgsNDg1MCkiPjx1c2UgeGxpbms6aHJlZj0iI3QtMCIvPjwvZz4KPGcgdHJhbnNmb3JtPSJ0cmFuc2xhdGUoMjYxOSw0ODUwKSI+PHVzZSB4bGluazpocmVmPSIjYi0wIi8+PC9nPgo8ZyB0cmFuc2Zvcm09InRyYW5zbGF0ZSgyODEzLDQ4NTApIj48dXNlIHhsaW5rOmhyZWY9IiNlbXB0eS0wIi8+PC9nPgo8ZyB0cmFuc2Zvcm09InRyYW5zbGF0ZSgyOTEwLDQ4NTApIj48dXNlIHhsaW5rOmhyZWY9IiNuX3JiLTAiLz48L2c+CjxnIHRyYW5zZm9ybT0idHJhbnNsYXRlKDMwMDcsNDg1MCkiPjx1c2UgeGxpbms6aHJlZj0iI3JlY3QtMCIvPjwvZz4KPGcgdHJhbnNmb3JtPSJ0cmFuc2xhdGUoMzg4MCw0ODUwKSI+PHVzZSB4bGluazpocmVmPSIjZW1wdHktMCIvPjwvZz4KPGcgdHJhbnNmb3JtPSJ0cmFuc2xhdGUoNDE3MSw0ODUwKSI+PHVzZSB4bGluazpocmVmPSIjcmVjdC0wIi8+PC9nPgo8ZyB0cmFuc2Zvcm09InRyYW5zbGF0ZSg0MjY4LDQ4NTApIj48dXNlIHhsaW5rOmhyZWY9IiNsYi0wIi8+PC9nPgo8ZyB0cmFuc2Zvcm09InRyYW5zbGF0ZSg0NDYyLDQ4NTApIj48dXNlIHhsaW5rOmhyZWY9IiNyZWN0LTAiLz48L2c+CjxnIHRyYW5zZm9ybT0idHJhbnNsYXRlKDQ2NTYsNDg1MCkiPjx1c2UgeGxpbms6aHJlZj0iI3JlY3QtMCIvPjwvZz4KPGcgdHJhbnNmb3JtPSJ0cmFuc2xhdGUoNDc1Myw0ODUwKSI+PHVzZSB4bGluazpocmVmPSIjcmVjdC0wIi8+PC9nPgo8ZyB0cmFuc2Zvcm09InRyYW5zbGF0ZSg0OTQ3LDQ4NTApIj48dXNlIHhsaW5rOmhyZWY9IiNyLTAiLz48L2c+CjxnIHRyYW5zZm9ybT0idHJhbnNsYXRlKDUwNDQsNDg1MCkiPjx1c2UgeGxpbms6aHJlZj0iI2wtMCIvPjwvZz4KPGcgdHJhbnNmb3JtPSJ0cmFuc2xhdGUoNTIzOCw0ODUwKSI+PHVzZSB4bGluazpocmVmPSIjZW1wdHktMCIvPjwvZz4KPGcgdHJhbnNmb3JtPSJ0cmFuc2xhdGUoNTQzMiw0ODUwKSI+PHVzZSB4bGluazpocmVmPSIjdC0wIi8+PC9nPgo8ZyB0cmFuc2Zvcm09InRyYW5zbGF0ZSg1NjI2LDQ4NTApIj48dXNlIHhsaW5rOmhyZWY9IiN0LTAiLz48L2c+CjxnIHRyYW5zZm9ybT0idHJhbnNsYXRlKDU4MjAsNDg1MCkiPjx1c2UgeGxpbms6aHJlZj0iI2ItMCIvPjwvZz4KPGcgdHJhbnNmb3JtPSJ0cmFuc2xhdGUoNjAxNCw0ODUwKSI+PHVzZSB4bGluazpocmVmPSIjdC0wIi8+PC9nPgo8ZyB0cmFuc2Zvcm09InRyYW5zbGF0ZSgxOTQsNDk0NykiPjx1c2UgeGxpbms6aHJlZj0iI3JlY3QtMCIvPjwvZz4KPGcgdHJhbnNmb3JtPSJ0cmFuc2xhdGUoMzg4LDQ5NDcpIj48dXNlIHhsaW5rOmhyZWY9IiNyZWN0LTAiLz48L2c+CjxnIHRyYW5zZm9ybT0idHJhbnNsYXRlKDg3Myw0OTQ3KSI+PHVzZSB4bGluazpocmVmPSIjcnQtMCIvPjwvZz4KPGcgdHJhbnNmb3JtPSJ0cmFuc2xhdGUoOTcwLDQ5NDcpIj48dXNlIHhsaW5rOmhyZWY9IiNsLTAiLz48L2c+CjxnIHRyYW5zZm9ybT0idHJhbnNsYXRlKDEwNjcsNDk0NykiPjx1c2UgeGxpbms6aHJlZj0iI25fcmItMCIvPjwvZz4KPGcgdHJhbnNmb3JtPSJ0cmFuc2xhdGUoMTE2NCw0OTQ3KSI+PHVzZSB4bGluazpocmVmPSIjcmVjdC0wIi8+PC9nPgo8ZyB0cmFuc2Zvcm09InRyYW5zbGF0ZSgxMzU4LDQ5NDcpIj48dXNlIHhsaW5rOmhyZWY9IiN0LTAiLz48L2c+CjxnIHRyYW5zZm9ybT0idHJhbnNsYXRlKDE1NTIsNDk0NykiPjx1c2UgeGxpbms6aHJlZj0iI3JlY3QtMCIvPjwvZz4KPGcgdHJhbnNmb3JtPSJ0cmFuc2xhdGUoMTc0Niw0OTQ3KSI+PHVzZSB4bGluazpocmVmPSIjcmVjdC0wIi8+PC9nPgo8ZyB0cmFuc2Zvcm09InRyYW5zbGF0ZSgyMTM0LDQ5NDcpIj48dXNlIHhsaW5rOmhyZWY9IiNyZWN0LTAiLz48L2c+CjxnIHRyYW5zZm9ybT0idHJhbnNsYXRlKDIyMzEsNDk0NykiPjx1c2UgeGxpbms6aHJlZj0iI2xiLTAiLz48L2c+CjxnIHRyYW5zZm9ybT0idHJhbnNsYXRlKDI1MjIsNDk0NykiPjx1c2UgeGxpbms6aHJlZj0iI25fcmItMCIvPjwvZz4KPGcgdHJhbnNmb3JtPSJ0cmFuc2xhdGUoMjYxOSw0OTQ3KSI+PHVzZSB4bGluazpocmVmPSIjcmVjdC0wIi8+PC9nPgo8ZyB0cmFuc2Zvcm09InRyYW5zbGF0ZSgyODEzLDQ5NDcpIj48dXNlIHhsaW5rOmhyZWY9IiNuX3JiLTAiLz48L2c+CjxnIHRyYW5zZm9ybT0idHJhbnNsYXRlKDI5MTAsNDk0NykiPjx1c2UgeGxpbms6aHJlZj0iI3JiLTAiLz48L2c+CjxnIHRyYW5zZm9ybT0idHJhbnNsYXRlKDMwMDcsNDk0NykiPjx1c2UgeGxpbms6aHJlZj0iI3JlY3QtMCIvPjwvZz4KPGcgdHJhbnNmb3JtPSJ0cmFuc2xhdGUoMzIwMSw0OTQ3KSI+PHVzZSB4bGluazpocmVmPSIjZW1wdHktMCIvPjwvZz4KPGcgdHJhbnNmb3JtPSJ0cmFuc2xhdGUoMzQ5Miw0OTQ3KSI+PHVzZSB4bGluazpocmVmPSIjcmItMCIvPjwvZz4KPGcgdHJhbnNmb3JtPSJ0cmFuc2xhdGUoMzU4OSw0OTQ3KSI+PHVzZSB4bGluazpocmVmPSIjbC0wIi8+PC9nPgo8ZyB0cmFuc2Zvcm09InRyYW5zbGF0ZSg0MTcxLDQ5NDcpIj48dXNlIHhsaW5rOmhyZWY9IiNydC0wIi8+PC9nPgo8ZyB0cmFuc2Zvcm09InRyYW5zbGF0ZSg0MjY4LDQ5NDcpIj48dXNlIHhsaW5rOmhyZWY9IiNsdC0wIi8+PC9nPgo8ZyB0cmFuc2Zvcm09InRyYW5zbGF0ZSg0NDYyLDQ5NDcpIj48dXNlIHhsaW5rOmhyZWY9IiNydC0wIi8+PC9nPgo8ZyB0cmFuc2Zvcm09InRyYW5zbGF0ZSg0NTU5LDQ5NDcpIj48dXNlIHhsaW5rOmhyZWY9IiNyZWN0LTAiLz48L2c+CjxnIHRyYW5zZm9ybT0idHJhbnNsYXRlKDQ2NTYsNDk0NykiPjx1c2UgeGxpbms6aHJlZj0iI3JlY3QtMCIvPjwvZz4KPGcgdHJhbnNmb3JtPSJ0cmFuc2xhdGUoNDc1Myw0OTQ3KSI+PHVzZSB4bGluazpocmVmPSIjcmVjdC0wIi8+PC9nPgo8ZyB0cmFuc2Zvcm09InRyYW5zbGF0ZSg1MTQxLDQ5NDcpIj48dXNlIHhsaW5rOmhyZWY9IiNlbXB0eS0wIi8+PC9nPgo8ZyB0cmFuc2Zvcm09InRyYW5zbGF0ZSg1MzM1LDQ5NDcpIj48dXNlIHhsaW5rOmhyZWY9IiNiLTAiLz48L2c+CjxnIHRyYW5zZm9ybT0idHJhbnNsYXRlKDU3MjMsNDk0NykiPjx1c2UgeGxpbms6aHJlZj0iI25fcmItMCIvPjwvZz4KPGcgdHJhbnNmb3JtPSJ0cmFuc2xhdGUoNTgyMCw0OTQ3KSI+PHVzZSB4bGluazpocmVmPSIjcmVjdC0wIi8+PC9nPgo8ZyB0cmFuc2Zvcm09InRyYW5zbGF0ZSg1OTE3LDQ5NDcpIj48dXNlIHhsaW5rOmhyZWY9IiNsYi0wIi8+PC9nPgo8ZyB0cmFuc2Zvcm09InRyYW5zbGF0ZSg2MTExLDQ5NDcpIj48dXNlIHhsaW5rOmhyZWY9IiNyLTAiLz48L2c+CjxnIHRyYW5zZm9ybT0idHJhbnNsYXRlKDYyMDgsNDk0NykiPjx1c2UgeGxpbms6aHJlZj0iI2xiLTAiLz48L2c+CjxnIHRyYW5zZm9ybT0idHJhbnNsYXRlKDAsNTA0NCkiPjx1c2UgeGxpbms6aHJlZj0iI2VtcHR5LTAiLz48L2c+CjxnIHRyYW5zZm9ybT0idHJhbnNsYXRlKDE5NCw1MDQ0KSI+PHVzZSB4bGluazpocmVmPSIjdC0wIi8+PC9nPgo8ZyB0cmFuc2Zvcm09InRyYW5zbGF0ZSgzODgsNTA0NCkiPjx1c2UgeGxpbms6aHJlZj0iI3J0LTAiLz48L2c+CjxnIHRyYW5zZm9ybT0idHJhbnNsYXRlKDQ4NSw1MDQ0KSI+PHVzZSB4bGluazpocmVmPSIjcmVjdC0wIi8+PC9nPgo8ZyB0cmFuc2Zvcm09InRyYW5zbGF0ZSg1ODIsNTA0NCkiPjx1c2UgeGxpbms6aHJlZj0iI3JlY3QtMCIvPjwvZz4KPGcgdHJhbnNmb3JtPSJ0cmFuc2xhdGUoNjc5LDUwNDQpIj48dXNlIHhsaW5rOmhyZWY9IiNyZWN0LTAiLz48L2c+CjxnIHRyYW5zZm9ybT0idHJhbnNsYXRlKDc3Niw1MDQ0KSI+PHVzZSB4bGluazpocmVmPSIjbC0wIi8+PC9nPgo8ZyB0cmFuc2Zvcm09InRyYW5zbGF0ZSgxMDY3LDUwNDQpIj48dXNlIHhsaW5rOmhyZWY9IiNyLTAiLz48L2c+CjxnIHRyYW5zZm9ybT0idHJhbnNsYXRlKDExNjQsNTA0NCkiPjx1c2UgeGxpbms6aHJlZj0iI3JlY3QtMCIvPjwvZz4KPGcgdHJhbnNmb3JtPSJ0cmFuc2xhdGUoMTM1OCw1MDQ0KSI+PHVzZSB4bGluazpocmVmPSIjbl9yYi0wIi8+PC9nPgo8ZyB0cmFuc2Zvcm09InRyYW5zbGF0ZSgxNDU1LDUwNDQpIj48dXNlIHhsaW5rOmhyZWY9IiNyYi0wIi8+PC9nPgo8ZyB0cmFuc2Zvcm09InRyYW5zbGF0ZSgxNTUyLDUwNDQpIj48dXNlIHhsaW5rOmhyZWY9IiNyZWN0LTAiLz48L2c+CjxnIHRyYW5zZm9ybT0idHJhbnNsYXRlKDE2NDksNTA0NCkiPjx1c2UgeGxpbms6aHJlZj0iI3JlY3QtMCIvPjwvZz4KPGcgdHJhbnNmb3JtPSJ0cmFuc2xhdGUoMTc0Niw1MDQ0KSI+PHVzZSB4bGluazpocmVmPSIjcmVjdC0wIi8+PC9nPgo8ZyB0cmFuc2Zvcm09InRyYW5zbGF0ZSgxODQzLDUwNDQpIj48dXNlIHhsaW5rOmhyZWY9IiNsLTAiLz48L2c+CjxnIHRyYW5zZm9ybT0idHJhbnNsYXRlKDIwMzcsNTA0NCkiPjx1c2UgeGxpbms6aHJlZj0iI25fcmItMCIvPjwvZz4KPGcgdHJhbnNmb3JtPSJ0cmFuc2xhdGUoMjEzNCw1MDQ0KSI+PHVzZSB4bGluazpocmVmPSIjcmVjdC0wIi8+PC9nPgo8ZyB0cmFuc2Zvcm09InRyYW5zbGF0ZSgyMjMxLDUwNDQpIj48dXNlIHhsaW5rOmhyZWY9IiNsdC0wIi8+PC9nPgo8ZyB0cmFuc2Zvcm09InRyYW5zbGF0ZSgyNTIyLDUwNDQpIj48dXNlIHhsaW5rOmhyZWY9IiNyLTAiLz48L2c+CjxnIHRyYW5zZm9ybT0idHJhbnNsYXRlKDI2MTksNTA0NCkiPjx1c2UgeGxpbms6aHJlZj0iI2x0LTAiLz48L2c+CjxnIHRyYW5zZm9ybT0idHJhbnNsYXRlKDI4MTMsNTA0NCkiPjx1c2UgeGxpbms6aHJlZj0iI3JiLTAiLz48L2c+CjxnIHRyYW5zZm9ybT0idHJhbnNsYXRlKDI5MTAsNTA0NCkiPjx1c2UgeGxpbms6aHJlZj0iI3JlY3QtMCIvPjwvZz4KPGcgdHJhbnNmb3JtPSJ0cmFuc2xhdGUoMzAwNyw1MDQ0KSI+PHVzZSB4bGluazpocmVmPSIjcmVjdC0wIi8+PC9nPgo8ZyB0cmFuc2Zvcm09InRyYW5zbGF0ZSgzMTA0LDUwNDQpIj48dXNlIHhsaW5rOmhyZWY9IiNsLTAiLz48L2c+CjxnIHRyYW5zZm9ybT0idHJhbnNsYXRlKDMyMDEsNTA0NCkiPjx1c2UgeGxpbms6aHJlZj0iI25fcmItMCIvPjwvZz4KPGcgdHJhbnNmb3JtPSJ0cmFuc2xhdGUoMzI5OCw1MDQ0KSI+PHVzZSB4bGluazpocmVmPSIjYi0wIi8+PC9nPgo8ZyB0cmFuc2Zvcm09InRyYW5zbGF0ZSgzNDkyLDUwNDQpIj48dXNlIHhsaW5rOmhyZWY9IiNyZWN0LTAiLz48L2c+CjxnIHRyYW5zZm9ybT0idHJhbnNsYXRlKDM3ODMsNTA0NCkiPjx1c2UgeGxpbms6aHJlZj0iI25fcmItMCIvPjwvZz4KPGcgdHJhbnNmb3JtPSJ0cmFuc2xhdGUoMzg4MCw1MDQ0KSI+PHVzZSB4bGluazpocmVmPSIjcmItMCIvPjwvZz4KPGcgdHJhbnNmb3JtPSJ0cmFuc2xhdGUoMzk3Nyw1MDQ0KSI+PHVzZSB4bGluazpocmVmPSIjbC0wIi8+PC9nPgo8ZyB0cmFuc2Zvcm09InRyYW5zbGF0ZSg0NTU5LDUwNDQpIj48dXNlIHhsaW5rOmhyZWY9IiN0LTAiLz48L2c+CjxnIHRyYW5zZm9ybT0idHJhbnNsYXRlKDQ3NTMsNTA0NCkiPjx1c2UgeGxpbms6aHJlZj0iI3JlY3QtMCIvPjwvZz4KPGcgdHJhbnNmb3JtPSJ0cmFuc2xhdGUoNDk0Nyw1MDQ0KSI+PHVzZSB4bGluazpocmVmPSIjbl9yYi0wIi8+PC9nPgo8ZyB0cmFuc2Zvcm09InRyYW5zbGF0ZSg1MDQ0LDUwNDQpIj48dXNlIHhsaW5rOmhyZWY9IiNiLTAiLz48L2c+CjxnIHRyYW5zZm9ybT0idHJhbnNsYXRlKDUzMzUsNTA0NCkiPjx1c2UgeGxpbms6aHJlZj0iI3QtMCIvPjwvZz4KPGcgdHJhbnNmb3JtPSJ0cmFuc2xhdGUoNTUyOSw1MDQ0KSI+PHVzZSB4bGluazpocmVmPSIjZW1wdHktMCIvPjwvZz4KPGcgdHJhbnNmb3JtPSJ0cmFuc2xhdGUoNTcyMyw1MDQ0KSI+PHVzZSB4bGluazpocmVmPSIjcmItMCIvPjwvZz4KPGcgdHJhbnNmb3JtPSJ0cmFuc2xhdGUoNTgyMCw1MDQ0KSI+PHVzZSB4bGluazpocmVmPSIjcmVjdC0wIi8+PC9nPgo8ZyB0cmFuc2Zvcm09InRyYW5zbGF0ZSg1OTE3LDUwNDQpIj48dXNlIHhsaW5rOmhyZWY9IiNyZWN0LTAiLz48L2c+CjxnIHRyYW5zZm9ybT0idHJhbnNsYXRlKDYwMTQsNTA0NCkiPjx1c2UgeGxpbms6aHJlZj0iI2xiLTAiLz48L2c+CjxnIHRyYW5zZm9ybT0idHJhbnNsYXRlKDYxMTEsNTA0NCkiPjx1c2UgeGxpbms6aHJlZj0iI25fcmItMCIvPjwvZz4KPGcgdHJhbnNmb3JtPSJ0cmFuc2xhdGUoNjIwOCw1MDQ0KSI+PHVzZSB4bGluazpocmVmPSIjcmVjdC0wIi8+PC9nPgo8ZyB0cmFuc2Zvcm09InRyYW5zbGF0ZSg5Nyw1MTQxKSI+PHVzZSB4bGluazpocmVmPSIjZW1wdHktMCIvPjwvZz4KPGcgdHJhbnNmb3JtPSJ0cmFuc2xhdGUoMTk0LDUxNDEpIj48dXNlIHhsaW5rOmhyZWY9IiNuX3JiLTAiLz48L2c+CjxnIHRyYW5zZm9ybT0idHJhbnNsYXRlKDI5MSw1MTQxKSI+PHVzZSB4bGluazpocmVmPSIjYi0wIi8+PC9nPgo8ZyB0cmFuc2Zvcm09InRyYW5zbGF0ZSg2NzksNTE0MSkiPjx1c2UgeGxpbms6aHJlZj0iI3QtMCIvPjwvZz4KPGcgdHJhbnNmb3JtPSJ0cmFuc2xhdGUoODczLDUxNDEpIj48dXNlIHhsaW5rOmhyZWY9IiNyLTAiLz48L2c+CjxnIHRyYW5zZm9ybT0idHJhbnNsYXRlKDk3MCw1MTQxKSI+PHVzZSB4bGluazpocmVmPSIjbC0wIi8+PC9nPgo8ZyB0cmFuc2Zvcm09InRyYW5zbGF0ZSgxMTY0LDUxNDEpIj48dXNlIHhsaW5rOmhyZWY9IiNydC0wIi8+PC9nPgo8ZyB0cmFuc2Zvcm09InRyYW5zbGF0ZSgxMjYxLDUxNDEpIj48dXNlIHhsaW5rOmhyZWY9IiNyZWN0LTAiLz48L2c+CjxnIHRyYW5zZm9ybT0idHJhbnNsYXRlKDEzNTgsNTE0MSkiPjx1c2UgeGxpbms6aHJlZj0iI3JlY3QtMCIvPjwvZz4KPGcgdHJhbnNmb3JtPSJ0cmFuc2xhdGUoMTQ1NSw1MTQxKSI+PHVzZSB4bGluazpocmVmPSIjcmVjdC0wIi8+PC9nPgo8ZyB0cmFuc2Zvcm09InRyYW5zbGF0ZSgxNjQ5LDUxNDEpIj48dXNlIHhsaW5rOmhyZWY9IiNydC0wIi8+PC9nPgo8ZyB0cmFuc2Zvcm09InRyYW5zbGF0ZSgxNzQ2LDUxNDEpIj48dXNlIHhsaW5rOmhyZWY9IiNsdC0wIi8+PC9nPgo8ZyB0cmFuc2Zvcm09InRyYW5zbGF0ZSgxOTQwLDUxNDEpIj48dXNlIHhsaW5rOmhyZWY9IiNyLTAiLz48L2c+CjxnIHRyYW5zZm9ybT0idHJhbnNsYXRlKDIwMzcsNTE0MSkiPjx1c2UgeGxpbms6aHJlZj0iI3JlY3QtMCIvPjwvZz4KPGcgdHJhbnNmb3JtPSJ0cmFuc2xhdGUoMjEzNCw1MTQxKSI+PHVzZSB4bGluazpocmVmPSIjbHQtMCIvPjwvZz4KPGcgdHJhbnNmb3JtPSJ0cmFuc2xhdGUoMjQyNSw1MTQxKSI+PHVzZSB4bGluazpocmVmPSIjYi0wIi8+PC9nPgo8ZyB0cmFuc2Zvcm09InRyYW5zbGF0ZSgyODEzLDUxNDEpIj48dXNlIHhsaW5rOmhyZWY9IiN0LTAiLz48L2c+CjxnIHRyYW5zZm9ybT0idHJhbnNsYXRlKDMyMDEsNTE0MSkiPjx1c2UgeGxpbms6aHJlZj0iI3JiLTAiLz48L2c+CjxnIHRyYW5zZm9ybT0idHJhbnNsYXRlKDMyOTgsNTE0MSkiPjx1c2UgeGxpbms6aHJlZj0iI3JlY3QtMCIvPjwvZz4KPGcgdHJhbnNmb3JtPSJ0cmFuc2xhdGUoMzQ5Miw1MTQxKSI+PHVzZSB4bGluazpocmVmPSIjcmVjdC0wIi8+PC9nPgo8ZyB0cmFuc2Zvcm09InRyYW5zbGF0ZSgzNTg5LDUxNDEpIj48dXNlIHhsaW5rOmhyZWY9IiNyZWN0LTAiLz48L2c+CjxnIHRyYW5zZm9ybT0idHJhbnNsYXRlKDM2ODYsNTE0MSkiPjx1c2UgeGxpbms6aHJlZj0iI3JlY3QtMCIvPjwvZz4KPGcgdHJhbnNmb3JtPSJ0cmFuc2xhdGUoMzc4Myw1MTQxKSI+PHVzZSB4bGluazpocmVmPSIjcmVjdC0wIi8+PC9nPgo8ZyB0cmFuc2Zvcm09InRyYW5zbGF0ZSgzODgwLDUxNDEpIj48dXNlIHhsaW5rOmhyZWY9IiNsdC0wIi8+PC9nPgo8ZyB0cmFuc2Zvcm09InRyYW5zbGF0ZSg0MjY4LDUxNDEpIj48dXNlIHhsaW5rOmhyZWY9IiNlbXB0eS0wIi8+PC9nPgo8ZyB0cmFuc2Zvcm09InRyYW5zbGF0ZSg0NDYyLDUxNDEpIj48dXNlIHhsaW5rOmhyZWY9IiNlbXB0eS0wIi8+PC9nPgo8ZyB0cmFuc2Zvcm09InRyYW5zbGF0ZSg0NjU2LDUxNDEpIj48dXNlIHhsaW5rOmhyZWY9IiNyYi0wIi8+PC9nPgo8ZyB0cmFuc2Zvcm09InRyYW5zbGF0ZSg0NzUzLDUxNDEpIj48dXNlIHhsaW5rOmhyZWY9IiNyZWN0LTAiLz48L2c+CjxnIHRyYW5zZm9ybT0idHJhbnNsYXRlKDQ4NTAsNTE0MSkiPjx1c2UgeGxpbms6aHJlZj0iI3JlY3QtMCIvPjwvZz4KPGcgdHJhbnNmb3JtPSJ0cmFuc2xhdGUoNDk0Nyw1MTQxKSI+PHVzZSB4bGluazpocmVmPSIjcmVjdC0wIi8+PC9nPgo8ZyB0cmFuc2Zvcm09InRyYW5zbGF0ZSg1MDQ0LDUxNDEpIj48dXNlIHhsaW5rOmhyZWY9IiNyZWN0LTAiLz48L2c+CjxnIHRyYW5zZm9ybT0idHJhbnNsYXRlKDUxNDEsNTE0MSkiPjx1c2UgeGxpbms6aHJlZj0iI3JlY3QtMCIvPjwvZz4KPGcgdHJhbnNmb3JtPSJ0cmFuc2xhdGUoNTIzOCw1MTQxKSI+PHVzZSB4bGluazpocmVmPSIjbGItMCIvPjwvZz4KPGcgdHJhbnNmb3JtPSJ0cmFuc2xhdGUoNTcyMyw1MTQxKSI+PHVzZSB4bGluazpocmVmPSIjdC0wIi8+PC9nPgo8ZyB0cmFuc2Zvcm09InRyYW5zbGF0ZSg1OTE3LDUxNDEpIj48dXNlIHhsaW5rOmhyZWY9IiNyZWN0LTAiLz48L2c+CjxnIHRyYW5zZm9ybT0idHJhbnNsYXRlKDYwMTQsNTE0MSkiPjx1c2UgeGxpbms6aHJlZj0iI3JlY3QtMCIvPjwvZz4KPGcgdHJhbnNmb3JtPSJ0cmFuc2xhdGUoNjExMSw1MTQxKSI+PHVzZSB4bGluazpocmVmPSIjcmVjdC0wIi8+PC9nPgo8ZyB0cmFuc2Zvcm09InRyYW5zbGF0ZSg2MjA4LDUxNDEpIj48dXNlIHhsaW5rOmhyZWY9IiNsdC0wIi8+PC9nPgo8ZyB0cmFuc2Zvcm09InRyYW5zbGF0ZSgxOTQsNTIzOCkiPjx1c2UgeGxpbms6aHJlZj0iI3ItMCIvPjwvZz4KPGcgdHJhbnNmb3JtPSJ0cmFuc2xhdGUoMjkxLDUyMzgpIj48dXNlIHhsaW5rOmhyZWY9IiNyZWN0LTAiLz48L2c+CjxnIHRyYW5zZm9ybT0idHJhbnNsYXRlKDQ4NSw1MjM4KSI+PHVzZSB4bGluazpocmVmPSIjci0wIi8+PC9nPgo8ZyB0cmFuc2Zvcm09InRyYW5zbGF0ZSg1ODIsNTIzOCkiPjx1c2UgeGxpbms6aHJlZj0iI2wtMCIvPjwvZz4KPGcgdHJhbnNmb3JtPSJ0cmFuc2xhdGUoOTcwLDUyMzgpIj48dXNlIHhsaW5rOmhyZWY9IiNuX3JiLTAiLz48L2c+CjxnIHRyYW5zZm9ybT0idHJhbnNsYXRlKDEwNjcsNTIzOCkiPjx1c2UgeGxpbms6aHJlZj0iI2ItMCIvPjwvZz4KPGcgdHJhbnNmb3JtPSJ0cmFuc2xhdGUoMTI2MSw1MjM4KSI+PHVzZSB4bGluazpocmVmPSIjcnQtMCIvPjwvZz4KPGcgdHJhbnNmb3JtPSJ0cmFuc2xhdGUoMTM1OCw1MjM4KSI+PHVzZSB4bGluazpocmVmPSIjcmVjdC0wIi8+PC9nPgo8ZyB0cmFuc2Zvcm09InRyYW5zbGF0ZSgxNDU1LDUyMzgpIj48dXNlIHhsaW5rOmhyZWY9IiNyZWN0LTAiLz48L2c+CjxnIHRyYW5zZm9ybT0idHJhbnNsYXRlKDE1NTIsNTIzOCkiPjx1c2UgeGxpbms6aHJlZj0iI2wtMCIvPjwvZz4KPGcgdHJhbnNmb3JtPSJ0cmFuc2xhdGUoMjAzNyw1MjM4KSI+PHVzZSB4bGluazpocmVmPSIjdC0wIi8+PC9nPgo8ZyB0cmFuc2Zvcm09InRyYW5zbGF0ZSgyMjMxLDUyMzgpIj48dXNlIHhsaW5rOmhyZWY9IiNlbXB0eS0wIi8+PC9nPgo8ZyB0cmFuc2Zvcm09InRyYW5zbGF0ZSgyNDI1LDUyMzgpIj48dXNlIHhsaW5rOmhyZWY9IiNydC0wIi8+PC9nPgo8ZyB0cmFuc2Zvcm09InRyYW5zbGF0ZSgyNTIyLDUyMzgpIj48dXNlIHhsaW5rOmhyZWY9IiNyZWN0LTAiLz48L2c+CjxnIHRyYW5zZm9ybT0idHJhbnNsYXRlKDI2MTksNTIzOCkiPjx1c2UgeGxpbms6aHJlZj0iI3JlY3QtMCIvPjwvZz4KPGcgdHJhbnNmb3JtPSJ0cmFuc2xhdGUoMjcxNiw1MjM4KSI+PHVzZSB4bGluazpocmVmPSIjbC0wIi8+PC9nPgo8ZyB0cmFuc2Zvcm09InRyYW5zbGF0ZSgyODEzLDUyMzgpIj48dXNlIHhsaW5rOmhyZWY9IiNuX3JiLTAiLz48L2c+CjxnIHRyYW5zZm9ybT0idHJhbnNsYXRlKDI5MTAsNTIzOCkiPjx1c2UgeGxpbms6aHJlZj0iI3JiLTAiLz48L2c+CjxnIHRyYW5zZm9ybT0idHJhbnNsYXRlKDMwMDcsNTIzOCkiPjx1c2UgeGxpbms6aHJlZj0iI2wtMCIvPjwvZz4KPGcgdHJhbnNmb3JtPSJ0cmFuc2xhdGUoMzIwMSw1MjM4KSI+PHVzZSB4bGluazpocmVmPSIjcnQtMCIvPjwvZz4KPGcgdHJhbnNmb3JtPSJ0cmFuc2xhdGUoMzI5OCw1MjM4KSI+PHVzZSB4bGluazpocmVmPSIjcmVjdC0wIi8+PC9nPgo8ZyB0cmFuc2Zvcm09InRyYW5zbGF0ZSgzNDkyLDUyMzgpIj48dXNlIHhsaW5rOmhyZWY9IiN0LTAiLz48L2c+CjxnIHRyYW5zZm9ybT0idHJhbnNsYXRlKDM2ODYsNTIzOCkiPjx1c2UgeGxpbms6aHJlZj0iI3QtMCIvPjwvZz4KPGcgdHJhbnNmb3JtPSJ0cmFuc2xhdGUoMzk3Nyw1MjM4KSI+PHVzZSB4bGluazpocmVmPSIjZW1wdHktMCIvPjwvZz4KPGcgdHJhbnNmb3JtPSJ0cmFuc2xhdGUoNDY1Niw1MjM4KSI+PHVzZSB4bGluazpocmVmPSIjcnQtMCIvPjwvZz4KPGcgdHJhbnNmb3JtPSJ0cmFuc2xhdGUoNDc1Myw1MjM4KSI+PHVzZSB4bGluazpocmVmPSIjbHQtMCIvPjwvZz4KPGcgdHJhbnNmb3JtPSJ0cmFuc2xhdGUoNTA0NCw1MjM4KSI+PHVzZSB4bGluazpocmVmPSIjcmVjdC0wIi8+PC9nPgo8ZyB0cmFuc2Zvcm09InRyYW5zbGF0ZSg1MjM4LDUyMzgpIj48dXNlIHhsaW5rOmhyZWY9IiNyZWN0LTAiLz48L2c+CjxnIHRyYW5zZm9ybT0idHJhbnNsYXRlKDU0MzIsNTIzOCkiPjx1c2UgeGxpbms6aHJlZj0iI3JiLTAiLz48L2c+CjxnIHRyYW5zZm9ybT0idHJhbnNsYXRlKDU1MjksNTIzOCkiPjx1c2UgeGxpbms6aHJlZj0iI3JlY3QtMCIvPjwvZz4KPGcgdHJhbnNmb3JtPSJ0cmFuc2xhdGUoNTYyNiw1MjM4KSI+PHVzZSB4bGluazpocmVmPSIjbC0wIi8+PC9nPgo8ZyB0cmFuc2Zvcm09InRyYW5zbGF0ZSg1OTE3LDUyMzgpIj48dXNlIHhsaW5rOmhyZWY9IiNyZWN0LTAiLz48L2c+CjxnIHRyYW5zZm9ybT0idHJhbnNsYXRlKDYwMTQsNTIzOCkiPjx1c2UgeGxpbms6aHJlZj0iI2x0LTAiLz48L2c+CjxnIHRyYW5zZm9ybT0idHJhbnNsYXRlKDAsNTMzNSkiPjx1c2UgeGxpbms6aHJlZj0iI2VtcHR5LTAiLz48L2c+CjxnIHRyYW5zZm9ybT0idHJhbnNsYXRlKDI5MSw1MzM1KSI+PHVzZSB4bGluazpocmVmPSIjdC0wIi8+PC9nPgo8ZyB0cmFuc2Zvcm09InRyYW5zbGF0ZSg5NzAsNTMzNSkiPjx1c2UgeGxpbms6aHJlZj0iI3ItMCIvPjwvZz4KPGcgdHJhbnNmb3JtPSJ0cmFuc2xhdGUoMTA2Nyw1MzM1KSI+PHVzZSB4bGluazpocmVmPSIjbHQtMCIvPjwvZz4KPGcgdHJhbnNmb3JtPSJ0cmFuc2xhdGUoMTM1OCw1MzM1KSI+PHVzZSB4bGluazpocmVmPSIjdC0wIi8+PC9nPgo8ZyB0cmFuc2Zvcm09InRyYW5zbGF0ZSgxNjQ5LDUzMzUpIj48dXNlIHhsaW5rOmhyZWY9IiNyLTAiLz48L2c+CjxnIHRyYW5zZm9ybT0idHJhbnNsYXRlKDE3NDYsNTMzNSkiPjx1c2UgeGxpbms6aHJlZj0iI2xiLTAiLz48L2c+CjxnIHRyYW5zZm9ybT0idHJhbnNsYXRlKDE5NDAsNTMzNSkiPjx1c2UgeGxpbms6aHJlZj0iI2VtcHR5LTAiLz48L2c+CjxnIHRyYW5zZm9ybT0idHJhbnNsYXRlKDIxMzQsNTMzNSkiPjx1c2UgeGxpbms6aHJlZj0iI2VtcHR5LTAiLz48L2c+CjxnIHRyYW5zZm9ybT0idHJhbnNsYXRlKDI2MTksNTMzNSkiPjx1c2UgeGxpbms6aHJlZj0iI3QtMCIvPjwvZz4KPGcgdHJhbnNmb3JtPSJ0cmFuc2xhdGUoMjcxNiw1MzM1KSI+PHVzZSB4bGluazpocmVmPSIjbl9yYi0wIi8+PC9nPgo8ZyB0cmFuc2Zvcm09InRyYW5zbGF0ZSgyODEzLDUzMzUpIj48dXNlIHhsaW5rOmhyZWY9IiNyYi0wIi8+PC9nPgo8ZyB0cmFuc2Zvcm09InRyYW5zbGF0ZSgyOTEwLDUzMzUpIj48dXNlIHhsaW5rOmhyZWY9IiNyZWN0LTAiLz48L2c+CjxnIHRyYW5zZm9ybT0idHJhbnNsYXRlKDMwMDcsNTMzNSkiPjx1c2UgeGxpbms6aHJlZj0iI25fcmItMCIvPjwvZz4KPGcgdHJhbnNmb3JtPSJ0cmFuc2xhdGUoMzEwNCw1MzM1KSI+PHVzZSB4bGluazpocmVmPSIjYi0wIi8+PC9nPgo8ZyB0cmFuc2Zvcm09InRyYW5zbGF0ZSgzMjAxLDUzMzUpIj48dXNlIHhsaW5rOmhyZWY9IiNuX3JiLTAiLz48L2c+CjxnIHRyYW5zZm9ybT0idHJhbnNsYXRlKDMyOTgsNTMzNSkiPjx1c2UgeGxpbms6aHJlZj0iI3JlY3QtMCIvPjwvZz4KPGcgdHJhbnNmb3JtPSJ0cmFuc2xhdGUoMzM5NSw1MzM1KSI+PHVzZSB4bGluazpocmVmPSIjbGItMCIvPjwvZz4KPGcgdHJhbnNmb3JtPSJ0cmFuc2xhdGUoMzk3Nyw1MzM1KSI+PHVzZSB4bGluazpocmVmPSIjbl9yYi0wIi8+PC9nPgo8ZyB0cmFuc2Zvcm09InRyYW5zbGF0ZSg0MDc0LDUzMzUpIj48dXNlIHhsaW5rOmhyZWY9IiNiLTAiLz48L2c+CjxnIHRyYW5zZm9ybT0idHJhbnNsYXRlKDQyNjgsNTMzNSkiPjx1c2UgeGxpbms6aHJlZj0iI2VtcHR5LTAiLz48L2c+CjxnIHRyYW5zZm9ybT0idHJhbnNsYXRlKDQ0NjIsNTMzNSkiPjx1c2UgeGxpbms6aHJlZj0iI3JiLTAiLz48L2c+CjxnIHRyYW5zZm9ybT0idHJhbnNsYXRlKDQ1NTksNTMzNSkiPjx1c2UgeGxpbms6aHJlZj0iI2wtMCIvPjwvZz4KPGcgdHJhbnNmb3JtPSJ0cmFuc2xhdGUoNDk0Nyw1MzM1KSI+PHVzZSB4bGluazpocmVmPSIjbl9yYi0wIi8+PC9nPgo8ZyB0cmFuc2Zvcm09InRyYW5zbGF0ZSg1MDQ0LDUzMzUpIj48dXNlIHhsaW5rOmhyZWY9IiNyZWN0LTAiLz48L2c+CjxnIHRyYW5zZm9ybT0idHJhbnNsYXRlKDUyMzgsNTMzNSkiPjx1c2UgeGxpbms6aHJlZj0iI3QtMCIvPjwvZz4KPGcgdHJhbnNmb3JtPSJ0cmFuc2xhdGUoNTMzNSw1MzM1KSI+PHVzZSB4bGluazpocmVmPSIjbl9yYi0wIi8+PC9nPgo8ZyB0cmFuc2Zvcm09InRyYW5zbGF0ZSg1NDMyLDUzMzUpIj48dXNlIHhsaW5rOmhyZWY9IiNyZWN0LTAiLz48L2c+CjxnIHRyYW5zZm9ybT0idHJhbnNsYXRlKDU1MjksNTMzNSkiPjx1c2UgeGxpbms6aHJlZj0iI3JlY3QtMCIvPjwvZz4KPGcgdHJhbnNmb3JtPSJ0cmFuc2xhdGUoNTYyNiw1MzM1KSI+PHVzZSB4bGluazpocmVmPSIjbl9yYi0wIi8+PC9nPgo8ZyB0cmFuc2Zvcm09InRyYW5zbGF0ZSg1NzIzLDUzMzUpIj48dXNlIHhsaW5rOmhyZWY9IiNiLTAiLz48L2c+CjxnIHRyYW5zZm9ybT0idHJhbnNsYXRlKDU4MjAsNTMzNSkiPjx1c2UgeGxpbms6aHJlZj0iI25fcmItMCIvPjwvZz4KPGcgdHJhbnNmb3JtPSJ0cmFuc2xhdGUoNTkxNyw1MzM1KSI+PHVzZSB4bGluazpocmVmPSIjcmVjdC0wIi8+PC9nPgo8ZyB0cmFuc2Zvcm09InRyYW5zbGF0ZSg2MjA4LDUzMzUpIj48dXNlIHhsaW5rOmhyZWY9IiNlbXB0eS0wIi8+PC9nPgo8ZyB0cmFuc2Zvcm09InRyYW5zbGF0ZSg5Nyw1NDMyKSI+PHVzZSB4bGluazpocmVmPSIjci0wIi8+PC9nPgo8ZyB0cmFuc2Zvcm09InRyYW5zbGF0ZSgxOTQsNTQzMikiPjx1c2UgeGxpbms6aHJlZj0iI2wtMCIvPjwvZz4KPGcgdHJhbnNmb3JtPSJ0cmFuc2xhdGUoMzg4LDU0MzIpIj48dXNlIHhsaW5rOmhyZWY9IiNlbXB0eS0wIi8+PC9nPgo8ZyB0cmFuc2Zvcm09InRyYW5zbGF0ZSg1ODIsNTQzMikiPjx1c2UgeGxpbms6aHJlZj0iI3ItMCIvPjwvZz4KPGcgdHJhbnNmb3JtPSJ0cmFuc2xhdGUoNjc5LDU0MzIpIj48dXNlIHhsaW5rOmhyZWY9IiNsLTAiLz48L2c+CjxnIHRyYW5zZm9ybT0idHJhbnNsYXRlKDEwNjcsNTQzMikiPjx1c2UgeGxpbms6aHJlZj0iI25fcmItMCIvPjwvZz4KPGcgdHJhbnNmb3JtPSJ0cmFuc2xhdGUoMTE2NCw1NDMyKSI+PHVzZSB4bGluazpocmVmPSIjcmItMCIvPjwvZz4KPGcgdHJhbnNmb3JtPSJ0cmFuc2xhdGUoMTI2MSw1NDMyKSI+PHVzZSB4bGluazpocmVmPSIjbC0wIi8+PC9nPgo8ZyB0cmFuc2Zvcm09InRyYW5zbGF0ZSgxNzQ2LDU0MzIpIj48dXNlIHhsaW5rOmhyZWY9IiNyZWN0LTAiLz48L2c+CjxnIHRyYW5zZm9ybT0idHJhbnNsYXRlKDIwMzcsNTQzMikiPjx1c2UgeGxpbms6aHJlZj0iI2VtcHR5LTAiLz48L2c+CjxnIHRyYW5zZm9ybT0idHJhbnNsYXRlKDI3MTYsNTQzMikiPjx1c2UgeGxpbms6aHJlZj0iI3ItMCIvPjwvZz4KPGcgdHJhbnNmb3JtPSJ0cmFuc2xhdGUoMjgxMyw1NDMyKSI+PHVzZSB4bGluazpocmVmPSIjcmVjdC0wIi8+PC9nPgo8ZyB0cmFuc2Zvcm09InRyYW5zbGF0ZSgyOTEwLDU0MzIpIj48dXNlIHhsaW5rOmhyZWY9IiNyZWN0LTAiLz48L2c+CjxnIHRyYW5zZm9ybT0idHJhbnNsYXRlKDMwMDcsNTQzMikiPjx1c2UgeGxpbms6aHJlZj0iI3JlY3QtMCIvPjwvZz4KPGcgdHJhbnNmb3JtPSJ0cmFuc2xhdGUoMzEwNCw1NDMyKSI+PHVzZSB4bGluazpocmVmPSIjcmVjdC0wIi8+PC9nPgo8ZyB0cmFuc2Zvcm09InRyYW5zbGF0ZSgzMjAxLDU0MzIpIj48dXNlIHhsaW5rOmhyZWY9IiNyZWN0LTAiLz48L2c+CjxnIHRyYW5zZm9ybT0idHJhbnNsYXRlKDMyOTgsNTQzMikiPjx1c2UgeGxpbms6aHJlZj0iI3JlY3QtMCIvPjwvZz4KPGcgdHJhbnNmb3JtPSJ0cmFuc2xhdGUoMzM5NSw1NDMyKSI+PHVzZSB4bGluazpocmVmPSIjcmVjdC0wIi8+PC9nPgo8ZyB0cmFuc2Zvcm09InRyYW5zbGF0ZSgzNDkyLDU0MzIpIj48dXNlIHhsaW5rOmhyZWY9IiNsLTAiLz48L2c+CjxnIHRyYW5zZm9ybT0idHJhbnNsYXRlKDM3ODMsNTQzMikiPjx1c2UgeGxpbms6aHJlZj0iI2ItMCIvPjwvZz4KPGcgdHJhbnNmb3JtPSJ0cmFuc2xhdGUoMzk3Nyw1NDMyKSI+PHVzZSB4bGluazpocmVmPSIjcmItMCIvPjwvZz4KPGcgdHJhbnNmb3JtPSJ0cmFuc2xhdGUoNDA3NCw1NDMyKSI+PHVzZSB4bGluazpocmVmPSIjcmVjdC0wIi8+PC9nPgo8ZyB0cmFuc2Zvcm09InRyYW5zbGF0ZSg0MTcxLDU0MzIpIj48dXNlIHhsaW5rOmhyZWY9IiNsYi0wIi8+PC9nPgo8ZyB0cmFuc2Zvcm09InRyYW5zbGF0ZSg0NDYyLDU0MzIpIj48dXNlIHhsaW5rOmhyZWY9IiN0LTAiLz48L2c+CjxnIHRyYW5zZm9ybT0idHJhbnNsYXRlKDQ2NTYsNTQzMikiPjx1c2UgeGxpbms6aHJlZj0iI3ItMCIvPjwvZz4KPGcgdHJhbnNmb3JtPSJ0cmFuc2xhdGUoNDc1Myw1NDMyKSI+PHVzZSB4bGluazpocmVmPSIjcmVjdC0wIi8+PC9nPgo8ZyB0cmFuc2Zvcm09InRyYW5zbGF0ZSg0ODUwLDU0MzIpIj48dXNlIHhsaW5rOmhyZWY9IiNyZWN0LTAiLz48L2c+CjxnIHRyYW5zZm9ybT0idHJhbnNsYXRlKDQ5NDcsNTQzMikiPjx1c2UgeGxpbms6aHJlZj0iI3JlY3QtMCIvPjwvZz4KPGcgdHJhbnNmb3JtPSJ0cmFuc2xhdGUoNTA0NCw1NDMyKSI+PHVzZSB4bGluazpocmVmPSIjcmVjdC0wIi8+PC9nPgo8ZyB0cmFuc2Zvcm09InRyYW5zbGF0ZSg1MTQxLDU0MzIpIj48dXNlIHhsaW5rOmhyZWY9IiNsLTAiLz48L2c+CjxnIHRyYW5zZm9ybT0idHJhbnNsYXRlKDUzMzUsNTQzMikiPjx1c2UgeGxpbms6aHJlZj0iI3ItMCIvPjwvZz4KPGcgdHJhbnNmb3JtPSJ0cmFuc2xhdGUoNTQzMiw1NDMyKSI+PHVzZSB4bGluazpocmVmPSIjcmVjdC0wIi8+PC9nPgo8ZyB0cmFuc2Zvcm09InRyYW5zbGF0ZSg1NTI5LDU0MzIpIj48dXNlIHhsaW5rOmhyZWY9IiNyZWN0LTAiLz48L2c+CjxnIHRyYW5zZm9ybT0idHJhbnNsYXRlKDU2MjYsNTQzMikiPjx1c2UgeGxpbms6aHJlZj0iI3JlY3QtMCIvPjwvZz4KPGcgdHJhbnNmb3JtPSJ0cmFuc2xhdGUoNTcyMyw1NDMyKSI+PHVzZSB4bGluazpocmVmPSIjcmVjdC0wIi8+PC9nPgo8ZyB0cmFuc2Zvcm09InRyYW5zbGF0ZSg1ODIwLDU0MzIpIj48dXNlIHhsaW5rOmhyZWY9IiNyZWN0LTAiLz48L2c+CjxnIHRyYW5zZm9ybT0idHJhbnNsYXRlKDU5MTcsNTQzMikiPjx1c2UgeGxpbms6aHJlZj0iI3JlY3QtMCIvPjwvZz4KPGcgdHJhbnNmb3JtPSJ0cmFuc2xhdGUoNjAxNCw1NDMyKSI+PHVzZSB4bGluazpocmVmPSIjbC0wIi8+PC9nPgo8ZyB0cmFuc2Zvcm09InRyYW5zbGF0ZSg3NzYsNTUyOSkiPjx1c2UgeGxpbms6aHJlZj0iI3ItMCIvPjwvZz4KPGcgdHJhbnNmb3JtPSJ0cmFuc2xhdGUoODczLDU1MjkpIj48dXNlIHhsaW5rOmhyZWY9IiNsLTAiLz48L2c+CjxnIHRyYW5zZm9ybT0idHJhbnNsYXRlKDEwNjcsNTUyOSkiPjx1c2UgeGxpbms6aHJlZj0iI3ItMCIvPjwvZz4KPGcgdHJhbnNmb3JtPSJ0cmFuc2xhdGUoMTE2NCw1NTI5KSI+PHVzZSB4bGluazpocmVmPSIjcmVjdC0wIi8+PC9nPgo8ZyB0cmFuc2Zvcm09InRyYW5zbGF0ZSgxNDU1LDU1MjkpIj48dXNlIHhsaW5rOmhyZWY9IiNiLTAiLz48L2c+CjxnIHRyYW5zZm9ybT0idHJhbnNsYXRlKDE2NDksNTUyOSkiPjx1c2UgeGxpbms6aHJlZj0iI25fcmItMCIvPjwvZz4KPGcgdHJhbnNmb3JtPSJ0cmFuc2xhdGUoMTc0Niw1NTI5KSI+PHVzZSB4bGluazpocmVmPSIjcmVjdC0wIi8+PC9nPgo8ZyB0cmFuc2Zvcm09InRyYW5zbGF0ZSgxOTQwLDU1MjkpIj48dXNlIHhsaW5rOmhyZWY9IiNlbXB0eS0wIi8+PC9nPgo8ZyB0cmFuc2Zvcm09InRyYW5zbGF0ZSgyMTM0LDU1MjkpIj48dXNlIHhsaW5rOmhyZWY9IiNyYi0wIi8+PC9nPgo8ZyB0cmFuc2Zvcm09InRyYW5zbGF0ZSgyMjMxLDU1MjkpIj48dXNlIHhsaW5rOmhyZWY9IiNsYi0wIi8+PC9nPgo8ZyB0cmFuc2Zvcm09InRyYW5zbGF0ZSgyNTIyLDU1MjkpIj48dXNlIHhsaW5rOmhyZWY9IiNlbXB0eS0wIi8+PC9nPgo8ZyB0cmFuc2Zvcm09InRyYW5zbGF0ZSgyODEzLDU1MjkpIj48dXNlIHhsaW5rOmhyZWY9IiNyZWN0LTAiLz48L2c+CjxnIHRyYW5zZm9ybT0idHJhbnNsYXRlKDI5MTAsNTUyOSkiPjx1c2UgeGxpbms6aHJlZj0iI3JlY3QtMCIvPjwvZz4KPGcgdHJhbnNmb3JtPSJ0cmFuc2xhdGUoMzI5OCw1NTI5KSI+PHVzZSB4bGluazpocmVmPSIjcmVjdC0wIi8+PC9nPgo8ZyB0cmFuc2Zvcm09InRyYW5zbGF0ZSgzNjg2LDU1MjkpIj48dXNlIHhsaW5rOmhyZWY9IiNuX3JiLTAiLz48L2c+CjxnIHRyYW5zZm9ybT0idHJhbnNsYXRlKDM3ODMsNTUyOSkiPjx1c2UgeGxpbms6aHJlZj0iI3JlY3QtMCIvPjwvZz4KPGcgdHJhbnNmb3JtPSJ0cmFuc2xhdGUoMzk3Nyw1NTI5KSI+PHVzZSB4bGluazpocmVmPSIjdC0wIi8+PC9nPgo8ZyB0cmFuc2Zvcm09InRyYW5zbGF0ZSg0MTcxLDU1MjkpIj48dXNlIHhsaW5rOmhyZWY9IiNyZWN0LTAiLz48L2c+CjxnIHRyYW5zZm9ybT0idHJhbnNsYXRlKDQ0NjIsNTUyOSkiPjx1c2UgeGxpbms6aHJlZj0iI25fcmItMCIvPjwvZz4KPGcgdHJhbnNmb3JtPSJ0cmFuc2xhdGUoNDU1OSw1NTI5KSI+PHVzZSB4bGluazpocmVmPSIjYi0wIi8+PC9nPgo8ZyB0cmFuc2Zvcm09InRyYW5zbGF0ZSg0NzUzLDU1MjkpIj48dXNlIHhsaW5rOmhyZWY9IiN0LTAiLz48L2c+CjxnIHRyYW5zZm9ybT0idHJhbnNsYXRlKDQ5NDcsNTUyOSkiPjx1c2UgeGxpbms6aHJlZj0iI3JlY3QtMCIvPjwvZz4KPGcgdHJhbnNmb3JtPSJ0cmFuc2xhdGUoNTIzOCw1NTI5KSI+PHVzZSB4bGluazpocmVmPSIjZW1wdHktMCIvPjwvZz4KPGcgdHJhbnNmb3JtPSJ0cmFuc2xhdGUoNTQzMiw1NTI5KSI+PHVzZSB4bGluazpocmVmPSIjcmVjdC0wIi8+PC9nPgo8ZyB0cmFuc2Zvcm09InRyYW5zbGF0ZSg1ODIwLDU1MjkpIj48dXNlIHhsaW5rOmhyZWY9IiNyZWN0LTAiLz48L2c+CjxnIHRyYW5zZm9ybT0idHJhbnNsYXRlKDYxMTEsNTUyOSkiPjx1c2UgeGxpbms6aHJlZj0iI3ItMCIvPjwvZz4KPGcgdHJhbnNmb3JtPSJ0cmFuc2xhdGUoNjIwOCw1NTI5KSI+PHVzZSB4bGluazpocmVmPSIjbC0wIi8+PC9nPgo8ZyB0cmFuc2Zvcm09InRyYW5zbGF0ZSgxMTY0LDU2MjYpIj48dXNlIHhsaW5rOmhyZWY9IiN0LTAiLz48L2c+CjxnIHRyYW5zZm9ybT0idHJhbnNsYXRlKDE0NTUsNTYyNikiPjx1c2UgeGxpbms6aHJlZj0iI3JlY3QtMCIvPjwvZz4KPGcgdHJhbnNmb3JtPSJ0cmFuc2xhdGUoMTY0OSw1NjI2KSI+PHVzZSB4bGluazpocmVmPSIjcmItMCIvPjwvZz4KPGcgdHJhbnNmb3JtPSJ0cmFuc2xhdGUoMTc0Niw1NjI2KSI+PHVzZSB4bGluazpocmVmPSIjcmVjdC0wIi8+PC9nPgo8ZyB0cmFuc2Zvcm09InRyYW5zbGF0ZSgxODQzLDU2MjYpIj48dXNlIHhsaW5rOmhyZWY9IiNsLTAiLz48L2c+CjxnIHRyYW5zZm9ybT0idHJhbnNsYXRlKDIwMzcsNTYyNikiPjx1c2UgeGxpbms6aHJlZj0iI25fcmItMCIvPjwvZz4KPGcgdHJhbnNmb3JtPSJ0cmFuc2xhdGUoMjEzNCw1NjI2KSI+PHVzZSB4bGluazpocmVmPSIjcmVjdC0wIi8+PC9nPgo8ZyB0cmFuc2Zvcm09InRyYW5zbGF0ZSgyMjMxLDU2MjYpIj48dXNlIHhsaW5rOmhyZWY9IiNyZWN0LTAiLz48L2c+CjxnIHRyYW5zZm9ybT0idHJhbnNsYXRlKDIzMjgsNTYyNikiPjx1c2UgeGxpbms6aHJlZj0iI2wtMCIvPjwvZz4KPGcgdHJhbnNmb3JtPSJ0cmFuc2xhdGUoMjYxOSw1NjI2KSI+PHVzZSB4bGluazpocmVmPSIjYi0wIi8+PC9nPgo8ZyB0cmFuc2Zvcm09InRyYW5zbGF0ZSgyODEzLDU2MjYpIj48dXNlIHhsaW5rOmhyZWY9IiNydC0wIi8+PC9nPgo8ZyB0cmFuc2Zvcm09InRyYW5zbGF0ZSgyOTEwLDU2MjYpIj48dXNlIHhsaW5rOmhyZWY9IiNyZWN0LTAiLz48L2c+CjxnIHRyYW5zZm9ybT0idHJhbnNsYXRlKDMxMDQsNTYyNikiPjx1c2UgeGxpbms6aHJlZj0iI2VtcHR5LTAiLz48L2c+CjxnIHRyYW5zZm9ybT0idHJhbnNsYXRlKDMyOTgsNTYyNikiPjx1c2UgeGxpbms6aHJlZj0iI3JlY3QtMCIvPjwvZz4KPGcgdHJhbnNmb3JtPSJ0cmFuc2xhdGUoMzY4Niw1NjI2KSI+PHVzZSB4bGluazpocmVmPSIjcmItMCIvPjwvZz4KPGcgdHJhbnNmb3JtPSJ0cmFuc2xhdGUoMzc4Myw1NjI2KSI+PHVzZSB4bGluazpocmVmPSIjcmVjdC0wIi8+PC9nPgo8ZyB0cmFuc2Zvcm09InRyYW5zbGF0ZSg0MTcxLDU2MjYpIj48dXNlIHhsaW5rOmhyZWY9IiN0LTAiLz48L2c+CjxnIHRyYW5zZm9ybT0idHJhbnNsYXRlKDQ0NjIsNTYyNikiPjx1c2UgeGxpbms6aHJlZj0iI3ItMCIvPjwvZz4KPGcgdHJhbnNmb3JtPSJ0cmFuc2xhdGUoNDU1OSw1NjI2KSI+PHVzZSB4bGluazpocmVmPSIjbHQtMCIvPjwvZz4KPGcgdHJhbnNmb3JtPSJ0cmFuc2xhdGUoNDg1MCw1NjI2KSI+PHVzZSB4bGluazpocmVmPSIjbl9yYi0wIi8+PC9nPgo8ZyB0cmFuc2Zvcm09InRyYW5zbGF0ZSg0OTQ3LDU2MjYpIj48dXNlIHhsaW5rOmhyZWY9IiNyZWN0LTAiLz48L2c+CjxnIHRyYW5zZm9ybT0idHJhbnNsYXRlKDUwNDQsNTYyNikiPjx1c2UgeGxpbms6aHJlZj0iI25fcmItMCIvPjwvZz4KPGcgdHJhbnNmb3JtPSJ0cmFuc2xhdGUoNTE0MSw1NjI2KSI+PHVzZSB4bGluazpocmVmPSIjYi0wIi8+PC9nPgo8ZyB0cmFuc2Zvcm09InRyYW5zbGF0ZSg1MzM1LDU2MjYpIj48dXNlIHhsaW5rOmhyZWY9IiNyLTAiLz48L2c+CjxnIHRyYW5zZm9ybT0idHJhbnNsYXRlKDU0MzIsNTYyNikiPjx1c2UgeGxpbms6aHJlZj0iI3JlY3QtMCIvPjwvZz4KPGcgdHJhbnNmb3JtPSJ0cmFuc2xhdGUoNTYyNiw1NjI2KSI+PHVzZSB4bGluazpocmVmPSIjZW1wdHktMCIvPjwvZz4KPGcgdHJhbnNmb3JtPSJ0cmFuc2xhdGUoNTgyMCw1NjI2KSI+PHVzZSB4bGluazpocmVmPSIjcmVjdC0wIi8+PC9nPgo8ZyB0cmFuc2Zvcm09InRyYW5zbGF0ZSg4NzMsNTcyMykiPjx1c2UgeGxpbms6aHJlZj0iI25fcmItMCIvPjwvZz4KPGcgdHJhbnNmb3JtPSJ0cmFuc2xhdGUoOTcwLDU3MjMpIj48dXNlIHhsaW5rOmhyZWY9IiNiLTAiLz48L2c+CjxnIHRyYW5zZm9ybT0idHJhbnNsYXRlKDEyNjEsNTcyMykiPjx1c2UgeGxpbms6aHJlZj0iI2ItMCIvPjwvZz4KPGcgdHJhbnNmb3JtPSJ0cmFuc2xhdGUoMTM1OCw1NzIzKSI+PHVzZSB4bGluazpocmVmPSIjbl9yYi0wIi8+PC9nPgo8ZyB0cmFuc2Zvcm09InRyYW5zbGF0ZSgxNDU1LDU3MjMpIj48dXNlIHhsaW5rOmhyZWY9IiNyZWN0LTAiLz48L2c+CjxnIHRyYW5zZm9ybT0idHJhbnNsYXRlKDE2NDksNTcyMykiPjx1c2UgeGxpbms6aHJlZj0iI3J0LTAiLz48L2c+CjxnIHRyYW5zZm9ybT0idHJhbnNsYXRlKDE3NDYsNTcyMykiPjx1c2UgeGxpbms6aHJlZj0iI3JlY3QtMCIvPjwvZz4KPGcgdHJhbnNmb3JtPSJ0cmFuc2xhdGUoMTk0MCw1NzIzKSI+PHVzZSB4bGluazpocmVmPSIjbl9yYi0wIi8+PC9nPgo8ZyB0cmFuc2Zvcm09InRyYW5zbGF0ZSgyMDM3LDU3MjMpIj48dXNlIHhsaW5rOmhyZWY9IiNyYi0wIi8+PC9nPgo8ZyB0cmFuc2Zvcm09InRyYW5zbGF0ZSgyMTM0LDU3MjMpIj48dXNlIHhsaW5rOmhyZWY9IiNyZWN0LTAiLz48L2c+CjxnIHRyYW5zZm9ybT0idHJhbnNsYXRlKDIyMzEsNTcyMykiPjx1c2UgeGxpbms6aHJlZj0iI2x0LTAiLz48L2c+CjxnIHRyYW5zZm9ybT0idHJhbnNsYXRlKDIzMjgsNTcyMykiPjx1c2UgeGxpbms6aHJlZj0iI25fcmItMCIvPjwvZz4KPGcgdHJhbnNmb3JtPSJ0cmFuc2xhdGUoMjQyNSw1NzIzKSI+PHVzZSB4bGluazpocmVmPSIjYi0wIi8+PC9nPgo8ZyB0cmFuc2Zvcm09InRyYW5zbGF0ZSgyNjE5LDU3MjMpIj48dXNlIHhsaW5rOmhyZWY9IiNyZWN0LTAiLz48L2c+CjxnIHRyYW5zZm9ybT0idHJhbnNsYXRlKDI5MTAsNTcyMykiPjx1c2UgeGxpbms6aHJlZj0iI3JlY3QtMCIvPjwvZz4KPGcgdHJhbnNmb3JtPSJ0cmFuc2xhdGUoMzIwMSw1NzIzKSI+PHVzZSB4bGluazpocmVmPSIjbl9yYi0wIi8+PC9nPgo8ZyB0cmFuc2Zvcm09InRyYW5zbGF0ZSgzMjk4LDU3MjMpIj48dXNlIHhsaW5rOmhyZWY9IiNyZWN0LTAiLz48L2c+CjxnIHRyYW5zZm9ybT0idHJhbnNsYXRlKDMzOTUsNTcyMykiPjx1c2UgeGxpbms6aHJlZj0iI2xiLTAiLz48L2c+CjxnIHRyYW5zZm9ybT0idHJhbnNsYXRlKDM2ODYsNTcyMykiPjx1c2UgeGxpbms6aHJlZj0iI3J0LTAiLz48L2c+CjxnIHRyYW5zZm9ybT0idHJhbnNsYXRlKDM3ODMsNTcyMykiPjx1c2UgeGxpbms6aHJlZj0iI2x0LTAiLz48L2c+CjxnIHRyYW5zZm9ybT0idHJhbnNsYXRlKDQyNjgsNTcyMykiPjx1c2UgeGxpbms6aHJlZj0iI3ItMCIvPjwvZz4KPGcgdHJhbnNmb3JtPSJ0cmFuc2xhdGUoNDM2NSw1NzIzKSI+PHVzZSB4bGluazpocmVmPSIjbC0wIi8+PC9nPgo8ZyB0cmFuc2Zvcm09InRyYW5zbGF0ZSg0NjU2LDU3MjMpIj48dXNlIHhsaW5rOmhyZWY9IiNuX3JiLTAiLz48L2c+CjxnIHRyYW5zZm9ybT0idHJhbnNsYXRlKDQ3NTMsNTcyMykiPjx1c2UgeGxpbms6aHJlZj0iI3JiLTAiLz48L2c+CjxnIHRyYW5zZm9ybT0idHJhbnNsYXRlKDQ4NTAsNTcyMykiPjx1c2UgeGxpbms6aHJlZj0iI3JlY3QtMCIvPjwvZz4KPGcgdHJhbnNmb3JtPSJ0cmFuc2xhdGUoNDk0Nyw1NzIzKSI+PHVzZSB4bGluazpocmVmPSIjcmVjdC0wIi8+PC9nPgo8ZyB0cmFuc2Zvcm09InRyYW5zbGF0ZSg1MDQ0LDU3MjMpIj48dXNlIHhsaW5rOmhyZWY9IiNyZWN0LTAiLz48L2c+CjxnIHRyYW5zZm9ybT0idHJhbnNsYXRlKDUxNDEsNTcyMykiPjx1c2UgeGxpbms6aHJlZj0iI3JlY3QtMCIvPjwvZz4KPGcgdHJhbnNmb3JtPSJ0cmFuc2xhdGUoNTQzMiw1NzIzKSI+PHVzZSB4bGluazpocmVmPSIjcmVjdC0wIi8+PC9nPgo8ZyB0cmFuc2Zvcm09InRyYW5zbGF0ZSg1NzIzLDU3MjMpIj48dXNlIHhsaW5rOmhyZWY9IiNuX3JiLTAiLz48L2c+CjxnIHRyYW5zZm9ybT0idHJhbnNsYXRlKDU4MjAsNTcyMykiPjx1c2UgeGxpbms6aHJlZj0iI3JlY3QtMCIvPjwvZz4KPGcgdHJhbnNmb3JtPSJ0cmFuc2xhdGUoNjExMSw1NzIzKSI+PHVzZSB4bGluazpocmVmPSIjZW1wdHktMCIvPjwvZz4KPGcgdHJhbnNmb3JtPSJ0cmFuc2xhdGUoNzc2LDU4MjApIj48dXNlIHhsaW5rOmhyZWY9IiNyYi0wIi8+PC9nPgo8ZyB0cmFuc2Zvcm09InRyYW5zbGF0ZSg4NzMsNTgyMCkiPjx1c2UgeGxpbms6aHJlZj0iI3JlY3QtMCIvPjwvZz4KPGcgdHJhbnNmb3JtPSJ0cmFuc2xhdGUoOTcwLDU4MjApIj48dXNlIHhsaW5rOmhyZWY9IiNsdC0wIi8+PC9nPgo8ZyB0cmFuc2Zvcm09InRyYW5zbGF0ZSgxMjYxLDU4MjApIj48dXNlIHhsaW5rOmhyZWY9IiNydC0wIi8+PC9nPgo8ZyB0cmFuc2Zvcm09InRyYW5zbGF0ZSgxMzU4LDU4MjApIj48dXNlIHhsaW5rOmhyZWY9IiNyZWN0LTAiLz48L2c+CjxnIHRyYW5zZm9ybT0idHJhbnNsYXRlKDE0NTUsNTgyMCkiPjx1c2UgeGxpbms6aHJlZj0iI3JlY3QtMCIvPjwvZz4KPGcgdHJhbnNmb3JtPSJ0cmFuc2xhdGUoMTc0Niw1ODIwKSI+PHVzZSB4bGluazpocmVmPSIjcnQtMCIvPjwvZz4KPGcgdHJhbnNmb3JtPSJ0cmFuc2xhdGUoMTg0Myw1ODIwKSI+PHVzZSB4bGluazpocmVmPSIjcmVjdC0wIi8+PC9nPgo8ZyB0cmFuc2Zvcm09InRyYW5zbGF0ZSgxOTQwLDU4MjApIj48dXNlIHhsaW5rOmhyZWY9IiNyZWN0LTAiLz48L2c+CjxnIHRyYW5zZm9ybT0idHJhbnNsYXRlKDIwMzcsNTgyMCkiPjx1c2UgeGxpbms6aHJlZj0iI3JlY3QtMCIvPjwvZz4KPGcgdHJhbnNmb3JtPSJ0cmFuc2xhdGUoMjEzNCw1ODIwKSI+PHVzZSB4bGluazpocmVmPSIjbHQtMCIvPjwvZz4KPGcgdHJhbnNmb3JtPSJ0cmFuc2xhdGUoMjMyOCw1ODIwKSI+PHVzZSB4bGluazpocmVmPSIjcmItMCIvPjwvZz4KPGcgdHJhbnNmb3JtPSJ0cmFuc2xhdGUoMjQyNSw1ODIwKSI+PHVzZSB4bGluazpocmVmPSIjcmVjdC0wIi8+PC9nPgo8ZyB0cmFuc2Zvcm09InRyYW5zbGF0ZSgyNjE5LDU4MjApIj48dXNlIHhsaW5rOmhyZWY9IiNyZWN0LTAiLz48L2c+CjxnIHRyYW5zZm9ybT0idHJhbnNsYXRlKDI3MTYsNTgyMCkiPjx1c2UgeGxpbms6aHJlZj0iI3JlY3QtMCIvPjwvZz4KPGcgdHJhbnNmb3JtPSJ0cmFuc2xhdGUoMjgxMyw1ODIwKSI+PHVzZSB4bGluazpocmVmPSIjcmVjdC0wIi8+PC9nPgo8ZyB0cmFuc2Zvcm09InRyYW5zbGF0ZSgyOTEwLDU4MjApIj48dXNlIHhsaW5rOmhyZWY9IiNyZWN0LTAiLz48L2c+CjxnIHRyYW5zZm9ybT0idHJhbnNsYXRlKDMwMDcsNTgyMCkiPjx1c2UgeGxpbms6aHJlZj0iI3JlY3QtMCIvPjwvZz4KPGcgdHJhbnNmb3JtPSJ0cmFuc2xhdGUoMzEwNCw1ODIwKSI+PHVzZSB4bGluazpocmVmPSIjcmVjdC0wIi8+PC9nPgo8ZyB0cmFuc2Zvcm09InRyYW5zbGF0ZSgzMjAxLDU4MjApIj48dXNlIHhsaW5rOmhyZWY9IiNyZWN0LTAiLz48L2c+CjxnIHRyYW5zZm9ybT0idHJhbnNsYXRlKDMyOTgsNTgyMCkiPjx1c2UgeGxpbms6aHJlZj0iI3JlY3QtMCIvPjwvZz4KPGcgdHJhbnNmb3JtPSJ0cmFuc2xhdGUoMzM5NSw1ODIwKSI+PHVzZSB4bGluazpocmVmPSIjcmVjdC0wIi8+PC9nPgo8ZyB0cmFuc2Zvcm09InRyYW5zbGF0ZSgzNDkyLDU4MjApIj48dXNlIHhsaW5rOmhyZWY9IiNsLTAiLz48L2c+CjxnIHRyYW5zZm9ybT0idHJhbnNsYXRlKDM5NzcsNTgyMCkiPjx1c2UgeGxpbms6aHJlZj0iI2VtcHR5LTAiLz48L2c+CjxnIHRyYW5zZm9ybT0idHJhbnNsYXRlKDQwNzQsNTgyMCkiPjx1c2UgeGxpbms6aHJlZj0iI25fcmItMCIvPjwvZz4KPGcgdHJhbnNmb3JtPSJ0cmFuc2xhdGUoNDE3MSw1ODIwKSI+PHVzZSB4bGluazpocmVmPSIjYi0wIi8+PC9nPgo8ZyB0cmFuc2Zvcm09InRyYW5zbGF0ZSg0NDYyLDU4MjApIj48dXNlIHhsaW5rOmhyZWY9IiNyLTAiLz48L2c+CjxnIHRyYW5zZm9ybT0idHJhbnNsYXRlKDQ1NTksNTgyMCkiPjx1c2UgeGxpbms6aHJlZj0iI3JlY3QtMCIvPjwvZz4KPGcgdHJhbnNmb3JtPSJ0cmFuc2xhdGUoNDY1Niw1ODIwKSI+PHVzZSB4bGluazpocmVmPSIjcmVjdC0wIi8+PC9nPgo8ZyB0cmFuc2Zvcm09InRyYW5zbGF0ZSg0NzUzLDU4MjApIj48dXNlIHhsaW5rOmhyZWY9IiNyZWN0LTAiLz48L2c+CjxnIHRyYW5zZm9ybT0idHJhbnNsYXRlKDQ4NTAsNTgyMCkiPjx1c2UgeGxpbms6aHJlZj0iI2x0LTAiLz48L2c+CjxnIHRyYW5zZm9ybT0idHJhbnNsYXRlKDUxNDEsNTgyMCkiPjx1c2UgeGxpbms6aHJlZj0iI3JlY3QtMCIvPjwvZz4KPGcgdHJhbnNmb3JtPSJ0cmFuc2xhdGUoNTQzMiw1ODIwKSI+PHVzZSB4bGluazpocmVmPSIjcnQtMCIvPjwvZz4KPGcgdHJhbnNmb3JtPSJ0cmFuc2xhdGUoNTUyOSw1ODIwKSI+PHVzZSB4bGluazpocmVmPSIjcmVjdC0wIi8+PC9nPgo8ZyB0cmFuc2Zvcm09InRyYW5zbGF0ZSg1NjI2LDU4MjApIj48dXNlIHhsaW5rOmhyZWY9IiNyZWN0LTAiLz48L2c+CjxnIHRyYW5zZm9ybT0idHJhbnNsYXRlKDU3MjMsNTgyMCkiPjx1c2UgeGxpbms6aHJlZj0iI3JlY3QtMCIvPjwvZz4KPGcgdHJhbnNmb3JtPSJ0cmFuc2xhdGUoNTgyMCw1ODIwKSI+PHVzZSB4bGluazpocmVmPSIjcmVjdC0wIi8+PC9nPgo8ZyB0cmFuc2Zvcm09InRyYW5zbGF0ZSg1OTE3LDU4MjApIj48dXNlIHhsaW5rOmhyZWY9IiNyZWN0LTAiLz48L2c+CjxnIHRyYW5zZm9ybT0idHJhbnNsYXRlKDYwMTQsNTgyMCkiPjx1c2UgeGxpbms6aHJlZj0iI2wtMCIvPjwvZz4KPGcgdHJhbnNmb3JtPSJ0cmFuc2xhdGUoNzc2LDU5MTcpIj48dXNlIHhsaW5rOmhyZWY9IiNyZWN0LTAiLz48L2c+CjxnIHRyYW5zZm9ybT0idHJhbnNsYXRlKDEwNjcsNTkxNykiPjx1c2UgeGxpbms6aHJlZj0iI25fcmItMCIvPjwvZz4KPGcgdHJhbnNmb3JtPSJ0cmFuc2xhdGUoMTE2NCw1OTE3KSI+PHVzZSB4bGluazpocmVmPSIjYi0wIi8+PC9nPgo8ZyB0cmFuc2Zvcm09InRyYW5zbGF0ZSgxNDU1LDU5MTcpIj48dXNlIHhsaW5rOmhyZWY9IiN0LTAiLz48L2c+CjxnIHRyYW5zZm9ybT0idHJhbnNsYXRlKDE2NDksNTkxNykiPjx1c2UgeGxpbms6aHJlZj0iI2ItMCIvPjwvZz4KPGcgdHJhbnNmb3JtPSJ0cmFuc2xhdGUoMTk0MCw1OTE3KSI+PHVzZSB4bGluazpocmVmPSIjcmVjdC0wIi8+PC9nPgo8ZyB0cmFuc2Zvcm09InRyYW5zbGF0ZSgyMDM3LDU5MTcpIj48dXNlIHhsaW5rOmhyZWY9IiNsdC0wIi8+PC9nPgo8ZyB0cmFuc2Zvcm09InRyYW5zbGF0ZSgyMjMxLDU5MTcpIj48dXNlIHhsaW5rOmhyZWY9IiNuX3JiLTAiLz48L2c+CjxnIHRyYW5zZm9ybT0idHJhbnNsYXRlKDIzMjgsNTkxNykiPjx1c2UgeGxpbms6aHJlZj0iI3JlY3QtMCIvPjwvZz4KPGcgdHJhbnNmb3JtPSJ0cmFuc2xhdGUoMjQyNSw1OTE3KSI+PHVzZSB4bGluazpocmVmPSIjcmVjdC0wIi8+PC9nPgo8ZyB0cmFuc2Zvcm09InRyYW5zbGF0ZSgyNjE5LDU5MTcpIj48dXNlIHhsaW5rOmhyZWY9IiN0LTAiLz48L2c+CjxnIHRyYW5zZm9ybT0idHJhbnNsYXRlKDMwMDcsNTkxNykiPjx1c2UgeGxpbms6aHJlZj0iI3JlY3QtMCIvPjwvZz4KPGcgdHJhbnNmb3JtPSJ0cmFuc2xhdGUoMzI5OCw1OTE3KSI+PHVzZSB4bGluazpocmVmPSIjcmVjdC0wIi8+PC9nPgo8ZyB0cmFuc2Zvcm09InRyYW5zbGF0ZSgzNjg2LDU5MTcpIj48dXNlIHhsaW5rOmhyZWY9IiNyLTAiLz48L2c+CjxnIHRyYW5zZm9ybT0idHJhbnNsYXRlKDM3ODMsNTkxNykiPjx1c2UgeGxpbms6aHJlZj0iI3JlY3QtMCIvPjwvZz4KPGcgdHJhbnNmb3JtPSJ0cmFuc2xhdGUoMzg4MCw1OTE3KSI+PHVzZSB4bGluazpocmVmPSIjbGItMCIvPjwvZz4KPGcgdHJhbnNmb3JtPSJ0cmFuc2xhdGUoNDA3NCw1OTE3KSI+PHVzZSB4bGluazpocmVmPSIjcmItMCIvPjwvZz4KPGcgdHJhbnNmb3JtPSJ0cmFuc2xhdGUoNDE3MSw1OTE3KSI+PHVzZSB4bGluazpocmVmPSIjcmVjdC0wIi8+PC9nPgo8ZyB0cmFuc2Zvcm09InRyYW5zbGF0ZSg0NTU5LDU5MTcpIj48dXNlIHhsaW5rOmhyZWY9IiNyZWN0LTAiLz48L2c+CjxnIHRyYW5zZm9ybT0idHJhbnNsYXRlKDQ3NTMsNTkxNykiPjx1c2UgeGxpbms6aHJlZj0iI3JlY3QtMCIvPjwvZz4KPGcgdHJhbnNmb3JtPSJ0cmFuc2xhdGUoNTE0MSw1OTE3KSI+PHVzZSB4bGluazpocmVmPSIjcnQtMCIvPjwvZz4KPGcgdHJhbnNmb3JtPSJ0cmFuc2xhdGUoNTIzOCw1OTE3KSI+PHVzZSB4bGluazpocmVmPSIjcmVjdC0wIi8+PC9nPgo8ZyB0cmFuc2Zvcm09InRyYW5zbGF0ZSg1MzM1LDU5MTcpIj48dXNlIHhsaW5rOmhyZWY9IiNsYi0wIi8+PC9nPgo8ZyB0cmFuc2Zvcm09InRyYW5zbGF0ZSg1NDMyLDU5MTcpIj48dXNlIHhsaW5rOmhyZWY9IiNuX3JiLTAiLz48L2c+CjxnIHRyYW5zZm9ybT0idHJhbnNsYXRlKDU1MjksNTkxNykiPjx1c2UgeGxpbms6aHJlZj0iI3JlY3QtMCIvPjwvZz4KPGcgdHJhbnNmb3JtPSJ0cmFuc2xhdGUoNTgyMCw1OTE3KSI+PHVzZSB4bGluazpocmVmPSIjdC0wIi8+PC9nPgo8ZyB0cmFuc2Zvcm09InRyYW5zbGF0ZSg2MTExLDU5MTcpIj48dXNlIHhsaW5rOmhyZWY9IiNiLTAiLz48L2c+CjxnIHRyYW5zZm9ybT0idHJhbnNsYXRlKDc3Niw2MDE0KSI+PHVzZSB4bGluazpocmVmPSIjcnQtMCIvPjwvZz4KPGcgdHJhbnNmb3JtPSJ0cmFuc2xhdGUoODczLDYwMTQpIj48dXNlIHhsaW5rOmhyZWY9IiNsLTAiLz48L2c+CjxnIHRyYW5zZm9ybT0idHJhbnNsYXRlKDEwNjcsNjAxNCkiPjx1c2UgeGxpbms6aHJlZj0iI3JiLTAiLz48L2c+CjxnIHRyYW5zZm9ybT0idHJhbnNsYXRlKDExNjQsNjAxNCkiPjx1c2UgeGxpbms6aHJlZj0iI3JlY3QtMCIvPjwvZz4KPGcgdHJhbnNmb3JtPSJ0cmFuc2xhdGUoMTI2MSw2MDE0KSI+PHVzZSB4bGluazpocmVmPSIjbl9yYi0wIi8+PC9nPgo8ZyB0cmFuc2Zvcm09InRyYW5zbGF0ZSgxMzU4LDYwMTQpIj48dXNlIHhsaW5rOmhyZWY9IiNiLTAiLz48L2c+CjxnIHRyYW5zZm9ybT0idHJhbnNsYXRlKDE2NDksNjAxNCkiPjx1c2UgeGxpbms6aHJlZj0iI3QtMCIvPjwvZz4KPGcgdHJhbnNmb3JtPSJ0cmFuc2xhdGUoMTg0Myw2MDE0KSI+PHVzZSB4bGluazpocmVmPSIjbl9yYi0wIi8+PC9nPgo8ZyB0cmFuc2Zvcm09InRyYW5zbGF0ZSgxOTQwLDYwMTQpIj48dXNlIHhsaW5rOmhyZWY9IiNyZWN0LTAiLz48L2c+CjxnIHRyYW5zZm9ybT0idHJhbnNsYXRlKDIxMzQsNjAxNCkiPjx1c2UgeGxpbms6aHJlZj0iI3ItMCIvPjwvZz4KPGcgdHJhbnNmb3JtPSJ0cmFuc2xhdGUoMjIzMSw2MDE0KSI+PHVzZSB4bGluazpocmVmPSIjcmVjdC0wIi8+PC9nPgo8ZyB0cmFuc2Zvcm09InRyYW5zbGF0ZSgyMzI4LDYwMTQpIj48dXNlIHhsaW5rOmhyZWY9IiNyZWN0LTAiLz48L2c+CjxnIHRyYW5zZm9ybT0idHJhbnNsYXRlKDI0MjUsNjAxNCkiPjx1c2UgeGxpbms6aHJlZj0iI3JlY3QtMCIvPjwvZz4KPGcgdHJhbnNmb3JtPSJ0cmFuc2xhdGUoMjUyMiw2MDE0KSI+PHVzZSB4bGluazpocmVmPSIjbGItMCIvPjwvZz4KPGcgdHJhbnNmb3JtPSJ0cmFuc2xhdGUoMjcxNiw2MDE0KSI+PHVzZSB4bGluazpocmVmPSIjZW1wdHktMCIvPjwvZz4KPGcgdHJhbnNmb3JtPSJ0cmFuc2xhdGUoMjkxMCw2MDE0KSI+PHVzZSB4bGluazpocmVmPSIjcmItMCIvPjwvZz4KPGcgdHJhbnNmb3JtPSJ0cmFuc2xhdGUoMzAwNyw2MDE0KSI+PHVzZSB4bGluazpocmVmPSIjcmVjdC0wIi8+PC9nPgo8ZyB0cmFuc2Zvcm09InRyYW5zbGF0ZSgzMTA0LDYwMTQpIj48dXNlIHhsaW5rOmhyZWY9IiNyZWN0LTAiLz48L2c+CjxnIHRyYW5zZm9ybT0idHJhbnNsYXRlKDMyMDEsNjAxNCkiPjx1c2UgeGxpbms6aHJlZj0iI3JlY3QtMCIvPjwvZz4KPGcgdHJhbnNmb3JtPSJ0cmFuc2xhdGUoMzI5OCw2MDE0KSI+PHVzZSB4bGluazpocmVmPSIjbHQtMCIvPjwvZz4KPGcgdHJhbnNmb3JtPSJ0cmFuc2xhdGUoMzQ5Miw2MDE0KSI+PHVzZSB4bGluazpocmVmPSIjci0wIi8+PC9nPgo8ZyB0cmFuc2Zvcm09InRyYW5zbGF0ZSgzNTg5LDYwMTQpIj48dXNlIHhsaW5rOmhyZWY9IiNsYi0wIi8+PC9nPgo8ZyB0cmFuc2Zvcm09InRyYW5zbGF0ZSgzODgwLDYwMTQpIj48dXNlIHhsaW5rOmhyZWY9IiN0LTAiLz48L2c+CjxnIHRyYW5zZm9ybT0idHJhbnNsYXRlKDQwNzQsNjAxNCkiPjx1c2UgeGxpbms6aHJlZj0iI3J0LTAiLz48L2c+CjxnIHRyYW5zZm9ybT0idHJhbnNsYXRlKDQxNzEsNjAxNCkiPjx1c2UgeGxpbms6aHJlZj0iI2x0LTAiLz48L2c+CjxnIHRyYW5zZm9ybT0idHJhbnNsYXRlKDQ0NjIsNjAxNCkiPjx1c2UgeGxpbms6aHJlZj0iI3JiLTAiLz48L2c+CjxnIHRyYW5zZm9ybT0idHJhbnNsYXRlKDQ1NTksNjAxNCkiPjx1c2UgeGxpbms6aHJlZj0iI2x0LTAiLz48L2c+CjxnIHRyYW5zZm9ybT0idHJhbnNsYXRlKDQ3NTMsNjAxNCkiPjx1c2UgeGxpbms6aHJlZj0iI3J0LTAiLz48L2c+CjxnIHRyYW5zZm9ybT0idHJhbnNsYXRlKDQ4NTAsNjAxNCkiPjx1c2UgeGxpbms6aHJlZj0iI3JlY3QtMCIvPjwvZz4KPGcgdHJhbnNmb3JtPSJ0cmFuc2xhdGUoNDk0Nyw2MDE0KSI+PHVzZSB4bGluazpocmVmPSIjbGItMCIvPjwvZz4KPGcgdHJhbnNmb3JtPSJ0cmFuc2xhdGUoNTMzNSw2MDE0KSI+PHVzZSB4bGluazpocmVmPSIjcnQtMCIvPjwvZz4KPGcgdHJhbnNmb3JtPSJ0cmFuc2xhdGUoNTQzMiw2MDE0KSI+PHVzZSB4bGluazpocmVmPSIjcmVjdC0wIi8+PC9nPgo8ZyB0cmFuc2Zvcm09InRyYW5zbGF0ZSg1NTI5LDYwMTQpIj48dXNlIHhsaW5rOmhyZWY9IiNyZWN0LTAiLz48L2c+CjxnIHRyYW5zZm9ybT0idHJhbnNsYXRlKDYwMTQsNjAxNCkiPjx1c2UgeGxpbms6aHJlZj0iI25fcmItMCIvPjwvZz4KPGcgdHJhbnNmb3JtPSJ0cmFuc2xhdGUoNjExMSw2MDE0KSI+PHVzZSB4bGluazpocmVmPSIjcmVjdC0wIi8+PC9nPgo8ZyB0cmFuc2Zvcm09InRyYW5zbGF0ZSgxMDY3LDYxMTEpIj48dXNlIHhsaW5rOmhyZWY9IiNydC0wIi8+PC9nPgo8ZyB0cmFuc2Zvcm09InRyYW5zbGF0ZSgxMTY0LDYxMTEpIj48dXNlIHhsaW5rOmhyZWY9IiNyZWN0LTAiLz48L2c+CjxnIHRyYW5zZm9ybT0idHJhbnNsYXRlKDEyNjEsNjExMSkiPjx1c2UgeGxpbms6aHJlZj0iI3JlY3QtMCIvPjwvZz4KPGcgdHJhbnNmb3JtPSJ0cmFuc2xhdGUoMTM1OCw2MTExKSI+PHVzZSB4bGluazpocmVmPSIjcmVjdC0wIi8+PC9nPgo8ZyB0cmFuc2Zvcm09InRyYW5zbGF0ZSgxNDU1LDYxMTEpIj48dXNlIHhsaW5rOmhyZWY9IiNyZWN0LTAiLz48L2c+CjxnIHRyYW5zZm9ybT0idHJhbnNsYXRlKDE1NTIsNjExMSkiPjx1c2UgeGxpbms6aHJlZj0iI2xiLTAiLz48L2c+CjxnIHRyYW5zZm9ybT0idHJhbnNsYXRlKDE4NDMsNjExMSkiPjx1c2UgeGxpbms6aHJlZj0iI3JiLTAiLz48L2c+CjxnIHRyYW5zZm9ybT0idHJhbnNsYXRlKDE5NDAsNjExMSkiPjx1c2UgeGxpbms6aHJlZj0iI3JlY3QtMCIvPjwvZz4KPGcgdHJhbnNmb3JtPSJ0cmFuc2xhdGUoMjAzNyw2MTExKSI+PHVzZSB4bGluazpocmVmPSIjbC0wIi8+PC9nPgo8ZyB0cmFuc2Zvcm09InRyYW5zbGF0ZSgyMjMxLDYxMTEpIj48dXNlIHhsaW5rOmhyZWY9IiNyZWN0LTAiLz48L2c+CjxnIHRyYW5zZm9ybT0idHJhbnNsYXRlKDIzMjgsNjExMSkiPjx1c2UgeGxpbms6aHJlZj0iI3JlY3QtMCIvPjwvZz4KPGcgdHJhbnNmb3JtPSJ0cmFuc2xhdGUoMjQyNSw2MTExKSI+PHVzZSB4bGluazpocmVmPSIjcmVjdC0wIi8+PC9nPgo8ZyB0cmFuc2Zvcm09InRyYW5zbGF0ZSgyNTIyLDYxMTEpIj48dXNlIHhsaW5rOmhyZWY9IiNyZWN0LTAiLz48L2c+CjxnIHRyYW5zZm9ybT0idHJhbnNsYXRlKDI2MTksNjExMSkiPjx1c2UgeGxpbms6aHJlZj0iI2wtMCIvPjwvZz4KPGcgdHJhbnNmb3JtPSJ0cmFuc2xhdGUoMjgxMyw2MTExKSI+PHVzZSB4bGluazpocmVmPSIjbl9yYi0wIi8+PC9nPgo8ZyB0cmFuc2Zvcm09InRyYW5zbGF0ZSgyOTEwLDYxMTEpIj48dXNlIHhsaW5rOmhyZWY9IiNyZWN0LTAiLz48L2c+CjxnIHRyYW5zZm9ybT0idHJhbnNsYXRlKDMwMDcsNjExMSkiPjx1c2UgeGxpbms6aHJlZj0iI3JlY3QtMCIvPjwvZz4KPGcgdHJhbnNmb3JtPSJ0cmFuc2xhdGUoMzIwMSw2MTExKSI+PHVzZSB4bGluazpocmVmPSIjdC0wIi8+PC9nPgo8ZyB0cmFuc2Zvcm09InRyYW5zbGF0ZSgzMjk4LDYxMTEpIj48dXNlIHhsaW5rOmhyZWY9IiNuX3JiLTAiLz48L2c+CjxnIHRyYW5zZm9ybT0idHJhbnNsYXRlKDMzOTUsNjExMSkiPjx1c2UgeGxpbms6aHJlZj0iI2ItMCIvPjwvZz4KPGcgdHJhbnNmb3JtPSJ0cmFuc2xhdGUoMzU4OSw2MTExKSI+PHVzZSB4bGluazpocmVmPSIjdC0wIi8+PC9nPgo8ZyB0cmFuc2Zvcm09InRyYW5zbGF0ZSgzNzgzLDYxMTEpIj48dXNlIHhsaW5rOmhyZWY9IiNiLTAiLz48L2c+CjxnIHRyYW5zZm9ybT0idHJhbnNsYXRlKDQyNjgsNjExMSkiPjx1c2UgeGxpbms6aHJlZj0iI2VtcHR5LTAiLz48L2c+CjxnIHRyYW5zZm9ybT0idHJhbnNsYXRlKDQzNjUsNjExMSkiPjx1c2UgeGxpbms6aHJlZj0iI25fcmItMCIvPjwvZz4KPGcgdHJhbnNmb3JtPSJ0cmFuc2xhdGUoNDQ2Miw2MTExKSI+PHVzZSB4bGluazpocmVmPSIjcmVjdC0wIi8+PC9nPgo8ZyB0cmFuc2Zvcm09InRyYW5zbGF0ZSg0ODUwLDYxMTEpIj48dXNlIHhsaW5rOmhyZWY9IiNyZWN0LTAiLz48L2c+CjxnIHRyYW5zZm9ybT0idHJhbnNsYXRlKDQ5NDcsNjExMSkiPjx1c2UgeGxpbms6aHJlZj0iI3JlY3QtMCIvPjwvZz4KPGcgdHJhbnNmb3JtPSJ0cmFuc2xhdGUoNTA0NCw2MTExKSI+PHVzZSB4bGluazpocmVmPSIjbC0wIi8+PC9nPgo8ZyB0cmFuc2Zvcm09InRyYW5zbGF0ZSg1MjM4LDYxMTEpIj48dXNlIHhsaW5rOmhyZWY9IiNiLTAiLz48L2c+CjxnIHRyYW5zZm9ybT0idHJhbnNsYXRlKDU0MzIsNjExMSkiPjx1c2UgeGxpbms6aHJlZj0iI3J0LTAiLz48L2c+CjxnIHRyYW5zZm9ybT0idHJhbnNsYXRlKDU1MjksNjExMSkiPjx1c2UgeGxpbms6aHJlZj0iI3JlY3QtMCIvPjwvZz4KPGcgdHJhbnNmb3JtPSJ0cmFuc2xhdGUoNTYyNiw2MTExKSI+PHVzZSB4bGluazpocmVmPSIjcmVjdC0wIi8+PC9nPgo8ZyB0cmFuc2Zvcm09InRyYW5zbGF0ZSg1NzIzLDYxMTEpIj48dXNlIHhsaW5rOmhyZWY9IiNyZWN0LTAiLz48L2c+CjxnIHRyYW5zZm9ybT0idHJhbnNsYXRlKDU4MjAsNjExMSkiPjx1c2UgeGxpbms6aHJlZj0iI2xiLTAiLz48L2c+CjxnIHRyYW5zZm9ybT0idHJhbnNsYXRlKDU5MTcsNjExMSkiPjx1c2UgeGxpbms6aHJlZj0iI25fcmItMCIvPjwvZz4KPGcgdHJhbnNmb3JtPSJ0cmFuc2xhdGUoNjAxNCw2MTExKSI+PHVzZSB4bGluazpocmVmPSIjcmItMCIvPjwvZz4KPGcgdHJhbnNmb3JtPSJ0cmFuc2xhdGUoNjExMSw2MTExKSI+PHVzZSB4bGluazpocmVmPSIjbHQtMCIvPjwvZz4KPGcgdHJhbnNmb3JtPSJ0cmFuc2xhdGUoOTcwLDYyMDgpIj48dXNlIHhsaW5rOmhyZWY9IiNlbXB0eS0wIi8+PC9nPgo8ZyB0cmFuc2Zvcm09InRyYW5zbGF0ZSgxNDU1LDYyMDgpIj48dXNlIHhsaW5rOmhyZWY9IiNydC0wIi8+PC9nPgo8ZyB0cmFuc2Zvcm09InRyYW5zbGF0ZSgxNTUyLDYyMDgpIj48dXNlIHhsaW5rOmhyZWY9IiNyZWN0LTAiLz48L2c+CjxnIHRyYW5zZm9ybT0idHJhbnNsYXRlKDE2NDksNjIwOCkiPjx1c2UgeGxpbms6aHJlZj0iI2wtMCIvPjwvZz4KPGcgdHJhbnNmb3JtPSJ0cmFuc2xhdGUoMTg0Myw2MjA4KSI+PHVzZSB4bGluazpocmVmPSIjcnQtMCIvPjwvZz4KPGcgdHJhbnNmb3JtPSJ0cmFuc2xhdGUoMTk0MCw2MjA4KSI+PHVzZSB4bGluazpocmVmPSIjbHQtMCIvPjwvZz4KPGcgdHJhbnNmb3JtPSJ0cmFuc2xhdGUoMjEzNCw2MjA4KSI+PHVzZSB4bGluazpocmVmPSIjci0wIi8+PC9nPgo8ZyB0cmFuc2Zvcm09InRyYW5zbGF0ZSgyMjMxLDYyMDgpIj48dXNlIHhsaW5rOmhyZWY9IiNyZWN0LTAiLz48L2c+CjxnIHRyYW5zZm9ybT0idHJhbnNsYXRlKDIzMjgsNjIwOCkiPjx1c2UgeGxpbms6aHJlZj0iI2x0LTAiLz48L2c+CjxnIHRyYW5zZm9ybT0idHJhbnNsYXRlKDI1MjIsNjIwOCkiPjx1c2UgeGxpbms6aHJlZj0iI3QtMCIvPjwvZz4KPGcgdHJhbnNmb3JtPSJ0cmFuc2xhdGUoMjcxNiw2MjA4KSI+PHVzZSB4bGluazpocmVmPSIjci0wIi8+PC9nPgo8ZyB0cmFuc2Zvcm09InRyYW5zbGF0ZSgyODEzLDYyMDgpIj48dXNlIHhsaW5rOmhyZWY9IiNyZWN0LTAiLz48L2c+CjxnIHRyYW5zZm9ybT0idHJhbnNsYXRlKDI5MTAsNjIwOCkiPjx1c2UgeGxpbms6aHJlZj0iI3JlY3QtMCIvPjwvZz4KPGcgdHJhbnNmb3JtPSJ0cmFuc2xhdGUoMzAwNyw2MjA4KSI+PHVzZSB4bGluazpocmVmPSIjbHQtMCIvPjwvZz4KPGcgdHJhbnNmb3JtPSJ0cmFuc2xhdGUoMzI5OCw2MjA4KSI+PHVzZSB4bGluazpocmVmPSIjci0wIi8+PC9nPgo8ZyB0cmFuc2Zvcm09InRyYW5zbGF0ZSgzMzk1LDYyMDgpIj48dXNlIHhsaW5rOmhyZWY9IiNyZWN0LTAiLz48L2c+CjxnIHRyYW5zZm9ybT0idHJhbnNsYXRlKDM0OTIsNjIwOCkiPjx1c2UgeGxpbms6aHJlZj0iI2wtMCIvPjwvZz4KPGcgdHJhbnNmb3JtPSJ0cmFuc2xhdGUoMzc4Myw2MjA4KSI+PHVzZSB4bGluazpocmVmPSIjcnQtMCIvPjwvZz4KPGcgdHJhbnNmb3JtPSJ0cmFuc2xhdGUoMzg4MCw2MjA4KSI+PHVzZSB4bGluazpocmVmPSIjcmVjdC0wIi8+PC9nPgo8ZyB0cmFuc2Zvcm09InRyYW5zbGF0ZSgzOTc3LDYyMDgpIj48dXNlIHhsaW5rOmhyZWY9IiNsLTAiLz48L2c+CjxnIHRyYW5zZm9ybT0idHJhbnNsYXRlKDQxNzEsNjIwOCkiPjx1c2UgeGxpbms6aHJlZj0iI2VtcHR5LTAiLz48L2c+CjxnIHRyYW5zZm9ybT0idHJhbnNsYXRlKDQzNjUsNjIwOCkiPjx1c2UgeGxpbms6aHJlZj0iI3ItMCIvPjwvZz4KPGcgdHJhbnNmb3JtPSJ0cmFuc2xhdGUoNDQ2Miw2MjA4KSI+PHVzZSB4bGluazpocmVmPSIjcmVjdC0wIi8+PC9nPgo8ZyB0cmFuc2Zvcm09InRyYW5zbGF0ZSg0NTU5LDYyMDgpIj48dXNlIHhsaW5rOmhyZWY9IiNyZWN0LTAiLz48L2c+CjxnIHRyYW5zZm9ybT0idHJhbnNsYXRlKDQ2NTYsNjIwOCkiPjx1c2UgeGxpbms6aHJlZj0iI3JlY3QtMCIvPjwvZz4KPGcgdHJhbnNmb3JtPSJ0cmFuc2xhdGUoNDc1Myw2MjA4KSI+PHVzZSB4bGluazpocmVmPSIjcmVjdC0wIi8+PC9nPgo8ZyB0cmFuc2Zvcm09InRyYW5zbGF0ZSg0ODUwLDYyMDgpIj48dXNlIHhsaW5rOmhyZWY9IiNyZWN0LTAiLz48L2c+CjxnIHRyYW5zZm9ybT0idHJhbnNsYXRlKDQ5NDcsNjIwOCkiPjx1c2UgeGxpbms6aHJlZj0iI2x0LTAiLz48L2c+CjxnIHRyYW5zZm9ybT0idHJhbnNsYXRlKDUyMzgsNjIwOCkiPjx1c2UgeGxpbms6aHJlZj0iI3J0LTAiLz48L2c+CjxnIHRyYW5zZm9ybT0idHJhbnNsYXRlKDUzMzUsNjIwOCkiPjx1c2UgeGxpbms6aHJlZj0iI2wtMCIvPjwvZz4KPGcgdHJhbnNmb3JtPSJ0cmFuc2xhdGUoNTYyNiw2MjA4KSI+PHVzZSB4bGluazpocmVmPSIjdC0wIi8+PC9nPgo8ZyB0cmFuc2Zvcm09InRyYW5zbGF0ZSg1ODIwLDYyMDgpIj48dXNlIHhsaW5rOmhyZWY9IiNydC0wIi8+PC9nPgo8ZyB0cmFuc2Zvcm09InRyYW5zbGF0ZSg1OTE3LDYyMDgpIj48dXNlIHhsaW5rOmhyZWY9IiNyZWN0LTAiLz48L2c+CjxnIHRyYW5zZm9ybT0idHJhbnNsYXRlKDYwMTQsNjIwOCkiPjx1c2UgeGxpbms6aHJlZj0iI2x0LTAiLz48L2c+Cjx1c2UgZmlsbC1ydWxlPSJldmVub2RkIiB0cmFuc2Zvcm09InRyYW5zbGF0ZSgwLDApIiB4bGluazpocmVmPSIjcG9pbnQtMCIvPgo8dXNlIGZpbGwtcnVsZT0iZXZlbm9kZCIgdHJhbnNmb3JtPSJ0cmFuc2xhdGUoNTU2OCwwKSIgeGxpbms6aHJlZj0iI3BvaW50LTAiLz4KPHVzZSBmaWxsLXJ1bGU9ImV2ZW5vZGQiIHRyYW5zZm9ybT0idHJhbnNsYXRlKDAsNTU2OC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789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72816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5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План  </a:t>
            </a:r>
            <a:r>
              <a:rPr lang="ru-RU" dirty="0" smtClean="0"/>
              <a:t>мероприятий - </a:t>
            </a:r>
            <a:r>
              <a:rPr lang="ru-RU" dirty="0"/>
              <a:t>дорожная карта по внедрению </a:t>
            </a:r>
            <a:r>
              <a:rPr lang="ru-RU" dirty="0" smtClean="0"/>
              <a:t>практики Боровского района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14789" y="4575611"/>
            <a:ext cx="2947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Чек-лист приемки товара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9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00077" y="623888"/>
            <a:ext cx="74898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600" b="1" dirty="0"/>
              <a:t>Система </a:t>
            </a:r>
            <a:r>
              <a:rPr lang="ru-RU" sz="2600" b="1" dirty="0" smtClean="0"/>
              <a:t>обеспечения качества в образовательных организациях Малоярославецкого района</a:t>
            </a:r>
            <a:endParaRPr lang="ru-RU" altLang="ru-RU" sz="2600" dirty="0">
              <a:latin typeface="+mn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29590127"/>
              </p:ext>
            </p:extLst>
          </p:nvPr>
        </p:nvGraphicFramePr>
        <p:xfrm>
          <a:off x="539552" y="1397000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36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" y="9724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6"/>
          <p:cNvSpPr>
            <a:spLocks noChangeArrowheads="1"/>
          </p:cNvSpPr>
          <p:nvPr/>
        </p:nvSpPr>
        <p:spPr bwMode="auto">
          <a:xfrm>
            <a:off x="326828" y="582497"/>
            <a:ext cx="710800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600" b="1" dirty="0"/>
              <a:t>Методологическая основа системы контроля качества для заказчиков Малоярославецкого района</a:t>
            </a:r>
            <a:endParaRPr lang="ru-RU" sz="2600" dirty="0"/>
          </a:p>
        </p:txBody>
      </p:sp>
      <p:grpSp>
        <p:nvGrpSpPr>
          <p:cNvPr id="3090" name="Группа 20"/>
          <p:cNvGrpSpPr>
            <a:grpSpLocks/>
          </p:cNvGrpSpPr>
          <p:nvPr/>
        </p:nvGrpSpPr>
        <p:grpSpPr bwMode="auto">
          <a:xfrm>
            <a:off x="7452321" y="608014"/>
            <a:ext cx="1191618" cy="415925"/>
            <a:chOff x="680271" y="5819861"/>
            <a:chExt cx="1141036" cy="41576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309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795339" y="3336086"/>
            <a:ext cx="1843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</a:rPr>
              <a:t>«МИМЗ»</a:t>
            </a:r>
          </a:p>
        </p:txBody>
      </p:sp>
      <p:sp>
        <p:nvSpPr>
          <p:cNvPr id="7" name="AutoShape 2" descr="data:image/svg+xml;base64,CiAgPHN2ZwogICAgdmVyc2lvbj0iMS4xIgogICAgdmlld0JveD0iMCAwIDYwMzkgNjAz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YwMzkiCiAgICAgICAgaGVpZ2h0PSI2MDM5IgogICAgICAgIHJ4PSI4NTAiCiAgICAgICAgZmlsbD0iI2ZmZmZmZiIKICAgICAgLz4KCiAgICA8ZyB0cmFuc2Zvcm09InRyYW5zbGF0ZSg0OTUuMzg2NzE4NzUsIDQ5NS4zODY3MTg3NSkgc2NhbGUoMC44NDM3NSkiPgogICAgICA8ZyB0cmFuc2Zvcm09InRyYW5zbGF0ZSg3NzYsMCkiPjx1c2UgeGxpbms6aHJlZj0iI3ItMCIvPjwvZz4KPGcgdHJhbnNmb3JtPSJ0cmFuc2xhdGUoODczLDApIj48dXNlIHhsaW5rOmhyZWY9IiNsYi0wIi8+PC9nPgo8ZyB0cmFuc2Zvcm09InRyYW5zbGF0ZSgxMjYxLDApIj48dXNlIHhsaW5rOmhyZWY9IiNlbXB0eS0wIi8+PC9nPgo8ZyB0cmFuc2Zvcm09InRyYW5zbGF0ZSgxNjQ5LDApIj48dXNlIHhsaW5rOmhyZWY9IiNiLTAiLz48L2c+CjxnIHRyYW5zZm9ybT0idHJhbnNsYXRlKDE3NDYsMCkiPjx1c2UgeGxpbms6aHJlZj0iI25fcmItMCIvPjwvZz4KPGcgdHJhbnNmb3JtPSJ0cmFuc2xhdGUoMTg0MywwKSI+PHVzZSB4bGluazpocmVmPSIjYi0wIi8+PC9nPgo8ZyB0cmFuc2Zvcm09InRyYW5zbGF0ZSgyMDM3LDApIj48dXNlIHhsaW5rOmhyZWY9IiNyYi0wIi8+PC9nPgo8ZyB0cmFuc2Zvcm09InRyYW5zbGF0ZSgyMTM0LDApIj48dXNlIHhsaW5rOmhyZWY9IiNsYi0wIi8+PC9nPgo8ZyB0cmFuc2Zvcm09InRyYW5zbGF0ZSgyMzI4LDApIj48dXNlIHhsaW5rOmhyZWY9IiNyYi0wIi8+PC9nPgo8ZyB0cmFuc2Zvcm09InRyYW5zbGF0ZSgyNDI1LDApIj48dXNlIHhsaW5rOmhyZWY9IiNsLTAiLz48L2c+CjxnIHRyYW5zZm9ybT0idHJhbnNsYXRlKDI2MTksMCkiPjx1c2UgeGxpbms6aHJlZj0iI2VtcHR5LTAiLz48L2c+CjxnIHRyYW5zZm9ybT0idHJhbnNsYXRlKDI5MTAsMCkiPjx1c2UgeGxpbms6aHJlZj0iI3ItMCIvPjwvZz4KPGcgdHJhbnNmb3JtPSJ0cmFuc2xhdGUoMzAwNywwKSI+PHVzZSB4bGluazpocmVmPSIjbGItMCIvPjwvZz4KPGcgdHJhbnNmb3JtPSJ0cmFuc2xhdGUoMzM5NSwwKSI+PHVzZSB4bGluazpocmVmPSIjcmItMCIvPjwvZz4KPGcgdHJhbnNmb3JtPSJ0cmFuc2xhdGUoMzQ5MiwwKSI+PHVzZSB4bGluazpocmVmPSIjbGItMCIvPjwvZz4KPGcgdHJhbnNmb3JtPSJ0cmFuc2xhdGUoMzY4NiwwKSI+PHVzZSB4bGluazpocmVmPSIjYi0wIi8+PC9nPgo8ZyB0cmFuc2Zvcm09InRyYW5zbGF0ZSgzOTc3LDApIj48dXNlIHhsaW5rOmhyZWY9IiNuX3JiLTAiLz48L2c+CjxnIHRyYW5zZm9ybT0idHJhbnNsYXRlKDQwNzQsMCkiPjx1c2UgeGxpbms6aHJlZj0iI2ItMCIvPjwvZz4KPGcgdHJhbnNmb3JtPSJ0cmFuc2xhdGUoNDE3MSwwKSI+PHVzZSB4bGluazpocmVmPSIjbl9yYi0wIi8+PC9nPgo8ZyB0cmFuc2Zvcm09InRyYW5zbGF0ZSg0MjY4LDApIj48dXNlIHhsaW5rOmhyZWY9IiNiLTAiLz48L2c+CjxnIHRyYW5zZm9ybT0idHJhbnNsYXRlKDQzNjUsMCkiPjx1c2UgeGxpbms6aHJlZj0iI25fcmItMCIvPjwvZz4KPGcgdHJhbnNmb3JtPSJ0cmFuc2xhdGUoNDQ2MiwwKSI+PHVzZSB4bGluazpocmVmPSIjYi0wIi8+PC9nPgo8ZyB0cmFuc2Zvcm09InRyYW5zbGF0ZSg0OTQ3LDApIj48dXNlIHhsaW5rOmhyZWY9IiNyYi0wIi8+PC9nPgo8ZyB0cmFuc2Zvcm09InRyYW5zbGF0ZSg1MDQ0LDApIj48dXNlIHhsaW5rOmhyZWY9IiNsYi0wIi8+PC9nPgo8ZyB0cmFuc2Zvcm09InRyYW5zbGF0ZSg4NzMsOTcpIj48dXNlIHhsaW5rOmhyZWY9IiNyZWN0LTAiLz48L2c+CjxnIHRyYW5zZm9ybT0idHJhbnNsYXRlKDk3MCw5NykiPjx1c2UgeGxpbms6aHJlZj0iI3JlY3QtMCIvPjwvZz4KPGcgdHJhbnNmb3JtPSJ0cmFuc2xhdGUoMTA2Nyw5NykiPjx1c2UgeGxpbms6aHJlZj0iI3JlY3QtMCIvPjwvZz4KPGcgdHJhbnNmb3JtPSJ0cmFuc2xhdGUoMTE2NCw5NykiPjx1c2UgeGxpbms6aHJlZj0iI2xiLTAiLz48L2c+CjxnIHRyYW5zZm9ybT0idHJhbnNsYXRlKDEyNjEsOTcpIj48dXNlIHhsaW5rOmhyZWY9IiNuX3JiLTAiLz48L2c+CjxnIHRyYW5zZm9ybT0idHJhbnNsYXRlKDEzNTgsOTcpIj48dXNlIHhsaW5rOmhyZWY9IiNyYi0wIi8+PC9nPgo8ZyB0cmFuc2Zvcm09InRyYW5zbGF0ZSgxNDU1LDk3KSI+PHVzZSB4bGluazpocmVmPSIjbGItMCIvPjwvZz4KPGcgdHJhbnNmb3JtPSJ0cmFuc2xhdGUoMTY0OSw5NykiPjx1c2UgeGxpbms6aHJlZj0iI3J0LTAiLz48L2c+CjxnIHRyYW5zZm9ybT0idHJhbnNsYXRlKDE3NDYsOTcpIj48dXNlIHhsaW5rOmhyZWY9IiNyZWN0LTAiLz48L2c+CjxnIHRyYW5zZm9ybT0idHJhbnNsYXRlKDE4NDMsOTcpIj48dXNlIHhsaW5rOmhyZWY9IiNsdC0wIi8+PC9nPgo8ZyB0cmFuc2Zvcm09InRyYW5zbGF0ZSgxOTQwLDk3KSI+PHVzZSB4bGluazpocmVmPSIjbl9yYi0wIi8+PC9nPgo8ZyB0cmFuc2Zvcm09InRyYW5zbGF0ZSgyMDM3LDk3KSI+PHVzZSB4bGluazpocmVmPSIjcmVjdC0wIi8+PC9nPgo8ZyB0cmFuc2Zvcm09InRyYW5zbGF0ZSgyMTM0LDk3KSI+PHVzZSB4bGluazpocmVmPSIjcmVjdC0wIi8+PC9nPgo8ZyB0cmFuc2Zvcm09InRyYW5zbGF0ZSgyMzI4LDk3KSI+PHVzZSB4bGluazpocmVmPSIjdC0wIi8+PC9nPgo8ZyB0cmFuc2Zvcm09InRyYW5zbGF0ZSgyNTIyLDk3KSI+PHVzZSB4bGluazpocmVmPSIjZW1wdHktMCIvPjwvZz4KPGcgdHJhbnNmb3JtPSJ0cmFuc2xhdGUoMjYxOSw5NykiPjx1c2UgeGxpbms6aHJlZj0iI25fcmItMCIvPjwvZz4KPGcgdHJhbnNmb3JtPSJ0cmFuc2xhdGUoMjcxNiw5NykiPjx1c2UgeGxpbms6aHJlZj0iI2ItMCIvPjwvZz4KPGcgdHJhbnNmb3JtPSJ0cmFuc2xhdGUoMzAwNyw5NykiPjx1c2UgeGxpbms6aHJlZj0iI3JlY3QtMCIvPjwvZz4KPGcgdHJhbnNmb3JtPSJ0cmFuc2xhdGUoMzM5NSw5NykiPjx1c2UgeGxpbms6aHJlZj0iI3J0LTAiLz48L2c+CjxnIHRyYW5zZm9ybT0idHJhbnNsYXRlKDM0OTIsOTcpIj48dXNlIHhsaW5rOmhyZWY9IiNsdC0wIi8+PC9nPgo8ZyB0cmFuc2Zvcm09InRyYW5zbGF0ZSgzNjg2LDk3KSI+PHVzZSB4bGluazpocmVmPSIjdC0wIi8+PC9nPgo8ZyB0cmFuc2Zvcm09InRyYW5zbGF0ZSgzOTc3LDk3KSI+PHVzZSB4bGluazpocmVmPSIjcmItMCIvPjwvZz4KPGcgdHJhbnNmb3JtPSJ0cmFuc2xhdGUoNDA3NCw5NykiPjx1c2UgeGxpbms6aHJlZj0iI3JlY3QtMCIvPjwvZz4KPGcgdHJhbnNmb3JtPSJ0cmFuc2xhdGUoNDE3MSw5NykiPjx1c2UgeGxpbms6aHJlZj0iI3JlY3QtMCIvPjwvZz4KPGcgdHJhbnNmb3JtPSJ0cmFuc2xhdGUoNDI2OCw5NykiPjx1c2UgeGxpbms6aHJlZj0iI3JlY3QtMCIvPjwvZz4KPGcgdHJhbnNmb3JtPSJ0cmFuc2xhdGUoNDM2NSw5NykiPjx1c2UgeGxpbms6aHJlZj0iI3JlY3QtMCIvPjwvZz4KPGcgdHJhbnNmb3JtPSJ0cmFuc2xhdGUoNDQ2Miw5NykiPjx1c2UgeGxpbms6aHJlZj0iI3JlY3QtMCIvPjwvZz4KPGcgdHJhbnNmb3JtPSJ0cmFuc2xhdGUoNDU1OSw5NykiPjx1c2UgeGxpbms6aHJlZj0iI3JlY3QtMCIvPjwvZz4KPGcgdHJhbnNmb3JtPSJ0cmFuc2xhdGUoNDY1Niw5NykiPjx1c2UgeGxpbms6aHJlZj0iI3JlY3QtMCIvPjwvZz4KPGcgdHJhbnNmb3JtPSJ0cmFuc2xhdGUoNDc1Myw5NykiPjx1c2UgeGxpbms6aHJlZj0iI2wtMCIvPjwvZz4KPGcgdHJhbnNmb3JtPSJ0cmFuc2xhdGUoNDg1MCw5NykiPjx1c2UgeGxpbms6aHJlZj0iI25fcmItMCIvPjwvZz4KPGcgdHJhbnNmb3JtPSJ0cmFuc2xhdGUoNDk0Nyw5NykiPjx1c2UgeGxpbms6aHJlZj0iI3JlY3QtMCIvPjwvZz4KPGcgdHJhbnNmb3JtPSJ0cmFuc2xhdGUoNTA0NCw5NykiPjx1c2UgeGxpbms6aHJlZj0iI3JlY3QtMCIvPjwvZz4KPGcgdHJhbnNmb3JtPSJ0cmFuc2xhdGUoODczLDE5NCkiPjx1c2UgeGxpbms6aHJlZj0iI3QtMCIvPjwvZz4KPGcgdHJhbnNmb3JtPSJ0cmFuc2xhdGUoMTE2NCwxOTQpIj48dXNlIHhsaW5rOmhyZWY9IiNyZWN0LTAiLz48L2c+CjxnIHRyYW5zZm9ybT0idHJhbnNsYXRlKDEyNjEsMTk0KSI+PHVzZSB4bGluazpocmVmPSIjcmVjdC0wIi8+PC9nPgo8ZyB0cmFuc2Zvcm09InRyYW5zbGF0ZSgxMzU4LDE5NCkiPjx1c2UgeGxpbms6aHJlZj0iI3JlY3QtMCIvPjwvZz4KPGcgdHJhbnNmb3JtPSJ0cmFuc2xhdGUoMTQ1NSwxOTQpIj48dXNlIHhsaW5rOmhyZWY9IiNyZWN0LTAiLz48L2c+CjxnIHRyYW5zZm9ybT0idHJhbnNsYXRlKDE3NDYsMTk0KSI+PHVzZSB4bGluazpocmVmPSIjdC0wIi8+PC9nPgo8ZyB0cmFuc2Zvcm09InRyYW5zbGF0ZSgxOTQwLDE5NCkiPjx1c2UgeGxpbms6aHJlZj0iI3ItMCIvPjwvZz4KPGcgdHJhbnNmb3JtPSJ0cmFuc2xhdGUoMjAzNywxOTQpIj48dXNlIHhsaW5rOmhyZWY9IiNyZWN0LTAiLz48L2c+CjxnIHRyYW5zZm9ybT0idHJhbnNsYXRlKDIxMzQsMTk0KSI+PHVzZSB4bGluazpocmVmPSIjcmVjdC0wIi8+PC9nPgo8ZyB0cmFuc2Zvcm09InRyYW5zbGF0ZSgyMjMxLDE5NCkiPjx1c2UgeGxpbms6aHJlZj0iI2xiLTAiLz48L2c+CjxnIHRyYW5zZm9ybT0idHJhbnNsYXRlKDI0MjUsMTk0KSI+PHVzZSB4bGluazpocmVmPSIjZW1wdHktMCIvPjwvZz4KPGcgdHJhbnNmb3JtPSJ0cmFuc2xhdGUoMjYxOSwxOTQpIj48dXNlIHhsaW5rOmhyZWY9IiNyYi0wIi8+PC9nPgo8ZyB0cmFuc2Zvcm09InRyYW5zbGF0ZSgyNzE2LDE5NCkiPjx1c2UgeGxpbms6aHJlZj0iI2x0LTAiLz48L2c+CjxnIHRyYW5zZm9ybT0idHJhbnNsYXRlKDMwMDcsMTk0KSI+PHVzZSB4bGluazpocmVmPSIjdC0wIi8+PC9nPgo8ZyB0cmFuc2Zvcm09InRyYW5zbGF0ZSgzMjk4LDE5NCkiPjx1c2UgeGxpbms6aHJlZj0iI2VtcHR5LTAiLz48L2c+CjxnIHRyYW5zZm9ybT0idHJhbnNsYXRlKDM1ODksMTk0KSI+PHVzZSB4bGluazpocmVmPSIjYi0wIi8+PC9nPgo8ZyB0cmFuc2Zvcm09InRyYW5zbGF0ZSgzOTc3LDE5NCkiPjx1c2UgeGxpbms6aHJlZj0iI3J0LTAiLz48L2c+CjxnIHRyYW5zZm9ybT0idHJhbnNsYXRlKDQwNzQsMTk0KSI+PHVzZSB4bGluazpocmVmPSIjcmVjdC0wIi8+PC9nPgo8ZyB0cmFuc2Zvcm09InRyYW5zbGF0ZSg0MTcxLDE5NCkiPjx1c2UgeGxpbms6aHJlZj0iI3JlY3QtMCIvPjwvZz4KPGcgdHJhbnNmb3JtPSJ0cmFuc2xhdGUoNDM2NSwxOTQpIj48dXNlIHhsaW5rOmhyZWY9IiN0LTAiLz48L2c+CjxnIHRyYW5zZm9ybT0idHJhbnNsYXRlKDQ2NTYsMTk0KSI+PHVzZSB4bGluazpocmVmPSIjcmVjdC0wIi8+PC9nPgo8ZyB0cmFuc2Zvcm09InRyYW5zbGF0ZSg0NzUzLDE5NCkiPjx1c2UgeGxpbms6aHJlZj0iI25fcmItMCIvPjwvZz4KPGcgdHJhbnNmb3JtPSJ0cmFuc2xhdGUoNDg1MCwxOTQpIj48dXNlIHhsaW5rOmhyZWY9IiNyYi0wIi8+PC9nPgo8ZyB0cmFuc2Zvcm09InRyYW5zbGF0ZSg0OTQ3LDE5NCkiPjx1c2UgeGxpbms6aHJlZj0iI3JlY3QtMCIvPjwvZz4KPGcgdHJhbnNmb3JtPSJ0cmFuc2xhdGUoNTA0NCwxOTQpIj48dXNlIHhsaW5rOmhyZWY9IiNyZWN0LTAiLz48L2c+CjxnIHRyYW5zZm9ybT0idHJhbnNsYXRlKDc3NiwyOTEpIj48dXNlIHhsaW5rOmhyZWY9IiNlbXB0eS0wIi8+PC9nPgo8ZyB0cmFuc2Zvcm09InRyYW5zbGF0ZSgxMDY3LDI5MSkiPjx1c2UgeGxpbms6aHJlZj0iI3ItMCIvPjwvZz4KPGcgdHJhbnNmb3JtPSJ0cmFuc2xhdGUoMTE2NCwyOTEpIj48dXNlIHhsaW5rOmhyZWY9IiNsdC0wIi8+PC9nPgo8ZyB0cmFuc2Zvcm09InRyYW5zbGF0ZSgxNDU1LDI5MSkiPjx1c2UgeGxpbms6aHJlZj0iI3QtMCIvPjwvZz4KPGcgdHJhbnNmb3JtPSJ0cmFuc2xhdGUoMjIzMSwyOTEpIj48dXNlIHhsaW5rOmhyZWY9IiNyZWN0LTAiLz48L2c+CjxnIHRyYW5zZm9ybT0idHJhbnNsYXRlKDIzMjgsMjkxKSI+PHVzZSB4bGluazpocmVmPSIjbC0wIi8+PC9nPgo8ZyB0cmFuc2Zvcm09InRyYW5zbGF0ZSgyNjE5LDI5MSkiPjx1c2UgeGxpbms6aHJlZj0iI3JlY3QtMCIvPjwvZz4KPGcgdHJhbnNmb3JtPSJ0cmFuc2xhdGUoMjcxNiwyOTEpIj48dXNlIHhsaW5rOmhyZWY9IiNuX3JiLTAiLz48L2c+CjxnIHRyYW5zZm9ybT0idHJhbnNsYXRlKDI4MTMsMjkxKSI+PHVzZSB4bGluazpocmVmPSIjcmItMCIvPjwvZz4KPGcgdHJhbnNmb3JtPSJ0cmFuc2xhdGUoMjkxMCwyOTEpIj48dXNlIHhsaW5rOmhyZWY9IiNsYi0wIi8+PC9nPgo8ZyB0cmFuc2Zvcm09InRyYW5zbGF0ZSgzMDA3LDI5MSkiPjx1c2UgeGxpbms6aHJlZj0iI25fcmItMCIvPjwvZz4KPGcgdHJhbnNmb3JtPSJ0cmFuc2xhdGUoMzEwNCwyOTEpIj48dXNlIHhsaW5rOmhyZWY9IiNyYi0wIi8+PC9nPgo8ZyB0cmFuc2Zvcm09InRyYW5zbGF0ZSgzMjAxLDI5MSkiPjx1c2UgeGxpbms6aHJlZj0iI2xiLTAiLz48L2c+CjxnIHRyYW5zZm9ybT0idHJhbnNsYXRlKDMzOTUsMjkxKSI+PHVzZSB4bGluazpocmVmPSIjYi0wIi8+PC9nPgo8ZyB0cmFuc2Zvcm09InRyYW5zbGF0ZSgzNDkyLDI5MSkiPjx1c2UgeGxpbms6aHJlZj0iI25fcmItMCIvPjwvZz4KPGcgdHJhbnNmb3JtPSJ0cmFuc2xhdGUoMzU4OSwyOTEpIj48dXNlIHhsaW5rOmhyZWY9IiNyZWN0LTAiLz48L2c+CjxnIHRyYW5zZm9ybT0idHJhbnNsYXRlKDM2ODYsMjkxKSI+PHVzZSB4bGluazpocmVmPSIjbC0wIi8+PC9nPgo8ZyB0cmFuc2Zvcm09InRyYW5zbGF0ZSgzODgwLDI5MSkiPjx1c2UgeGxpbms6aHJlZj0iI2ItMCIvPjwvZz4KPGcgdHJhbnNmb3JtPSJ0cmFuc2xhdGUoNDE3MSwyOTEpIj48dXNlIHhsaW5rOmhyZWY9IiNydC0wIi8+PC9nPgo8ZyB0cmFuc2Zvcm09InRyYW5zbGF0ZSg0MjY4LDI5MSkiPjx1c2UgeGxpbms6aHJlZj0iI2xiLTAiLz48L2c+CjxnIHRyYW5zZm9ybT0idHJhbnNsYXRlKDQ2NTYsMjkxKSI+PHVzZSB4bGluazpocmVmPSIjcnQtMCIvPjwvZz4KPGcgdHJhbnNmb3JtPSJ0cmFuc2xhdGUoNDc1MywyOTEpIj48dXNlIHhsaW5rOmhyZWY9IiNyZWN0LTAiLz48L2c+CjxnIHRyYW5zZm9ybT0idHJhbnNsYXRlKDQ4NTAsMjkxKSI+PHVzZSB4bGluazpocmVmPSIjcmVjdC0wIi8+PC9nPgo8ZyB0cmFuc2Zvcm09InRyYW5zbGF0ZSg1MDQ0LDI5MSkiPjx1c2UgeGxpbms6aHJlZj0iI3QtMCIvPjwvZz4KPGcgdHJhbnNmb3JtPSJ0cmFuc2xhdGUoODczLDM4OCkiPjx1c2UgeGxpbms6aHJlZj0iI3JiLTAiLz48L2c+CjxnIHRyYW5zZm9ybT0idHJhbnNsYXRlKDk3MCwzODgpIj48dXNlIHhsaW5rOmhyZWY9IiNsYi0wIi8+PC9nPgo8ZyB0cmFuc2Zvcm09InRyYW5zbGF0ZSgxMzU4LDM4OCkiPjx1c2UgeGxpbms6aHJlZj0iI2VtcHR5LTAiLz48L2c+CjxnIHRyYW5zZm9ybT0idHJhbnNsYXRlKDE1NTIsMzg4KSI+PHVzZSB4bGluazpocmVmPSIjZW1wdHktMCIvPjwvZz4KPGcgdHJhbnNmb3JtPSJ0cmFuc2xhdGUoMTg0MywzODgpIj48dXNlIHhsaW5rOmhyZWY9IiNiLTAiLz48L2c+CjxnIHRyYW5zZm9ybT0idHJhbnNsYXRlKDIyMzEsMzg4KSI+PHVzZSB4bGluazpocmVmPSIjcmVjdC0wIi8+PC9nPgo8ZyB0cmFuc2Zvcm09InRyYW5zbGF0ZSgyNTIyLDM4OCkiPjx1c2UgeGxpbms6aHJlZj0iI25fcmItMCIvPjwvZz4KPGcgdHJhbnNmb3JtPSJ0cmFuc2xhdGUoMjYxOSwzODgpIj48dXNlIHhsaW5rOmhyZWY9IiNyZWN0LTAiLz48L2c+CjxnIHRyYW5zZm9ybT0idHJhbnNsYXRlKDI3MTYsMzg4KSI+PHVzZSB4bGluazpocmVmPSIjcmVjdC0wIi8+PC9nPgo8ZyB0cmFuc2Zvcm09InRyYW5zbGF0ZSgyODEzLDM4OCkiPjx1c2UgeGxpbms6aHJlZj0iI3JlY3QtMCIvPjwvZz4KPGcgdHJhbnNmb3JtPSJ0cmFuc2xhdGUoMjkxMCwzODgpIj48dXNlIHhsaW5rOmhyZWY9IiNyZWN0LTAiLz48L2c+CjxnIHRyYW5zZm9ybT0idHJhbnNsYXRlKDMwMDcsMzg4KSI+PHVzZSB4bGluazpocmVmPSIjcmVjdC0wIi8+PC9nPgo8ZyB0cmFuc2Zvcm09InRyYW5zbGF0ZSgzMTA0LDM4OCkiPjx1c2UgeGxpbms6aHJlZj0iI3JlY3QtMCIvPjwvZz4KPGcgdHJhbnNmb3JtPSJ0cmFuc2xhdGUoMzIwMSwzODgpIj48dXNlIHhsaW5rOmhyZWY9IiNsdC0wIi8+PC9nPgo8ZyB0cmFuc2Zvcm09InRyYW5zbGF0ZSgzMzk1LDM4OCkiPjx1c2UgeGxpbms6aHJlZj0iI3JlY3QtMCIvPjwvZz4KPGcgdHJhbnNmb3JtPSJ0cmFuc2xhdGUoMzQ5MiwzODgpIj48dXNlIHhsaW5rOmhyZWY9IiNyZWN0LTAiLz48L2c+CjxnIHRyYW5zZm9ybT0idHJhbnNsYXRlKDM1ODksMzg4KSI+PHVzZSB4bGluazpocmVmPSIjcmVjdC0wIi8+PC9nPgo8ZyB0cmFuc2Zvcm09InRyYW5zbGF0ZSgzODgwLDM4OCkiPjx1c2UgeGxpbms6aHJlZj0iI3JlY3QtMCIvPjwvZz4KPGcgdHJhbnNmb3JtPSJ0cmFuc2xhdGUoMzk3NywzODgpIj48dXNlIHhsaW5rOmhyZWY9IiNyZWN0LTAiLz48L2c+CjxnIHRyYW5zZm9ybT0idHJhbnNsYXRlKDQwNzQsMzg4KSI+PHVzZSB4bGluazpocmVmPSIjbC0wIi8+PC9nPgo8ZyB0cmFuc2Zvcm09InRyYW5zbGF0ZSg0MjY4LDM4OCkiPjx1c2UgeGxpbms6aHJlZj0iI3J0LTAiLz48L2c+CjxnIHRyYW5zZm9ybT0idHJhbnNsYXRlKDQzNjUsMzg4KSI+PHVzZSB4bGluazpocmVmPSIjcmVjdC0wIi8+PC9nPgo8ZyB0cmFuc2Zvcm09InRyYW5zbGF0ZSg0NDYyLDM4OCkiPjx1c2UgeGxpbms6aHJlZj0iI2xiLTAiLz48L2c+CjxnIHRyYW5zZm9ybT0idHJhbnNsYXRlKDQ3NTMsMzg4KSI+PHVzZSB4bGluazpocmVmPSIjcnQtMCIvPjwvZz4KPGcgdHJhbnNmb3JtPSJ0cmFuc2xhdGUoNDg1MCwzODgpIj48dXNlIHhsaW5rOmhyZWY9IiNyZWN0LTAiLz48L2c+CjxnIHRyYW5zZm9ybT0idHJhbnNsYXRlKDQ5NDcsMzg4KSI+PHVzZSB4bGluazpocmVmPSIjbC0wIi8+PC9nPgo8ZyB0cmFuc2Zvcm09InRyYW5zbGF0ZSg4NzMsNDg1KSI+PHVzZSB4bGluazpocmVmPSIjcnQtMCIvPjwvZz4KPGcgdHJhbnNmb3JtPSJ0cmFuc2xhdGUoOTcwLDQ4NSkiPjx1c2UgeGxpbms6aHJlZj0iI3JlY3QtMCIvPjwvZz4KPGcgdHJhbnNmb3JtPSJ0cmFuc2xhdGUoMTQ1NSw0ODUpIj48dXNlIHhsaW5rOmhyZWY9IiNlbXB0eS0wIi8+PC9nPgo8ZyB0cmFuc2Zvcm09InRyYW5zbGF0ZSgxODQzLDQ4NSkiPjx1c2UgeGxpbms6aHJlZj0iI3J0LTAiLz48L2c+CjxnIHRyYW5zZm9ybT0idHJhbnNsYXRlKDE5NDAsNDg1KSI+PHVzZSB4bGluazpocmVmPSIjcmVjdC0wIi8+PC9nPgo8ZyB0cmFuc2Zvcm09InRyYW5zbGF0ZSgyMDM3LDQ4NSkiPjx1c2UgeGxpbms6aHJlZj0iI2wtMCIvPjwvZz4KPGcgdHJhbnNmb3JtPSJ0cmFuc2xhdGUoMjIzMSw0ODUpIj48dXNlIHhsaW5rOmhyZWY9IiNydC0wIi8+PC9nPgo8ZyB0cmFuc2Zvcm09InRyYW5zbGF0ZSgyMzI4LDQ4NSkiPjx1c2UgeGxpbms6aHJlZj0iI3JlY3QtMCIvPjwvZz4KPGcgdHJhbnNmb3JtPSJ0cmFuc2xhdGUoMjQyNSw0ODUpIj48dXNlIHhsaW5rOmhyZWY9IiNyZWN0LTAiLz48L2c+CjxnIHRyYW5zZm9ybT0idHJhbnNsYXRlKDI1MjIsNDg1KSI+PHVzZSB4bGluazpocmVmPSIjcmVjdC0wIi8+PC9nPgo8ZyB0cmFuc2Zvcm09InRyYW5zbGF0ZSgyNjE5LDQ4NSkiPjx1c2UgeGxpbms6aHJlZj0iI3JlY3QtMCIvPjwvZz4KPGcgdHJhbnNmb3JtPSJ0cmFuc2xhdGUoMjcxNiw0ODUpIj48dXNlIHhsaW5rOmhyZWY9IiNyZWN0LTAiLz48L2c+CjxnIHRyYW5zZm9ybT0idHJhbnNsYXRlKDMxMDQsNDg1KSI+PHVzZSB4bGluazpocmVmPSIjcmVjdC0wIi8+PC9nPgo8ZyB0cmFuc2Zvcm09InRyYW5zbGF0ZSgzMzk1LDQ4NSkiPjx1c2UgeGxpbms6aHJlZj0iI3QtMCIvPjwvZz4KPGcgdHJhbnNmb3JtPSJ0cmFuc2xhdGUoMzU4OSw0ODUpIj48dXNlIHhsaW5rOmhyZWY9IiN0LTAiLz48L2c+CjxnIHRyYW5zZm9ybT0idHJhbnNsYXRlKDM4ODAsNDg1KSI+PHVzZSB4bGluazpocmVmPSIjcmVjdC0wIi8+PC9nPgo8ZyB0cmFuc2Zvcm09InRyYW5zbGF0ZSg0MTcxLDQ4NSkiPjx1c2UgeGxpbms6aHJlZj0iI2VtcHR5LTAiLz48L2c+CjxnIHRyYW5zZm9ybT0idHJhbnNsYXRlKDQzNjUsNDg1KSI+PHVzZSB4bGluazpocmVmPSIjcnQtMCIvPjwvZz4KPGcgdHJhbnNmb3JtPSJ0cmFuc2xhdGUoNDQ2Miw0ODUpIj48dXNlIHhsaW5rOmhyZWY9IiNyZWN0LTAiLz48L2c+CjxnIHRyYW5zZm9ybT0idHJhbnNsYXRlKDQ2NTYsNDg1KSI+PHVzZSB4bGluazpocmVmPSIjYi0wIi8+PC9nPgo8ZyB0cmFuc2Zvcm09InRyYW5zbGF0ZSg0ODUwLDQ4NSkiPjx1c2UgeGxpbms6aHJlZj0iI3JlY3QtMCIvPjwvZz4KPGcgdHJhbnNmb3JtPSJ0cmFuc2xhdGUoNzc2LDU4MikiPjx1c2UgeGxpbms6aHJlZj0iI2VtcHR5LTAiLz48L2c+CjxnIHRyYW5zZm9ybT0idHJhbnNsYXRlKDk3MCw1ODIpIj48dXNlIHhsaW5rOmhyZWY9IiN0LTAiLz48L2c+CjxnIHRyYW5zZm9ybT0idHJhbnNsYXRlKDExNjQsNTgyKSI+PHVzZSB4bGluazpocmVmPSIjZW1wdHktMCIvPjwvZz4KPGcgdHJhbnNmb3JtPSJ0cmFuc2xhdGUoMTM1OCw1ODIpIj48dXNlIHhsaW5rOmhyZWY9IiNlbXB0eS0wIi8+PC9nPgo8ZyB0cmFuc2Zvcm09InRyYW5zbGF0ZSgxNTUyLDU4MikiPjx1c2UgeGxpbms6aHJlZj0iI2ItMCIvPjwvZz4KPGcgdHJhbnNmb3JtPSJ0cmFuc2xhdGUoMTc0Niw1ODIpIj48dXNlIHhsaW5rOmhyZWY9IiNlbXB0eS0wIi8+PC9nPgo8ZyB0cmFuc2Zvcm09InRyYW5zbGF0ZSgxOTQwLDU4MikiPjx1c2UgeGxpbms6aHJlZj0iI3JlY3QtMCIvPjwvZz4KPGcgdHJhbnNmb3JtPSJ0cmFuc2xhdGUoMjEzNCw1ODIpIj48dXNlIHhsaW5rOmhyZWY9IiNlbXB0eS0wIi8+PC9nPgo8ZyB0cmFuc2Zvcm09InRyYW5zbGF0ZSgyMzI4LDU4MikiPjx1c2UgeGxpbms6aHJlZj0iI3JlY3QtMCIvPjwvZz4KPGcgdHJhbnNmb3JtPSJ0cmFuc2xhdGUoMjUyMiw1ODIpIj48dXNlIHhsaW5rOmhyZWY9IiN0LTAiLz48L2c+CjxnIHRyYW5zZm9ybT0idHJhbnNsYXRlKDI3MTYsNTgyKSI+PHVzZSB4bGluazpocmVmPSIjcmVjdC0wIi8+PC9nPgo8ZyB0cmFuc2Zvcm09InRyYW5zbGF0ZSgyOTEwLDU4MikiPjx1c2UgeGxpbms6aHJlZj0iI2VtcHR5LTAiLz48L2c+CjxnIHRyYW5zZm9ybT0idHJhbnNsYXRlKDMxMDQsNTgyKSI+PHVzZSB4bGluazpocmVmPSIjcmVjdC0wIi8+PC9nPgo8ZyB0cmFuc2Zvcm09InRyYW5zbGF0ZSgzMjk4LDU4MikiPjx1c2UgeGxpbms6aHJlZj0iI2VtcHR5LTAiLz48L2c+CjxnIHRyYW5zZm9ybT0idHJhbnNsYXRlKDM0OTIsNTgyKSI+PHVzZSB4bGluazpocmVmPSIjZW1wdHktMCIvPjwvZz4KPGcgdHJhbnNmb3JtPSJ0cmFuc2xhdGUoMzU4OSw1ODIpIj48dXNlIHhsaW5rOmhyZWY9IiNuX3JiLTAiLz48L2c+CjxnIHRyYW5zZm9ybT0idHJhbnNsYXRlKDM2ODYsNTgyKSI+PHVzZSB4bGluazpocmVmPSIjYi0wIi8+PC9nPgo8ZyB0cmFuc2Zvcm09InRyYW5zbGF0ZSgzODgwLDU4MikiPjx1c2UgeGxpbms6aHJlZj0iI3QtMCIvPjwvZz4KPGcgdHJhbnNmb3JtPSJ0cmFuc2xhdGUoNDA3NCw1ODIpIj48dXNlIHhsaW5rOmhyZWY9IiNlbXB0eS0wIi8+PC9nPgo8ZyB0cmFuc2Zvcm09InRyYW5zbGF0ZSg0MjY4LDU4MikiPjx1c2UgeGxpbms6aHJlZj0iI2VtcHR5LTAiLz48L2c+CjxnIHRyYW5zZm9ybT0idHJhbnNsYXRlKDQ0NjIsNTgyKSI+PHVzZSB4bGluazpocmVmPSIjdC0wIi8+PC9nPgo8ZyB0cmFuc2Zvcm09InRyYW5zbGF0ZSg0NjU2LDU4MikiPjx1c2UgeGxpbms6aHJlZj0iI3JlY3QtMCIvPjwvZz4KPGcgdHJhbnNmb3JtPSJ0cmFuc2xhdGUoNDg1MCw1ODIpIj48dXNlIHhsaW5rOmhyZWY9IiN0LTAiLz48L2c+CjxnIHRyYW5zZm9ybT0idHJhbnNsYXRlKDUwNDQsNTgyKSI+PHVzZSB4bGluazpocmVmPSIjZW1wdHktMCIvPjwvZz4KPGcgdHJhbnNmb3JtPSJ0cmFuc2xhdGUoMTU1Miw2NzkpIj48dXNlIHhsaW5rOmhyZWY9IiNyZWN0LTAiLz48L2c+CjxnIHRyYW5zZm9ybT0idHJhbnNsYXRlKDE2NDksNjc5KSI+PHVzZSB4bGluazpocmVmPSIjbC0wIi8+PC9nPgo8ZyB0cmFuc2Zvcm09InRyYW5zbGF0ZSgxOTQwLDY3OSkiPjx1c2UgeGxpbms6aHJlZj0iI3QtMCIvPjwvZz4KPGcgdHJhbnNmb3JtPSJ0cmFuc2xhdGUoMjIzMSw2NzkpIj48dXNlIHhsaW5rOmhyZWY9IiNyYi0wIi8+PC9nPgo8ZyB0cmFuc2Zvcm09InRyYW5zbGF0ZSgyMzI4LDY3OSkiPjx1c2UgeGxpbms6aHJlZj0iI3JlY3QtMCIvPjwvZz4KPGcgdHJhbnNmb3JtPSJ0cmFuc2xhdGUoMjQyNSw2NzkpIj48dXNlIHhsaW5rOmhyZWY9IiNsYi0wIi8+PC9nPgo8ZyB0cmFuc2Zvcm09InRyYW5zbGF0ZSgyNjE5LDY3OSkiPjx1c2UgeGxpbms6aHJlZj0iI3ItMCIvPjwvZz4KPGcgdHJhbnNmb3JtPSJ0cmFuc2xhdGUoMjcxNiw2NzkpIj48dXNlIHhsaW5rOmhyZWY9IiNyZWN0LTAiLz48L2c+CjxnIHRyYW5zZm9ybT0idHJhbnNsYXRlKDMwMDcsNjc5KSI+PHVzZSB4bGluazpocmVmPSIjbl9yYi0wIi8+PC9nPgo8ZyB0cmFuc2Zvcm09InRyYW5zbGF0ZSgzMTA0LDY3OSkiPjx1c2UgeGxpbms6aHJlZj0iI3JlY3QtMCIvPjwvZz4KPGcgdHJhbnNmb3JtPSJ0cmFuc2xhdGUoMzM5NSw2NzkpIj48dXNlIHhsaW5rOmhyZWY9IiNlbXB0eS0wIi8+PC9nPgo8ZyB0cmFuc2Zvcm09InRyYW5zbGF0ZSgzNDkyLDY3OSkiPjx1c2UgeGxpbms6aHJlZj0iI25fcmItMCIvPjwvZz4KPGcgdHJhbnNmb3JtPSJ0cmFuc2xhdGUoMzU4OSw2NzkpIj48dXNlIHhsaW5rOmhyZWY9IiNyYi0wIi8+PC9nPgo8ZyB0cmFuc2Zvcm09InRyYW5zbGF0ZSgzNjg2LDY3OSkiPjx1c2UgeGxpbms6aHJlZj0iI3JlY3QtMCIvPjwvZz4KPGcgdHJhbnNmb3JtPSJ0cmFuc2xhdGUoMzc4Myw2NzkpIj48dXNlIHhsaW5rOmhyZWY9IiNsYi0wIi8+PC9nPgo8ZyB0cmFuc2Zvcm09InRyYW5zbGF0ZSgzOTc3LDY3OSkiPjx1c2UgeGxpbms6aHJlZj0iI2ItMCIvPjwvZz4KPGcgdHJhbnNmb3JtPSJ0cmFuc2xhdGUoNDE3MSw2NzkpIj48dXNlIHhsaW5rOmhyZWY9IiNlbXB0eS0wIi8+PC9nPgo8ZyB0cmFuc2Zvcm09InRyYW5zbGF0ZSg0NjU2LDY3OSkiPjx1c2UgeGxpbms6aHJlZj0iI3JlY3QtMCIvPjwvZz4KPGcgdHJhbnNmb3JtPSJ0cmFuc2xhdGUoNDc1Myw2NzkpIj48dXNlIHhsaW5rOmhyZWY9IiNsLTAiLz48L2c+CjxnIHRyYW5zZm9ybT0idHJhbnNsYXRlKDQ5NDcsNjc5KSI+PHVzZSB4bGluazpocmVmPSIjZW1wdHktMCIvPjwvZz4KPGcgdHJhbnNmb3JtPSJ0cmFuc2xhdGUoMTk0LDc3NikiPjx1c2UgeGxpbms6aHJlZj0iI2ItMCIvPjwvZz4KPGcgdHJhbnNmb3JtPSJ0cmFuc2xhdGUoMjkxLDc3NikiPjx1c2UgeGxpbms6aHJlZj0iI25fcmItMCIvPjwvZz4KPGcgdHJhbnNmb3JtPSJ0cmFuc2xhdGUoMzg4LDc3NikiPjx1c2UgeGxpbms6aHJlZj0iI3JiLTAiLz48L2c+CjxnIHRyYW5zZm9ybT0idHJhbnNsYXRlKDQ4NSw3NzYpIj48dXNlIHhsaW5rOmhyZWY9IiNyZWN0LTAiLz48L2c+CjxnIHRyYW5zZm9ybT0idHJhbnNsYXRlKDU4Miw3NzYpIj48dXNlIHhsaW5rOmhyZWY9IiNsLTAiLz48L2c+CjxnIHRyYW5zZm9ybT0idHJhbnNsYXRlKDc3Niw3NzYpIj48dXNlIHhsaW5rOmhyZWY9IiNyLTAiLz48L2c+CjxnIHRyYW5zZm9ybT0idHJhbnNsYXRlKDg3Myw3NzYpIj48dXNlIHhsaW5rOmhyZWY9IiNyZWN0LTAiLz48L2c+CjxnIHRyYW5zZm9ybT0idHJhbnNsYXRlKDk3MCw3NzYpIj48dXNlIHhsaW5rOmhyZWY9IiNyZWN0LTAiLz48L2c+CjxnIHRyYW5zZm9ybT0idHJhbnNsYXRlKDEwNjcsNzc2KSI+PHVzZSB4bGluazpocmVmPSIjbC0wIi8+PC9nPgo8ZyB0cmFuc2Zvcm09InRyYW5zbGF0ZSgxNTUyLDc3NikiPjx1c2UgeGxpbms6aHJlZj0iI3QtMCIvPjwvZz4KPGcgdHJhbnNmb3JtPSJ0cmFuc2xhdGUoMTc0Niw3NzYpIj48dXNlIHhsaW5rOmhyZWY9IiNiLTAiLz48L2c+CjxnIHRyYW5zZm9ybT0idHJhbnNsYXRlKDIyMzEsNzc2KSI+PHVzZSB4bGluazpocmVmPSIjcmVjdC0wIi8+PC9nPgo8ZyB0cmFuc2Zvcm09InRyYW5zbGF0ZSgyMzI4LDc3NikiPjx1c2UgeGxpbms6aHJlZj0iI3JlY3QtMCIvPjwvZz4KPGcgdHJhbnNmb3JtPSJ0cmFuc2xhdGUoMjQyNSw3NzYpIj48dXNlIHhsaW5rOmhyZWY9IiNyZWN0LTAiLz48L2c+CjxnIHRyYW5zZm9ybT0idHJhbnNsYXRlKDI1MjIsNzc2KSI+PHVzZSB4bGluazpocmVmPSIjbC0wIi8+PC9nPgo8ZyB0cmFuc2Zvcm09InRyYW5zbGF0ZSgyNzE2LDc3NikiPjx1c2UgeGxpbms6aHJlZj0iI3JlY3QtMCIvPjwvZz4KPGcgdHJhbnNmb3JtPSJ0cmFuc2xhdGUoMjgxMyw3NzYpIj48dXNlIHhsaW5rOmhyZWY9IiNyZWN0LTAiLz48L2c+CjxnIHRyYW5zZm9ybT0idHJhbnNsYXRlKDI5MTAsNzc2KSI+PHVzZSB4bGluazpocmVmPSIjcmVjdC0wIi8+PC9nPgo8ZyB0cmFuc2Zvcm09InRyYW5zbGF0ZSgzMDA3LDc3NikiPjx1c2UgeGxpbms6aHJlZj0iI3JlY3QtMCIvPjwvZz4KPGcgdHJhbnNmb3JtPSJ0cmFuc2xhdGUoMzEwNCw3NzYpIj48dXNlIHhsaW5rOmhyZWY9IiNsdC0wIi8+PC9nPgo8ZyB0cmFuc2Zvcm09InRyYW5zbGF0ZSgzMzk1LDc3NikiPjx1c2UgeGxpbms6aHJlZj0iI25fcmItMCIvPjwvZz4KPGcgdHJhbnNmb3JtPSJ0cmFuc2xhdGUoMzQ5Miw3NzYpIj48dXNlIHhsaW5rOmhyZWY9IiNyYi0wIi8+PC9nPgo8ZyB0cmFuc2Zvcm09InRyYW5zbGF0ZSgzNTg5LDc3NikiPjx1c2UgeGxpbms6aHJlZj0iI3JlY3QtMCIvPjwvZz4KPGcgdHJhbnNmb3JtPSJ0cmFuc2xhdGUoMzY4Niw3NzYpIj48dXNlIHhsaW5rOmhyZWY9IiNyZWN0LTAiLz48L2c+CjxnIHRyYW5zZm9ybT0idHJhbnNsYXRlKDM3ODMsNzc2KSI+PHVzZSB4bGluazpocmVmPSIjcmVjdC0wIi8+PC9nPgo8ZyB0cmFuc2Zvcm09InRyYW5zbGF0ZSgzOTc3LDc3NikiPjx1c2UgeGxpbms6aHJlZj0iI3JlY3QtMCIvPjwvZz4KPGcgdHJhbnNmb3JtPSJ0cmFuc2xhdGUoNDA3NCw3NzYpIj48dXNlIHhsaW5rOmhyZWY9IiNsLTAiLz48L2c+CjxnIHRyYW5zZm9ybT0idHJhbnNsYXRlKDQzNjUsNzc2KSI+PHVzZSB4bGluazpocmVmPSIjcmItMCIvPjwvZz4KPGcgdHJhbnNmb3JtPSJ0cmFuc2xhdGUoNDQ2Miw3NzYpIj48dXNlIHhsaW5rOmhyZWY9IiNsLTAiLz48L2c+CjxnIHRyYW5zZm9ybT0idHJhbnNsYXRlKDQ2NTYsNzc2KSI+PHVzZSB4bGluazpocmVmPSIjdC0wIi8+PC9nPgo8ZyB0cmFuc2Zvcm09InRyYW5zbGF0ZSg0NzUzLDc3NikiPjx1c2UgeGxpbms6aHJlZj0iI25fcmItMCIvPjwvZz4KPGcgdHJhbnNmb3JtPSJ0cmFuc2xhdGUoNDg1MCw3NzYpIj48dXNlIHhsaW5rOmhyZWY9IiNiLTAiLz48L2c+CjxnIHRyYW5zZm9ybT0idHJhbnNsYXRlKDUxNDEsNzc2KSI+PHVzZSB4bGluazpocmVmPSIjZW1wdHktMCIvPjwvZz4KPGcgdHJhbnNmb3JtPSJ0cmFuc2xhdGUoNTQzMiw3NzYpIj48dXNlIHhsaW5rOmhyZWY9IiNuX3JiLTAiLz48L2c+CjxnIHRyYW5zZm9ybT0idHJhbnNsYXRlKDU1MjksNzc2KSI+PHVzZSB4bGluazpocmVmPSIjYi0wIi8+PC9nPgo8ZyB0cmFuc2Zvcm09InRyYW5zbGF0ZSg1NzIzLDc3NikiPjx1c2UgeGxpbms6aHJlZj0iI25fcmItMCIvPjwvZz4KPGcgdHJhbnNmb3JtPSJ0cmFuc2xhdGUoNTgyMCw3NzYpIj48dXNlIHhsaW5rOmhyZWY9IiNiLTAiLz48L2c+CjxnIHRyYW5zZm9ybT0idHJhbnNsYXRlKDE5NCw4NzMpIj48dXNlIHhsaW5rOmhyZWY9IiNyZWN0LTAiLz48L2c+CjxnIHRyYW5zZm9ybT0idHJhbnNsYXRlKDI5MSw4NzMpIj48dXNlIHhsaW5rOmhyZWY9IiNyZWN0LTAiLz48L2c+CjxnIHRyYW5zZm9ybT0idHJhbnNsYXRlKDM4OCw4NzMpIj48dXNlIHhsaW5rOmhyZWY9IiNyZWN0LTAiLz48L2c+CjxnIHRyYW5zZm9ybT0idHJhbnNsYXRlKDg3Myw4NzMpIj48dXNlIHhsaW5rOmhyZWY9IiNyZWN0LTAiLz48L2c+CjxnIHRyYW5zZm9ybT0idHJhbnNsYXRlKDk3MCw4NzMpIj48dXNlIHhsaW5rOmhyZWY9IiNsdC0wIi8+PC9nPgo8ZyB0cmFuc2Zvcm09InRyYW5zbGF0ZSgxMjYxLDg3MykiPjx1c2UgeGxpbms6aHJlZj0iI2VtcHR5LTAiLz48L2c+CjxnIHRyYW5zZm9ybT0idHJhbnNsYXRlKDE0NTUsODczKSI+PHVzZSB4bGluazpocmVmPSIjYi0wIi8+PC9nPgo8ZyB0cmFuc2Zvcm09InRyYW5zbGF0ZSgxNzQ2LDg3MykiPjx1c2UgeGxpbms6aHJlZj0iI3J0LTAiLz48L2c+CjxnIHRyYW5zZm9ybT0idHJhbnNsYXRlKDE4NDMsODczKSI+PHVzZSB4bGluazpocmVmPSIjcmVjdC0wIi8+PC9nPgo8ZyB0cmFuc2Zvcm09InRyYW5zbGF0ZSgxOTQwLDg3MykiPjx1c2UgeGxpbms6aHJlZj0iI3JlY3QtMCIvPjwvZz4KPGcgdHJhbnNmb3JtPSJ0cmFuc2xhdGUoMjAzNyw4NzMpIj48dXNlIHhsaW5rOmhyZWY9IiNsYi0wIi8+PC9nPgo8ZyB0cmFuc2Zvcm09InRyYW5zbGF0ZSgyMjMxLDg3MykiPjx1c2UgeGxpbms6aHJlZj0iI3J0LTAiLz48L2c+CjxnIHRyYW5zZm9ybT0idHJhbnNsYXRlKDIzMjgsODczKSI+PHVzZSB4bGluazpocmVmPSIjcmVjdC0wIi8+PC9nPgo8ZyB0cmFuc2Zvcm09InRyYW5zbGF0ZSgyNDI1LDg3MykiPjx1c2UgeGxpbms6aHJlZj0iI3JlY3QtMCIvPjwvZz4KPGcgdHJhbnNmb3JtPSJ0cmFuc2xhdGUoMjYxOSw4NzMpIj48dXNlIHhsaW5rOmhyZWY9IiNyLTAiLz48L2c+CjxnIHRyYW5zZm9ybT0idHJhbnNsYXRlKDI3MTYsODczKSI+PHVzZSB4bGluazpocmVmPSIjcmVjdC0wIi8+PC9nPgo8ZyB0cmFuc2Zvcm09InRyYW5zbGF0ZSgyODEzLDg3MykiPjx1c2UgeGxpbms6aHJlZj0iI2x0LTAiLz48L2c+CjxnIHRyYW5zZm9ybT0idHJhbnNsYXRlKDMwMDcsODczKSI+PHVzZSB4bGluazpocmVmPSIjcmVjdC0wIi8+PC9nPgo8ZyB0cmFuc2Zvcm09InRyYW5zbGF0ZSgzMzk1LDg3MykiPjx1c2UgeGxpbms6aHJlZj0iI3ItMCIvPjwvZz4KPGcgdHJhbnNmb3JtPSJ0cmFuc2xhdGUoMzQ5Miw4NzMpIj48dXNlIHhsaW5rOmhyZWY9IiNyZWN0LTAiLz48L2c+CjxnIHRyYW5zZm9ybT0idHJhbnNsYXRlKDM3ODMsODczKSI+PHVzZSB4bGluazpocmVmPSIjcmVjdC0wIi8+PC9nPgo8ZyB0cmFuc2Zvcm09InRyYW5zbGF0ZSgzODgwLDg3MykiPjx1c2UgeGxpbms6aHJlZj0iI25fcmItMCIvPjwvZz4KPGcgdHJhbnNmb3JtPSJ0cmFuc2xhdGUoMzk3Nyw4NzMpIj48dXNlIHhsaW5rOmhyZWY9IiNyZWN0LTAiLz48L2c+CjxnIHRyYW5zZm9ybT0idHJhbnNsYXRlKDQzNjUsODczKSI+PHVzZSB4bGluazpocmVmPSIjdC0wIi8+PC9nPgo8ZyB0cmFuc2Zvcm09InRyYW5zbGF0ZSg0NTU5LDg3MykiPjx1c2UgeGxpbms6aHJlZj0iI2ItMCIvPjwvZz4KPGcgdHJhbnNmb3JtPSJ0cmFuc2xhdGUoNDY1Niw4NzMpIj48dXNlIHhsaW5rOmhyZWY9IiNuX3JiLTAiLz48L2c+CjxnIHRyYW5zZm9ybT0idHJhbnNsYXRlKDQ3NTMsODczKSI+PHVzZSB4bGluazpocmVmPSIjcmItMCIvPjwvZz4KPGcgdHJhbnNmb3JtPSJ0cmFuc2xhdGUoNDg1MCw4NzMpIj48dXNlIHhsaW5rOmhyZWY9IiNsdC0wIi8+PC9nPgo8ZyB0cmFuc2Zvcm09InRyYW5zbGF0ZSg1MzM1LDg3MykiPjx1c2UgeGxpbms6aHJlZj0iI3JiLTAiLz48L2c+CjxnIHRyYW5zZm9ybT0idHJhbnNsYXRlKDU0MzIsODczKSI+PHVzZSB4bGluazpocmVmPSIjcmVjdC0wIi8+PC9nPgo8ZyB0cmFuc2Zvcm09InRyYW5zbGF0ZSg1NTI5LDg3MykiPjx1c2UgeGxpbms6aHJlZj0iI3JlY3QtMCIvPjwvZz4KPGcgdHJhbnNmb3JtPSJ0cmFuc2xhdGUoNTYyNiw4NzMpIj48dXNlIHhsaW5rOmhyZWY9IiNuX3JiLTAiLz48L2c+CjxnIHRyYW5zZm9ybT0idHJhbnNsYXRlKDU3MjMsODczKSI+PHVzZSB4bGluazpocmVmPSIjcmItMCIvPjwvZz4KPGcgdHJhbnNmb3JtPSJ0cmFuc2xhdGUoNTgyMCw4NzMpIj48dXNlIHhsaW5rOmhyZWY9IiNyZWN0LTAiLz48L2c+CjxnIHRyYW5zZm9ybT0idHJhbnNsYXRlKDk3LDk3MCkiPjx1c2UgeGxpbms6aHJlZj0iI25fcmItMCIvPjwvZz4KPGcgdHJhbnNmb3JtPSJ0cmFuc2xhdGUoMTk0LDk3MCkiPjx1c2UgeGxpbms6aHJlZj0iI3JlY3QtMCIvPjwvZz4KPGcgdHJhbnNmb3JtPSJ0cmFuc2xhdGUoMjkxLDk3MCkiPjx1c2UgeGxpbms6aHJlZj0iI3JlY3QtMCIvPjwvZz4KPGcgdHJhbnNmb3JtPSJ0cmFuc2xhdGUoMzg4LDk3MCkiPjx1c2UgeGxpbms6aHJlZj0iI2x0LTAiLz48L2c+CjxnIHRyYW5zZm9ybT0idHJhbnNsYXRlKDU4Miw5NzApIj48dXNlIHhsaW5rOmhyZWY9IiNyLTAiLz48L2c+CjxnIHRyYW5zZm9ybT0idHJhbnNsYXRlKDY3OSw5NzApIj48dXNlIHhsaW5rOmhyZWY9IiNsLTAiLz48L2c+CjxnIHRyYW5zZm9ybT0idHJhbnNsYXRlKDg3Myw5NzApIj48dXNlIHhsaW5rOmhyZWY9IiNyZWN0LTAiLz48L2c+CjxnIHRyYW5zZm9ybT0idHJhbnNsYXRlKDE0NTUsOTcwKSI+PHVzZSB4bGluazpocmVmPSIjdC0wIi8+PC9nPgo8ZyB0cmFuc2Zvcm09InRyYW5zbGF0ZSgxNjQ5LDk3MCkiPjx1c2UgeGxpbms6aHJlZj0iI2ItMCIvPjwvZz4KPGcgdHJhbnNmb3JtPSJ0cmFuc2xhdGUoMTk0MCw5NzApIj48dXNlIHhsaW5rOmhyZWY9IiNyZWN0LTAiLz48L2c+CjxnIHRyYW5zZm9ybT0idHJhbnNsYXRlKDIwMzcsOTcwKSI+PHVzZSB4bGluazpocmVmPSIjbHQtMCIvPjwvZz4KPGcgdHJhbnNmb3JtPSJ0cmFuc2xhdGUoMjQyNSw5NzApIj48dXNlIHhsaW5rOmhyZWY9IiNydC0wIi8+PC9nPgo8ZyB0cmFuc2Zvcm09InRyYW5zbGF0ZSgyNTIyLDk3MCkiPjx1c2UgeGxpbms6aHJlZj0iI2wtMCIvPjwvZz4KPGcgdHJhbnNmb3JtPSJ0cmFuc2xhdGUoMjkxMCw5NzApIj48dXNlIHhsaW5rOmhyZWY9IiNyLTAiLz48L2c+CjxnIHRyYW5zZm9ybT0idHJhbnNsYXRlKDMwMDcsOTcwKSI+PHVzZSB4bGluazpocmVmPSIjcmVjdC0wIi8+PC9nPgo8ZyB0cmFuc2Zvcm09InRyYW5zbGF0ZSgzMTA0LDk3MCkiPjx1c2UgeGxpbms6aHJlZj0iI3JlY3QtMCIvPjwvZz4KPGcgdHJhbnNmb3JtPSJ0cmFuc2xhdGUoMzIwMSw5NzApIj48dXNlIHhsaW5rOmhyZWY9IiNyZWN0LTAiLz48L2c+CjxnIHRyYW5zZm9ybT0idHJhbnNsYXRlKDMyOTgsOTcwKSI+PHVzZSB4bGluazpocmVmPSIjbC0wIi8+PC9nPgo8ZyB0cmFuc2Zvcm09InRyYW5zbGF0ZSgzNDkyLDk3MCkiPjx1c2UgeGxpbms6aHJlZj0iI3J0LTAiLz48L2c+CjxnIHRyYW5zZm9ybT0idHJhbnNsYXRlKDM1ODksOTcwKSI+PHVzZSB4bGluazpocmVmPSIjcmVjdC0wIi8+PC9nPgo8ZyB0cmFuc2Zvcm09InRyYW5zbGF0ZSgzNjg2LDk3MCkiPjx1c2UgeGxpbms6aHJlZj0iI3JlY3QtMCIvPjwvZz4KPGcgdHJhbnNmb3JtPSJ0cmFuc2xhdGUoMzc4Myw5NzApIj48dXNlIHhsaW5rOmhyZWY9IiNyZWN0LTAiLz48L2c+CjxnIHRyYW5zZm9ybT0idHJhbnNsYXRlKDM4ODAsOTcwKSI+PHVzZSB4bGluazpocmVmPSIjcmVjdC0wIi8+PC9nPgo8ZyB0cmFuc2Zvcm09InRyYW5zbGF0ZSgzOTc3LDk3MCkiPjx1c2UgeGxpbms6aHJlZj0iI3JlY3QtMCIvPjwvZz4KPGcgdHJhbnNmb3JtPSJ0cmFuc2xhdGUoNDA3NCw5NzApIj48dXNlIHhsaW5rOmhyZWY9IiNsLTAiLz48L2c+CjxnIHRyYW5zZm9ybT0idHJhbnNsYXRlKDQyNjgsOTcwKSI+PHVzZSB4bGluazpocmVmPSIjZW1wdHktMCIvPjwvZz4KPGcgdHJhbnNmb3JtPSJ0cmFuc2xhdGUoNDU1OSw5NzApIj48dXNlIHhsaW5rOmhyZWY9IiNydC0wIi8+PC9nPgo8ZyB0cmFuc2Zvcm09InRyYW5zbGF0ZSg0NjU2LDk3MCkiPjx1c2UgeGxpbms6aHJlZj0iI3JlY3QtMCIvPjwvZz4KPGcgdHJhbnNmb3JtPSJ0cmFuc2xhdGUoNDc1Myw5NzApIj48dXNlIHhsaW5rOmhyZWY9IiNyZWN0LTAiLz48L2c+CjxnIHRyYW5zZm9ybT0idHJhbnNsYXRlKDQ5NDcsOTcwKSI+PHVzZSB4bGluazpocmVmPSIjci0wIi8+PC9nPgo8ZyB0cmFuc2Zvcm09InRyYW5zbGF0ZSg1MDQ0LDk3MCkiPjx1c2UgeGxpbms6aHJlZj0iI3JlY3QtMCIvPjwvZz4KPGcgdHJhbnNmb3JtPSJ0cmFuc2xhdGUoNTE0MSw5NzApIj48dXNlIHhsaW5rOmhyZWY9IiNsLTAiLz48L2c+CjxnIHRyYW5zZm9ybT0idHJhbnNsYXRlKDUyMzgsOTcwKSI+PHVzZSB4bGluazpocmVmPSIjbl9yYi0wIi8+PC9nPgo8ZyB0cmFuc2Zvcm09InRyYW5zbGF0ZSg1MzM1LDk3MCkiPjx1c2UgeGxpbms6aHJlZj0iI3JlY3QtMCIvPjwvZz4KPGcgdHJhbnNmb3JtPSJ0cmFuc2xhdGUoNTUyOSw5NzApIj48dXNlIHhsaW5rOmhyZWY9IiNydC0wIi8+PC9nPgo8ZyB0cmFuc2Zvcm09InRyYW5zbGF0ZSg1NjI2LDk3MCkiPjx1c2UgeGxpbms6aHJlZj0iI3JlY3QtMCIvPjwvZz4KPGcgdHJhbnNmb3JtPSJ0cmFuc2xhdGUoNTcyMyw5NzApIj48dXNlIHhsaW5rOmhyZWY9IiNyZWN0LTAiLz48L2c+CjxnIHRyYW5zZm9ybT0idHJhbnNsYXRlKDU4MjAsOTcwKSI+PHVzZSB4bGluazpocmVmPSIjcmVjdC0wIi8+PC9nPgo8ZyB0cmFuc2Zvcm09InRyYW5zbGF0ZSgwLDEwNjcpIj48dXNlIHhsaW5rOmhyZWY9IiNyLTAiLz48L2c+CjxnIHRyYW5zZm9ybT0idHJhbnNsYXRlKDk3LDEwNjcpIj48dXNlIHhsaW5rOmhyZWY9IiNyZWN0LTAiLz48L2c+CjxnIHRyYW5zZm9ybT0idHJhbnNsYXRlKDE5NCwxMDY3KSI+PHVzZSB4bGluazpocmVmPSIjbHQtMCIvPjwvZz4KPGcgdHJhbnNmb3JtPSJ0cmFuc2xhdGUoNDg1LDEwNjcpIj48dXNlIHhsaW5rOmhyZWY9IiNlbXB0eS0wIi8+PC9nPgo8ZyB0cmFuc2Zvcm09InRyYW5zbGF0ZSg4NzMsMTA2NykiPjx1c2UgeGxpbms6aHJlZj0iI3JlY3QtMCIvPjwvZz4KPGcgdHJhbnNmb3JtPSJ0cmFuc2xhdGUoOTcwLDEwNjcpIj48dXNlIHhsaW5rOmhyZWY9IiNsLTAiLz48L2c+CjxnIHRyYW5zZm9ybT0idHJhbnNsYXRlKDEzNTgsMTA2NykiPjx1c2UgeGxpbms6aHJlZj0iI2VtcHR5LTAiLz48L2c+CjxnIHRyYW5zZm9ybT0idHJhbnNsYXRlKDE1NTIsMTA2NykiPjx1c2UgeGxpbms6aHJlZj0iI25fcmItMCIvPjwvZz4KPGcgdHJhbnNmb3JtPSJ0cmFuc2xhdGUoMTY0OSwxMDY3KSI+PHVzZSB4bGluazpocmVmPSIjcmVjdC0wIi8+PC9nPgo8ZyB0cmFuc2Zvcm09InRyYW5zbGF0ZSgxNzQ2LDEwNjcpIj48dXNlIHhsaW5rOmhyZWY9IiNsLTAiLz48L2c+CjxnIHRyYW5zZm9ybT0idHJhbnNsYXRlKDE5NDAsMTA2NykiPjx1c2UgeGxpbms6aHJlZj0iI3JlY3QtMCIvPjwvZz4KPGcgdHJhbnNmb3JtPSJ0cmFuc2xhdGUoMjEzNCwxMDY3KSI+PHVzZSB4bGluazpocmVmPSIjcmItMCIvPjwvZz4KPGcgdHJhbnNmb3JtPSJ0cmFuc2xhdGUoMjIzMSwxMDY3KSI+PHVzZSB4bGluazpocmVmPSIjcmVjdC0wIi8+PC9nPgo8ZyB0cmFuc2Zvcm09InRyYW5zbGF0ZSgyMzI4LDEwNjcpIj48dXNlIHhsaW5rOmhyZWY9IiNsYi0wIi8+PC9nPgo8ZyB0cmFuc2Zvcm09InRyYW5zbGF0ZSgyNjE5LDEwNjcpIj48dXNlIHhsaW5rOmhyZWY9IiNyLTAiLz48L2c+CjxnIHRyYW5zZm9ybT0idHJhbnNsYXRlKDI3MTYsMTA2NykiPjx1c2UgeGxpbms6aHJlZj0iI3JlY3QtMCIvPjwvZz4KPGcgdHJhbnNmb3JtPSJ0cmFuc2xhdGUoMjgxMywxMDY3KSI+PHVzZSB4bGluazpocmVmPSIjbGItMCIvPjwvZz4KPGcgdHJhbnNmb3JtPSJ0cmFuc2xhdGUoMzAwNywxMDY3KSI+PHVzZSB4bGluazpocmVmPSIjcnQtMCIvPjwvZz4KPGcgdHJhbnNmb3JtPSJ0cmFuc2xhdGUoMzEwNCwxMDY3KSI+PHVzZSB4bGluazpocmVmPSIjcmVjdC0wIi8+PC9nPgo8ZyB0cmFuc2Zvcm09InRyYW5zbGF0ZSgzMjAxLDEwNjcpIj48dXNlIHhsaW5rOmhyZWY9IiNsdC0wIi8+PC9nPgo8ZyB0cmFuc2Zvcm09InRyYW5zbGF0ZSgzMzk1LDEwNjcpIj48dXNlIHhsaW5rOmhyZWY9IiNlbXB0eS0wIi8+PC9nPgo8ZyB0cmFuc2Zvcm09InRyYW5zbGF0ZSgzNTg5LDEwNjcpIj48dXNlIHhsaW5rOmhyZWY9IiNyZWN0LTAiLz48L2c+CjxnIHRyYW5zZm9ybT0idHJhbnNsYXRlKDM3ODMsMTA2NykiPjx1c2UgeGxpbms6aHJlZj0iI3JlY3QtMCIvPjwvZz4KPGcgdHJhbnNmb3JtPSJ0cmFuc2xhdGUoMzg4MCwxMDY3KSI+PHVzZSB4bGluazpocmVmPSIjbHQtMCIvPjwvZz4KPGcgdHJhbnNmb3JtPSJ0cmFuc2xhdGUoNDQ2MiwxMDY3KSI+PHVzZSB4bGluazpocmVmPSIjZW1wdHktMCIvPjwvZz4KPGcgdHJhbnNmb3JtPSJ0cmFuc2xhdGUoNDY1NiwxMDY3KSI+PHVzZSB4bGluazpocmVmPSIjcnQtMCIvPjwvZz4KPGcgdHJhbnNmb3JtPSJ0cmFuc2xhdGUoNDc1MywxMDY3KSI+PHVzZSB4bGluazpocmVmPSIjbHQtMCIvPjwvZz4KPGcgdHJhbnNmb3JtPSJ0cmFuc2xhdGUoNTIzOCwxMDY3KSI+PHVzZSB4bGluazpocmVmPSIjci0wIi8+PC9nPgo8ZyB0cmFuc2Zvcm09InRyYW5zbGF0ZSg1MzM1LDEwNjcpIj48dXNlIHhsaW5rOmhyZWY9IiNyZWN0LTAiLz48L2c+CjxnIHRyYW5zZm9ybT0idHJhbnNsYXRlKDU0MzIsMTA2NykiPjx1c2UgeGxpbms6aHJlZj0iI2xiLTAiLz48L2c+CjxnIHRyYW5zZm9ybT0idHJhbnNsYXRlKDU3MjMsMTA2NykiPjx1c2UgeGxpbms6aHJlZj0iI3JlY3QtMCIvPjwvZz4KPGcgdHJhbnNmb3JtPSJ0cmFuc2xhdGUoNTgyMCwxMDY3KSI+PHVzZSB4bGluazpocmVmPSIjbHQtMCIvPjwvZz4KPGcgdHJhbnNmb3JtPSJ0cmFuc2xhdGUoMjkxLDExNjQpIj48dXNlIHhsaW5rOmhyZWY9IiNlbXB0eS0wIi8+PC9nPgo8ZyB0cmFuc2Zvcm09InRyYW5zbGF0ZSg1ODIsMTE2NCkiPjx1c2UgeGxpbms6aHJlZj0iI3ItMCIvPjwvZz4KPGcgdHJhbnNmb3JtPSJ0cmFuc2xhdGUoNjc5LDExNjQpIj48dXNlIHhsaW5rOmhyZWY9IiNsLTAiLz48L2c+CjxnIHRyYW5zZm9ybT0idHJhbnNsYXRlKDg3MywxMTY0KSI+PHVzZSB4bGluazpocmVmPSIjdC0wIi8+PC9nPgo8ZyB0cmFuc2Zvcm09InRyYW5zbGF0ZSg5NzAsMTE2NCkiPjx1c2UgeGxpbms6aHJlZj0iI25fcmItMCIvPjwvZz4KPGcgdHJhbnNmb3JtPSJ0cmFuc2xhdGUoMTA2NywxMTY0KSI+PHVzZSB4bGluazpocmVmPSIjcmItMCIvPjwvZz4KPGcgdHJhbnNmb3JtPSJ0cmFuc2xhdGUoMTE2NCwxMTY0KSI+PHVzZSB4bGluazpocmVmPSIjcmVjdC0wIi8+PC9nPgo8ZyB0cmFuc2Zvcm09InRyYW5zbGF0ZSgxMjYxLDExNjQpIj48dXNlIHhsaW5rOmhyZWY9IiNsYi0wIi8+PC9nPgo8ZyB0cmFuc2Zvcm09InRyYW5zbGF0ZSgxNTUyLDExNjQpIj48dXNlIHhsaW5rOmhyZWY9IiNyLTAiLz48L2c+CjxnIHRyYW5zZm9ybT0idHJhbnNsYXRlKDE2NDksMTE2NCkiPjx1c2UgeGxpbms6aHJlZj0iI2x0LTAiLz48L2c+CjxnIHRyYW5zZm9ybT0idHJhbnNsYXRlKDE5NDAsMTE2NCkiPjx1c2UgeGxpbms6aHJlZj0iI3JlY3QtMCIvPjwvZz4KPGcgdHJhbnNmb3JtPSJ0cmFuc2xhdGUoMjEzNCwxMTY0KSI+PHVzZSB4bGluazpocmVmPSIjcmVjdC0wIi8+PC9nPgo8ZyB0cmFuc2Zvcm09InRyYW5zbGF0ZSgyMzI4LDExNjQpIj48dXNlIHhsaW5rOmhyZWY9IiNyZWN0LTAiLz48L2c+CjxnIHRyYW5zZm9ybT0idHJhbnNsYXRlKDI0MjUsMTE2NCkiPjx1c2UgeGxpbms6aHJlZj0iI3JlY3QtMCIvPjwvZz4KPGcgdHJhbnNmb3JtPSJ0cmFuc2xhdGUoMjUyMiwxMTY0KSI+PHVzZSB4bGluazpocmVmPSIjbGItMCIvPjwvZz4KPGcgdHJhbnNmb3JtPSJ0cmFuc2xhdGUoMjcxNiwxMTY0KSI+PHVzZSB4bGluazpocmVmPSIjcnQtMCIvPjwvZz4KPGcgdHJhbnNmb3JtPSJ0cmFuc2xhdGUoMjgxMywxMTY0KSI+PHVzZSB4bGluazpocmVmPSIjcmVjdC0wIi8+PC9nPgo8ZyB0cmFuc2Zvcm09InRyYW5zbGF0ZSgyOTEwLDExNjQpIj48dXNlIHhsaW5rOmhyZWY9IiNsYi0wIi8+PC9nPgo8ZyB0cmFuc2Zvcm09InRyYW5zbGF0ZSgzMjk4LDExNjQpIj48dXNlIHhsaW5rOmhyZWY9IiNiLTAiLz48L2c+CjxnIHRyYW5zZm9ybT0idHJhbnNsYXRlKDM1ODksMTE2NCkiPjx1c2UgeGxpbms6aHJlZj0iI3QtMCIvPjwvZz4KPGcgdHJhbnNmb3JtPSJ0cmFuc2xhdGUoMzc4MywxMTY0KSI+PHVzZSB4bGluazpocmVmPSIjdC0wIi8+PC9nPgo8ZyB0cmFuc2Zvcm09InRyYW5zbGF0ZSg0MDc0LDExNjQpIj48dXNlIHhsaW5rOmhyZWY9IiNyLTAiLz48L2c+CjxnIHRyYW5zZm9ybT0idHJhbnNsYXRlKDQxNzEsMTE2NCkiPjx1c2UgeGxpbms6aHJlZj0iI2xiLTAiLz48L2c+CjxnIHRyYW5zZm9ybT0idHJhbnNsYXRlKDQzNjUsMTE2NCkiPjx1c2UgeGxpbms6aHJlZj0iI2VtcHR5LTAiLz48L2c+CjxnIHRyYW5zZm9ybT0idHJhbnNsYXRlKDQ4NTAsMTE2NCkiPjx1c2UgeGxpbms6aHJlZj0iI2ItMCIvPjwvZz4KPGcgdHJhbnNmb3JtPSJ0cmFuc2xhdGUoNTE0MSwxMTY0KSI+PHVzZSB4bGluazpocmVmPSIjYi0wIi8+PC9nPgo8ZyB0cmFuc2Zvcm09InRyYW5zbGF0ZSg1MzM1LDExNjQpIj48dXNlIHhsaW5rOmhyZWY9IiNydC0wIi8+PC9nPgo8ZyB0cmFuc2Zvcm09InRyYW5zbGF0ZSg1NDMyLDExNjQpIj48dXNlIHhsaW5rOmhyZWY9IiNsdC0wIi8+PC9nPgo8ZyB0cmFuc2Zvcm09InRyYW5zbGF0ZSg1NzIzLDExNjQpIj48dXNlIHhsaW5rOmhyZWY9IiNyZWN0LTAiLz48L2c+CjxnIHRyYW5zZm9ybT0idHJhbnNsYXRlKDAsMTI2MSkiPjx1c2UgeGxpbms6aHJlZj0iI3ItMCIvPjwvZz4KPGcgdHJhbnNmb3JtPSJ0cmFuc2xhdGUoOTcsMTI2MSkiPjx1c2UgeGxpbms6aHJlZj0iI3JlY3QtMCIvPjwvZz4KPGcgdHJhbnNmb3JtPSJ0cmFuc2xhdGUoMTk0LDEyNjEpIj48dXNlIHhsaW5rOmhyZWY9IiNsYi0wIi8+PC9nPgo8ZyB0cmFuc2Zvcm09InRyYW5zbGF0ZSgzODgsMTI2MSkiPjx1c2UgeGxpbms6aHJlZj0iI3ItMCIvPjwvZz4KPGcgdHJhbnNmb3JtPSJ0cmFuc2xhdGUoNDg1LDEyNjEpIj48dXNlIHhsaW5rOmhyZWY9IiNsLTAiLz48L2c+CjxnIHRyYW5zZm9ybT0idHJhbnNsYXRlKDc3NiwxMjYxKSI+PHVzZSB4bGluazpocmVmPSIjYi0wIi8+PC9nPgo8ZyB0cmFuc2Zvcm09InRyYW5zbGF0ZSg5NzAsMTI2MSkiPjx1c2UgeGxpbms6aHJlZj0iI3JiLTAiLz48L2c+CjxnIHRyYW5zZm9ybT0idHJhbnNsYXRlKDEwNjcsMTI2MSkiPjx1c2UgeGxpbms6aHJlZj0iI2x0LTAiLz48L2c+CjxnIHRyYW5zZm9ybT0idHJhbnNsYXRlKDEyNjEsMTI2MSkiPjx1c2UgeGxpbms6aHJlZj0iI3J0LTAiLz48L2c+CjxnIHRyYW5zZm9ybT0idHJhbnNsYXRlKDEzNTgsMTI2MSkiPjx1c2UgeGxpbms6aHJlZj0iI2xiLTAiLz48L2c+CjxnIHRyYW5zZm9ybT0idHJhbnNsYXRlKDE5NDAsMTI2MSkiPjx1c2UgeGxpbms6aHJlZj0iI3QtMCIvPjwvZz4KPGcgdHJhbnNmb3JtPSJ0cmFuc2xhdGUoMjEzNCwxMjYxKSI+PHVzZSB4bGluazpocmVmPSIjcmVjdC0wIi8+PC9nPgo8ZyB0cmFuc2Zvcm09InRyYW5zbGF0ZSgyMjMxLDEyNjEpIj48dXNlIHhsaW5rOmhyZWY9IiNuX3JiLTAiLz48L2c+CjxnIHRyYW5zZm9ybT0idHJhbnNsYXRlKDIzMjgsMTI2MSkiPjx1c2UgeGxpbms6aHJlZj0iI3JlY3QtMCIvPjwvZz4KPGcgdHJhbnNmb3JtPSJ0cmFuc2xhdGUoMjUyMiwxMjYxKSI+PHVzZSB4bGluazpocmVmPSIjcnQtMCIvPjwvZz4KPGcgdHJhbnNmb3JtPSJ0cmFuc2xhdGUoMjYxOSwxMjYxKSI+PHVzZSB4bGluazpocmVmPSIjbC0wIi8+PC9nPgo8ZyB0cmFuc2Zvcm09InRyYW5zbGF0ZSgyOTEwLDEyNjEpIj48dXNlIHhsaW5rOmhyZWY9IiNyZWN0LTAiLz48L2c+CjxnIHRyYW5zZm9ybT0idHJhbnNsYXRlKDMwMDcsMTI2MSkiPjx1c2UgeGxpbms6aHJlZj0iI2xiLTAiLz48L2c+CjxnIHRyYW5zZm9ybT0idHJhbnNsYXRlKDMyOTgsMTI2MSkiPjx1c2UgeGxpbms6aHJlZj0iI3QtMCIvPjwvZz4KPGcgdHJhbnNmb3JtPSJ0cmFuc2xhdGUoMzY4NiwxMjYxKSI+PHVzZSB4bGluazpocmVmPSIjZW1wdHktMCIvPjwvZz4KPGcgdHJhbnNmb3JtPSJ0cmFuc2xhdGUoNDE3MSwxMjYxKSI+PHVzZSB4bGluazpocmVmPSIjdC0wIi8+PC9nPgo8ZyB0cmFuc2Zvcm09InRyYW5zbGF0ZSg0NTU5LDEyNjEpIj48dXNlIHhsaW5rOmhyZWY9IiNlbXB0eS0wIi8+PC9nPgo8ZyB0cmFuc2Zvcm09InRyYW5zbGF0ZSg0NzUzLDEyNjEpIj48dXNlIHhsaW5rOmhyZWY9IiNuX3JiLTAiLz48L2c+CjxnIHRyYW5zZm9ybT0idHJhbnNsYXRlKDQ4NTAsMTI2MSkiPjx1c2UgeGxpbms6aHJlZj0iI3JlY3QtMCIvPjwvZz4KPGcgdHJhbnNmb3JtPSJ0cmFuc2xhdGUoNDk0NywxMjYxKSI+PHVzZSB4bGluazpocmVmPSIjbGItMCIvPjwvZz4KPGcgdHJhbnNmb3JtPSJ0cmFuc2xhdGUoNTA0NCwxMjYxKSI+PHVzZSB4bGluazpocmVmPSIjbl9yYi0wIi8+PC9nPgo8ZyB0cmFuc2Zvcm09InRyYW5zbGF0ZSg1MTQxLDEyNjEpIj48dXNlIHhsaW5rOmhyZWY9IiNyZWN0LTAiLz48L2c+CjxnIHRyYW5zZm9ybT0idHJhbnNsYXRlKDU0MzIsMTI2MSkiPjx1c2UgeGxpbms6aHJlZj0iI25fcmItMCIvPjwvZz4KPGcgdHJhbnNmb3JtPSJ0cmFuc2xhdGUoNTUyOSwxMjYxKSI+PHVzZSB4bGluazpocmVmPSIjYi0wIi8+PC9nPgo8ZyB0cmFuc2Zvcm09InRyYW5zbGF0ZSg1NzIzLDEyNjEpIj48dXNlIHhsaW5rOmhyZWY9IiN0LTAiLz48L2c+CjxnIHRyYW5zZm9ybT0idHJhbnNsYXRlKDE5NCwxMzU4KSI+PHVzZSB4bGluazpocmVmPSIjcnQtMCIvPjwvZz4KPGcgdHJhbnNmb3JtPSJ0cmFuc2xhdGUoMjkxLDEzNTgpIj48dXNlIHhsaW5rOmhyZWY9IiNsYi0wIi8+PC9nPgo8ZyB0cmFuc2Zvcm09InRyYW5zbGF0ZSg1ODIsMTM1OCkiPjx1c2UgeGxpbms6aHJlZj0iI2VtcHR5LTAiLz48L2c+CjxnIHRyYW5zZm9ybT0idHJhbnNsYXRlKDY3OSwxMzU4KSI+PHVzZSB4bGluazpocmVmPSIjbl9yYi0wIi8+PC9nPgo8ZyB0cmFuc2Zvcm09InRyYW5zbGF0ZSg3NzYsMTM1OCkiPjx1c2UgeGxpbms6aHJlZj0iI3JlY3QtMCIvPjwvZz4KPGcgdHJhbnNmb3JtPSJ0cmFuc2xhdGUoODczLDEzNTgpIj48dXNlIHhsaW5rOmhyZWY9IiNuX3JiLTAiLz48L2c+CjxnIHRyYW5zZm9ybT0idHJhbnNsYXRlKDk3MCwxMzU4KSI+PHVzZSB4bGluazpocmVmPSIjcmVjdC0wIi8+PC9nPgo8ZyB0cmFuc2Zvcm09InRyYW5zbGF0ZSgxMTY0LDEzNTgpIj48dXNlIHhsaW5rOmhyZWY9IiNlbXB0eS0wIi8+PC9nPgo8ZyB0cmFuc2Zvcm09InRyYW5zbGF0ZSgxMzU4LDEzNTgpIj48dXNlIHhsaW5rOmhyZWY9IiNyZWN0LTAiLz48L2c+CjxnIHRyYW5zZm9ybT0idHJhbnNsYXRlKDE1NTIsMTM1OCkiPjx1c2UgeGxpbms6aHJlZj0iI2ItMCIvPjwvZz4KPGcgdHJhbnNmb3JtPSJ0cmFuc2xhdGUoMjEzNCwxMzU4KSI+PHVzZSB4bGluazpocmVmPSIjcmVjdC0wIi8+PC9nPgo8ZyB0cmFuc2Zvcm09InRyYW5zbGF0ZSgyMjMxLDEzNTgpIj48dXNlIHhsaW5rOmhyZWY9IiNyZWN0LTAiLz48L2c+CjxnIHRyYW5zZm9ybT0idHJhbnNsYXRlKDIzMjgsMTM1OCkiPjx1c2UgeGxpbms6aHJlZj0iI3JlY3QtMCIvPjwvZz4KPGcgdHJhbnNmb3JtPSJ0cmFuc2xhdGUoMjQyNSwxMzU4KSI+PHVzZSB4bGluazpocmVmPSIjbGItMCIvPjwvZz4KPGcgdHJhbnNmb3JtPSJ0cmFuc2xhdGUoMjkxMCwxMzU4KSI+PHVzZSB4bGluazpocmVmPSIjcmVjdC0wIi8+PC9nPgo8ZyB0cmFuc2Zvcm09InRyYW5zbGF0ZSgzMDA3LDEzNTgpIj48dXNlIHhsaW5rOmhyZWY9IiNyZWN0LTAiLz48L2c+CjxnIHRyYW5zZm9ybT0idHJhbnNsYXRlKDMxMDQsMTM1OCkiPjx1c2UgeGxpbms6aHJlZj0iI25fcmItMCIvPjwvZz4KPGcgdHJhbnNmb3JtPSJ0cmFuc2xhdGUoMzIwMSwxMzU4KSI+PHVzZSB4bGluazpocmVmPSIjYi0wIi8+PC9nPgo8ZyB0cmFuc2Zvcm09InRyYW5zbGF0ZSgzNzgzLDEzNTgpIj48dXNlIHhsaW5rOmhyZWY9IiNlbXB0eS0wIi8+PC9nPgo8ZyB0cmFuc2Zvcm09InRyYW5zbGF0ZSg0MTcxLDEzNTgpIj48dXNlIHhsaW5rOmhyZWY9IiNuX3JiLTAiLz48L2c+CjxnIHRyYW5zZm9ybT0idHJhbnNsYXRlKDQyNjgsMTM1OCkiPjx1c2UgeGxpbms6aHJlZj0iI3JiLTAiLz48L2c+CjxnIHRyYW5zZm9ybT0idHJhbnNsYXRlKDQzNjUsMTM1OCkiPjx1c2UgeGxpbms6aHJlZj0iI2wtMCIvPjwvZz4KPGcgdHJhbnNmb3JtPSJ0cmFuc2xhdGUoNDY1NiwxMzU4KSI+PHVzZSB4bGluazpocmVmPSIjci0wIi8+PC9nPgo8ZyB0cmFuc2Zvcm09InRyYW5zbGF0ZSg0NzUzLDEzNTgpIj48dXNlIHhsaW5rOmhyZWY9IiNyZWN0LTAiLz48L2c+CjxnIHRyYW5zZm9ybT0idHJhbnNsYXRlKDQ4NTAsMTM1OCkiPjx1c2UgeGxpbms6aHJlZj0iI3JlY3QtMCIvPjwvZz4KPGcgdHJhbnNmb3JtPSJ0cmFuc2xhdGUoNDk0NywxMzU4KSI+PHVzZSB4bGluazpocmVmPSIjcmVjdC0wIi8+PC9nPgo8ZyB0cmFuc2Zvcm09InRyYW5zbGF0ZSg1MDQ0LDEzNTgpIj48dXNlIHhsaW5rOmhyZWY9IiNyZWN0LTAiLz48L2c+CjxnIHRyYW5zZm9ybT0idHJhbnNsYXRlKDUxNDEsMTM1OCkiPjx1c2UgeGxpbms6aHJlZj0iI3JlY3QtMCIvPjwvZz4KPGcgdHJhbnNmb3JtPSJ0cmFuc2xhdGUoNTMzNSwxMzU4KSI+PHVzZSB4bGluazpocmVmPSIjci0wIi8+PC9nPgo8ZyB0cmFuc2Zvcm09InRyYW5zbGF0ZSg1NDMyLDEzNTgpIj48dXNlIHhsaW5rOmhyZWY9IiNyZWN0LTAiLz48L2c+CjxnIHRyYW5zZm9ybT0idHJhbnNsYXRlKDU1MjksMTM1OCkiPjx1c2UgeGxpbms6aHJlZj0iI2x0LTAiLz48L2c+CjxnIHRyYW5zZm9ybT0idHJhbnNsYXRlKDAsMTQ1NSkiPjx1c2UgeGxpbms6aHJlZj0iI3JiLTAiLz48L2c+CjxnIHRyYW5zZm9ybT0idHJhbnNsYXRlKDk3LDE0NTUpIj48dXNlIHhsaW5rOmhyZWY9IiNsLTAiLz48L2c+CjxnIHRyYW5zZm9ybT0idHJhbnNsYXRlKDI5MSwxNDU1KSI+PHVzZSB4bGluazpocmVmPSIjcnQtMCIvPjwvZz4KPGcgdHJhbnNmb3JtPSJ0cmFuc2xhdGUoMzg4LDE0NTUpIj48dXNlIHhsaW5rOmhyZWY9IiNyZWN0LTAiLz48L2c+CjxnIHRyYW5zZm9ybT0idHJhbnNsYXRlKDQ4NSwxNDU1KSI+PHVzZSB4bGluazpocmVmPSIjbC0wIi8+PC9nPgo8ZyB0cmFuc2Zvcm09InRyYW5zbGF0ZSg2NzksMTQ1NSkiPjx1c2UgeGxpbms6aHJlZj0iI3ItMCIvPjwvZz4KPGcgdHJhbnNmb3JtPSJ0cmFuc2xhdGUoNzc2LDE0NTUpIj48dXNlIHhsaW5rOmhyZWY9IiNyZWN0LTAiLz48L2c+CjxnIHRyYW5zZm9ybT0idHJhbnNsYXRlKDg3MywxNDU1KSI+PHVzZSB4bGluazpocmVmPSIjcmVjdC0wIi8+PC9nPgo8ZyB0cmFuc2Zvcm09InRyYW5zbGF0ZSg5NzAsMTQ1NSkiPjx1c2UgeGxpbms6aHJlZj0iI3JlY3QtMCIvPjwvZz4KPGcgdHJhbnNmb3JtPSJ0cmFuc2xhdGUoMTA2NywxNDU1KSI+PHVzZSB4bGluazpocmVmPSIjbC0wIi8+PC9nPgo8ZyB0cmFuc2Zvcm09InRyYW5zbGF0ZSgxMjYxLDE0NTUpIj48dXNlIHhsaW5rOmhyZWY9IiNyLTAiLz48L2c+CjxnIHRyYW5zZm9ybT0idHJhbnNsYXRlKDEzNTgsMTQ1NSkiPjx1c2UgeGxpbms6aHJlZj0iI3JlY3QtMCIvPjwvZz4KPGcgdHJhbnNmb3JtPSJ0cmFuc2xhdGUoMTU1MiwxNDU1KSI+PHVzZSB4bGluazpocmVmPSIjcmVjdC0wIi8+PC9nPgo8ZyB0cmFuc2Zvcm09InRyYW5zbGF0ZSgxNzQ2LDE0NTUpIj48dXNlIHhsaW5rOmhyZWY9IiNyYi0wIi8+PC9nPgo8ZyB0cmFuc2Zvcm09InRyYW5zbGF0ZSgxODQzLDE0NTUpIj48dXNlIHhsaW5rOmhyZWY9IiNyZWN0LTAiLz48L2c+CjxnIHRyYW5zZm9ybT0idHJhbnNsYXRlKDE5NDAsMTQ1NSkiPjx1c2UgeGxpbms6aHJlZj0iI2xiLTAiLz48L2c+CjxnIHRyYW5zZm9ybT0idHJhbnNsYXRlKDIxMzQsMTQ1NSkiPjx1c2UgeGxpbms6aHJlZj0iI3J0LTAiLz48L2c+CjxnIHRyYW5zZm9ybT0idHJhbnNsYXRlKDIyMzEsMTQ1NSkiPjx1c2UgeGxpbms6aHJlZj0iI2x0LTAiLz48L2c+CjxnIHRyYW5zZm9ybT0idHJhbnNsYXRlKDI0MjUsMTQ1NSkiPjx1c2UgeGxpbms6aHJlZj0iI3JlY3QtMCIvPjwvZz4KPGcgdHJhbnNmb3JtPSJ0cmFuc2xhdGUoMjUyMiwxNDU1KSI+PHVzZSB4bGluazpocmVmPSIjbC0wIi8+PC9nPgo8ZyB0cmFuc2Zvcm09InRyYW5zbGF0ZSgyODEzLDE0NTUpIj48dXNlIHhsaW5rOmhyZWY9IiNuX3JiLTAiLz48L2c+CjxnIHRyYW5zZm9ybT0idHJhbnNsYXRlKDI5MTAsMTQ1NSkiPjx1c2UgeGxpbms6aHJlZj0iI3JlY3QtMCIvPjwvZz4KPGcgdHJhbnNmb3JtPSJ0cmFuc2xhdGUoMzAwNywxNDU1KSI+PHVzZSB4bGluazpocmVmPSIjcmVjdC0wIi8+PC9nPgo8ZyB0cmFuc2Zvcm09InRyYW5zbGF0ZSgzMTA0LDE0NTUpIj48dXNlIHhsaW5rOmhyZWY9IiNyZWN0LTAiLz48L2c+CjxnIHRyYW5zZm9ybT0idHJhbnNsYXRlKDMyMDEsMTQ1NSkiPjx1c2UgeGxpbms6aHJlZj0iI3JlY3QtMCIvPjwvZz4KPGcgdHJhbnNmb3JtPSJ0cmFuc2xhdGUoMzQ5MiwxNDU1KSI+PHVzZSB4bGluazpocmVmPSIjZW1wdHktMCIvPjwvZz4KPGcgdHJhbnNmb3JtPSJ0cmFuc2xhdGUoMzg4MCwxNDU1KSI+PHVzZSB4bGluazpocmVmPSIjZW1wdHktMCIvPjwvZz4KPGcgdHJhbnNmb3JtPSJ0cmFuc2xhdGUoNDA3NCwxNDU1KSI+PHVzZSB4bGluazpocmVmPSIjcmItMCIvPjwvZz4KPGcgdHJhbnNmb3JtPSJ0cmFuc2xhdGUoNDE3MSwxNDU1KSI+PHVzZSB4bGluazpocmVmPSIjcmVjdC0wIi8+PC9nPgo8ZyB0cmFuc2Zvcm09InRyYW5zbGF0ZSg0MjY4LDE0NTUpIj48dXNlIHhsaW5rOmhyZWY9IiNyZWN0LTAiLz48L2c+CjxnIHRyYW5zZm9ybT0idHJhbnNsYXRlKDQ0NjIsMTQ1NSkiPjx1c2UgeGxpbms6aHJlZj0iI2VtcHR5LTAiLz48L2c+CjxnIHRyYW5zZm9ybT0idHJhbnNsYXRlKDQ3NTMsMTQ1NSkiPjx1c2UgeGxpbms6aHJlZj0iI3J0LTAiLz48L2c+CjxnIHRyYW5zZm9ybT0idHJhbnNsYXRlKDQ4NTAsMTQ1NSkiPjx1c2UgeGxpbms6aHJlZj0iI3JlY3QtMCIvPjwvZz4KPGcgdHJhbnNmb3JtPSJ0cmFuc2xhdGUoNDk0NywxNDU1KSI+PHVzZSB4bGluazpocmVmPSIjbHQtMCIvPjwvZz4KPGcgdHJhbnNmb3JtPSJ0cmFuc2xhdGUoNTE0MSwxNDU1KSI+PHVzZSB4bGluazpocmVmPSIjdC0wIi8+PC9nPgo8ZyB0cmFuc2Zvcm09InRyYW5zbGF0ZSg1NDMyLDE0NTUpIj48dXNlIHhsaW5rOmhyZWY9IiNyZWN0LTAiLz48L2c+CjxnIHRyYW5zZm9ybT0idHJhbnNsYXRlKDU3MjMsMTQ1NSkiPjx1c2UgeGxpbms6aHJlZj0iI2VtcHR5LTAiLz48L2c+CjxnIHRyYW5zZm9ybT0idHJhbnNsYXRlKDAsMTU1MikiPjx1c2UgeGxpbms6aHJlZj0iI3JlY3QtMCIvPjwvZz4KPGcgdHJhbnNmb3JtPSJ0cmFuc2xhdGUoMTk0LDE1NTIpIj48dXNlIHhsaW5rOmhyZWY9IiNlbXB0eS0wIi8+PC9nPgo8ZyB0cmFuc2Zvcm09InRyYW5zbGF0ZSg1ODIsMTU1MikiPjx1c2UgeGxpbms6aHJlZj0iI2VtcHR5LTAiLz48L2c+CjxnIHRyYW5zZm9ybT0idHJhbnNsYXRlKDc3NiwxNTUyKSI+PHVzZSB4bGluazpocmVmPSIjcmVjdC0wIi8+PC9nPgo8ZyB0cmFuc2Zvcm09InRyYW5zbGF0ZSgxMzU4LDE1NTIpIj48dXNlIHhsaW5rOmhyZWY9IiN0LTAiLz48L2c+CjxnIHRyYW5zZm9ybT0idHJhbnNsYXRlKDE1NTIsMTU1MikiPjx1c2UgeGxpbms6aHJlZj0iI3JlY3QtMCIvPjwvZz4KPGcgdHJhbnNmb3JtPSJ0cmFuc2xhdGUoMTc0NiwxNTUyKSI+PHVzZSB4bGluazpocmVmPSIjcnQtMCIvPjwvZz4KPGcgdHJhbnNmb3JtPSJ0cmFuc2xhdGUoMTg0MywxNTUyKSI+PHVzZSB4bGluazpocmVmPSIjcmVjdC0wIi8+PC9nPgo8ZyB0cmFuc2Zvcm09InRyYW5zbGF0ZSgxOTQwLDE1NTIpIj48dXNlIHhsaW5rOmhyZWY9IiNyZWN0LTAiLz48L2c+CjxnIHRyYW5zZm9ybT0idHJhbnNsYXRlKDIzMjgsMTU1MikiPjx1c2UgeGxpbms6aHJlZj0iI3JiLTAiLz48L2c+CjxnIHRyYW5zZm9ybT0idHJhbnNsYXRlKDI0MjUsMTU1MikiPjx1c2UgeGxpbms6aHJlZj0iI3JlY3QtMCIvPjwvZz4KPGcgdHJhbnNmb3JtPSJ0cmFuc2xhdGUoMjgxMywxNTUyKSI+PHVzZSB4bGluazpocmVmPSIjci0wIi8+PC9nPgo8ZyB0cmFuc2Zvcm09InRyYW5zbGF0ZSgyOTEwLDE1NTIpIj48dXNlIHhsaW5rOmhyZWY9IiNyZWN0LTAiLz48L2c+CjxnIHRyYW5zZm9ybT0idHJhbnNsYXRlKDMxMDQsMTU1MikiPjx1c2UgeGxpbms6aHJlZj0iI3J0LTAiLz48L2c+CjxnIHRyYW5zZm9ybT0idHJhbnNsYXRlKDMyMDEsMTU1MikiPjx1c2UgeGxpbms6aHJlZj0iI3JlY3QtMCIvPjwvZz4KPGcgdHJhbnNmb3JtPSJ0cmFuc2xhdGUoMzI5OCwxNTUyKSI+PHVzZSB4bGluazpocmVmPSIjbC0wIi8+PC9nPgo8ZyB0cmFuc2Zvcm09InRyYW5zbGF0ZSgzNTg5LDE1NTIpIj48dXNlIHhsaW5rOmhyZWY9IiNyLTAiLz48L2c+CjxnIHRyYW5zZm9ybT0idHJhbnNsYXRlKDM2ODYsMTU1MikiPjx1c2UgeGxpbms6aHJlZj0iI3JlY3QtMCIvPjwvZz4KPGcgdHJhbnNmb3JtPSJ0cmFuc2xhdGUoMzc4MywxNTUyKSI+PHVzZSB4bGluazpocmVmPSIjbGItMCIvPjwvZz4KPGcgdHJhbnNmb3JtPSJ0cmFuc2xhdGUoNDA3NCwxNTUyKSI+PHVzZSB4bGluazpocmVmPSIjdC0wIi8+PC9nPgo8ZyB0cmFuc2Zvcm09InRyYW5zbGF0ZSg0MjY4LDE1NTIpIj48dXNlIHhsaW5rOmhyZWY9IiNydC0wIi8+PC9nPgo8ZyB0cmFuc2Zvcm09InRyYW5zbGF0ZSg0MzY1LDE1NTIpIj48dXNlIHhsaW5rOmhyZWY9IiNsYi0wIi8+PC9nPgo8ZyB0cmFuc2Zvcm09InRyYW5zbGF0ZSg0NTU5LDE1NTIpIj48dXNlIHhsaW5rOmhyZWY9IiNiLTAiLz48L2c+CjxnIHRyYW5zZm9ybT0idHJhbnNsYXRlKDUxNDEsMTU1MikiPjx1c2UgeGxpbms6aHJlZj0iI25fcmItMCIvPjwvZz4KPGcgdHJhbnNmb3JtPSJ0cmFuc2xhdGUoNTIzOCwxNTUyKSI+PHVzZSB4bGluazpocmVmPSIjcmItMCIvPjwvZz4KPGcgdHJhbnNmb3JtPSJ0cmFuc2xhdGUoNTMzNSwxNTUyKSI+PHVzZSB4bGluazpocmVmPSIjcmVjdC0wIi8+PC9nPgo8ZyB0cmFuc2Zvcm09InRyYW5zbGF0ZSg1NDMyLDE1NTIpIj48dXNlIHhsaW5rOmhyZWY9IiNsdC0wIi8+PC9nPgo8ZyB0cmFuc2Zvcm09InRyYW5zbGF0ZSg1ODIwLDE1NTIpIj48dXNlIHhsaW5rOmhyZWY9IiNiLTAiLz48L2c+CjxnIHRyYW5zZm9ybT0idHJhbnNsYXRlKDAsMTY0OSkiPjx1c2UgeGxpbms6aHJlZj0iI3JlY3QtMCIvPjwvZz4KPGcgdHJhbnNmb3JtPSJ0cmFuc2xhdGUoNzc2LDE2NDkpIj48dXNlIHhsaW5rOmhyZWY9IiNydC0wIi8+PC9nPgo8ZyB0cmFuc2Zvcm09InRyYW5zbGF0ZSg4NzMsMTY0OSkiPjx1c2UgeGxpbms6aHJlZj0iI3JlY3QtMCIvPjwvZz4KPGcgdHJhbnNmb3JtPSJ0cmFuc2xhdGUoOTcwLDE2NDkpIj48dXNlIHhsaW5rOmhyZWY9IiNsYi0wIi8+PC9nPgo8ZyB0cmFuc2Zvcm09InRyYW5zbGF0ZSgxMTY0LDE2NDkpIj48dXNlIHhsaW5rOmhyZWY9IiNlbXB0eS0wIi8+PC9nPgo8ZyB0cmFuc2Zvcm09InRyYW5zbGF0ZSgxNTUyLDE2NDkpIj48dXNlIHhsaW5rOmhyZWY9IiNyZWN0LTAiLz48L2c+CjxnIHRyYW5zZm9ybT0idHJhbnNsYXRlKDE2NDksMTY0OSkiPjx1c2UgeGxpbms6aHJlZj0iI2wtMCIvPjwvZz4KPGcgdHJhbnNmb3JtPSJ0cmFuc2xhdGUoMTg0MywxNjQ5KSI+PHVzZSB4bGluazpocmVmPSIjcmVjdC0wIi8+PC9nPgo8ZyB0cmFuc2Zvcm09InRyYW5zbGF0ZSgxOTQwLDE2NDkpIj48dXNlIHhsaW5rOmhyZWY9IiNyZWN0LTAiLz48L2c+CjxnIHRyYW5zZm9ybT0idHJhbnNsYXRlKDIwMzcsMTY0OSkiPjx1c2UgeGxpbms6aHJlZj0iI2wtMCIvPjwvZz4KPGcgdHJhbnNmb3JtPSJ0cmFuc2xhdGUoMjMyOCwxNjQ5KSI+PHVzZSB4bGluazpocmVmPSIjcmVjdC0wIi8+PC9nPgo8ZyB0cmFuc2Zvcm09InRyYW5zbGF0ZSgyNDI1LDE2NDkpIj48dXNlIHhsaW5rOmhyZWY9IiNyZWN0LTAiLz48L2c+CjxnIHRyYW5zZm9ybT0idHJhbnNsYXRlKDI1MjIsMTY0OSkiPjx1c2UgeGxpbms6aHJlZj0iI2xiLTAiLz48L2c+CjxnIHRyYW5zZm9ybT0idHJhbnNsYXRlKDI5MTAsMTY0OSkiPjx1c2UgeGxpbms6aHJlZj0iI3JlY3QtMCIvPjwvZz4KPGcgdHJhbnNmb3JtPSJ0cmFuc2xhdGUoMzAwNywxNjQ5KSI+PHVzZSB4bGluazpocmVmPSIjbC0wIi8+PC9nPgo8ZyB0cmFuc2Zvcm09InRyYW5zbGF0ZSgzMjAxLDE2NDkpIj48dXNlIHhsaW5rOmhyZWY9IiN0LTAiLz48L2c+CjxnIHRyYW5zZm9ybT0idHJhbnNsYXRlKDMzOTUsMTY0OSkiPjx1c2UgeGxpbms6aHJlZj0iI3ItMCIvPjwvZz4KPGcgdHJhbnNmb3JtPSJ0cmFuc2xhdGUoMzQ5MiwxNjQ5KSI+PHVzZSB4bGluazpocmVmPSIjbGItMCIvPjwvZz4KPGcgdHJhbnNmb3JtPSJ0cmFuc2xhdGUoMzU4OSwxNjQ5KSI+PHVzZSB4bGluazpocmVmPSIjbl9yYi0wIi8+PC9nPgo8ZyB0cmFuc2Zvcm09InRyYW5zbGF0ZSgzNjg2LDE2NDkpIj48dXNlIHhsaW5rOmhyZWY9IiNyZWN0LTAiLz48L2c+CjxnIHRyYW5zZm9ybT0idHJhbnNsYXRlKDM3ODMsMTY0OSkiPjx1c2UgeGxpbms6aHJlZj0iI3JlY3QtMCIvPjwvZz4KPGcgdHJhbnNmb3JtPSJ0cmFuc2xhdGUoNDM2NSwxNjQ5KSI+PHVzZSB4bGluazpocmVmPSIjcmVjdC0wIi8+PC9nPgo8ZyB0cmFuc2Zvcm09InRyYW5zbGF0ZSg0NTU5LDE2NDkpIj48dXNlIHhsaW5rOmhyZWY9IiNyZWN0LTAiLz48L2c+CjxnIHRyYW5zZm9ybT0idHJhbnNsYXRlKDQ2NTYsMTY0OSkiPjx1c2UgeGxpbms6aHJlZj0iI2wtMCIvPjwvZz4KPGcgdHJhbnNmb3JtPSJ0cmFuc2xhdGUoNDc1MywxNjQ5KSI+PHVzZSB4bGluazpocmVmPSIjbl9yYi0wIi8+PC9nPgo8ZyB0cmFuc2Zvcm09InRyYW5zbGF0ZSg0ODUwLDE2NDkpIj48dXNlIHhsaW5rOmhyZWY9IiNiLTAiLz48L2c+CjxnIHRyYW5zZm9ybT0idHJhbnNsYXRlKDUxNDEsMTY0OSkiPjx1c2UgeGxpbms6aHJlZj0iI3JiLTAiLz48L2c+CjxnIHRyYW5zZm9ybT0idHJhbnNsYXRlKDUyMzgsMTY0OSkiPjx1c2UgeGxpbms6aHJlZj0iI2x0LTAiLz48L2c+CjxnIHRyYW5zZm9ybT0idHJhbnNsYXRlKDU3MjMsMTY0OSkiPjx1c2UgeGxpbms6aHJlZj0iI25fcmItMCIvPjwvZz4KPGcgdHJhbnNmb3JtPSJ0cmFuc2xhdGUoNTgyMCwxNjQ5KSI+PHVzZSB4bGluazpocmVmPSIjcmVjdC0wIi8+PC9nPgo8ZyB0cmFuc2Zvcm09InRyYW5zbGF0ZSgwLDE3NDYpIj48dXNlIHhsaW5rOmhyZWY9IiNydC0wIi8+PC9nPgo8ZyB0cmFuc2Zvcm09InRyYW5zbGF0ZSg5NywxNzQ2KSI+PHVzZSB4bGluazpocmVmPSIjcmVjdC0wIi8+PC9nPgo8ZyB0cmFuc2Zvcm09InRyYW5zbGF0ZSgxOTQsMTc0NikiPjx1c2UgeGxpbms6aHJlZj0iI2xiLTAiLz48L2c+CjxnIHRyYW5zZm9ybT0idHJhbnNsYXRlKDM4OCwxNzQ2KSI+PHVzZSB4bGluazpocmVmPSIjZW1wdHktMCIvPjwvZz4KPGcgdHJhbnNmb3JtPSJ0cmFuc2xhdGUoNTgyLDE3NDYpIj48dXNlIHhsaW5rOmhyZWY9IiNlbXB0eS0wIi8+PC9nPgo8ZyB0cmFuc2Zvcm09InRyYW5zbGF0ZSg5NzAsMTc0NikiPjx1c2UgeGxpbms6aHJlZj0iI3QtMCIvPjwvZz4KPGcgdHJhbnNmb3JtPSJ0cmFuc2xhdGUoMTI2MSwxNzQ2KSI+PHVzZSB4bGluazpocmVmPSIjci0wIi8+PC9nPgo8ZyB0cmFuc2Zvcm09InRyYW5zbGF0ZSgxMzU4LDE3NDYpIj48dXNlIHhsaW5rOmhyZWY9IiNsLTAiLz48L2c+CjxnIHRyYW5zZm9ybT0idHJhbnNsYXRlKDE1NTIsMTc0NikiPjx1c2UgeGxpbms6aHJlZj0iI3JlY3QtMCIvPjwvZz4KPGcgdHJhbnNmb3JtPSJ0cmFuc2xhdGUoMTg0MywxNzQ2KSI+PHVzZSB4bGluazpocmVmPSIjcnQtMCIvPjwvZz4KPGcgdHJhbnNmb3JtPSJ0cmFuc2xhdGUoMTk0MCwxNzQ2KSI+PHVzZSB4bGluazpocmVmPSIjbHQtMCIvPjwvZz4KPGcgdHJhbnNmb3JtPSJ0cmFuc2xhdGUoMjMyOCwxNzQ2KSI+PHVzZSB4bGluazpocmVmPSIjcnQtMCIvPjwvZz4KPGcgdHJhbnNmb3JtPSJ0cmFuc2xhdGUoMjQyNSwxNzQ2KSI+PHVzZSB4bGluazpocmVmPSIjcmVjdC0wIi8+PC9nPgo8ZyB0cmFuc2Zvcm09InRyYW5zbGF0ZSgyNTIyLDE3NDYpIj48dXNlIHhsaW5rOmhyZWY9IiNyZWN0LTAiLz48L2c+CjxnIHRyYW5zZm9ybT0idHJhbnNsYXRlKDI2MTksMTc0NikiPjx1c2UgeGxpbms6aHJlZj0iI2xiLTAiLz48L2c+CjxnIHRyYW5zZm9ybT0idHJhbnNsYXRlKDI5MTAsMTc0NikiPjx1c2UgeGxpbms6aHJlZj0iI3QtMCIvPjwvZz4KPGcgdHJhbnNmb3JtPSJ0cmFuc2xhdGUoMzQ5MiwxNzQ2KSI+PHVzZSB4bGluazpocmVmPSIjcmVjdC0wIi8+PC9nPgo8ZyB0cmFuc2Zvcm09InRyYW5zbGF0ZSgzNTg5LDE3NDYpIj48dXNlIHhsaW5rOmhyZWY9IiNyZWN0LTAiLz48L2c+CjxnIHRyYW5zZm9ybT0idHJhbnNsYXRlKDM2ODYsMTc0NikiPjx1c2UgeGxpbms6aHJlZj0iI3JlY3QtMCIvPjwvZz4KPGcgdHJhbnNmb3JtPSJ0cmFuc2xhdGUoMzc4MywxNzQ2KSI+PHVzZSB4bGluazpocmVmPSIjbHQtMCIvPjwvZz4KPGcgdHJhbnNmb3JtPSJ0cmFuc2xhdGUoNDM2NSwxNzQ2KSI+PHVzZSB4bGluazpocmVmPSIjdC0wIi8+PC9nPgo8ZyB0cmFuc2Zvcm09InRyYW5zbGF0ZSg0NTU5LDE3NDYpIj48dXNlIHhsaW5rOmhyZWY9IiN0LTAiLz48L2c+CjxnIHRyYW5zZm9ybT0idHJhbnNsYXRlKDQ3NTMsMTc0NikiPjx1c2UgeGxpbms6aHJlZj0iI3JiLTAiLz48L2c+CjxnIHRyYW5zZm9ybT0idHJhbnNsYXRlKDQ4NTAsMTc0NikiPjx1c2UgeGxpbms6aHJlZj0iI2x0LTAiLz48L2c+CjxnIHRyYW5zZm9ybT0idHJhbnNsYXRlKDUwNDQsMTc0NikiPjx1c2UgeGxpbms6aHJlZj0iI25fcmItMCIvPjwvZz4KPGcgdHJhbnNmb3JtPSJ0cmFuc2xhdGUoNTE0MSwxNzQ2KSI+PHVzZSB4bGluazpocmVmPSIjcmVjdC0wIi8+PC9nPgo8ZyB0cmFuc2Zvcm09InRyYW5zbGF0ZSg1MzM1LDE3NDYpIj48dXNlIHhsaW5rOmhyZWY9IiNyLTAiLz48L2c+CjxnIHRyYW5zZm9ybT0idHJhbnNsYXRlKDU0MzIsMTc0NikiPjx1c2UgeGxpbms6aHJlZj0iI2xiLTAiLz48L2c+CjxnIHRyYW5zZm9ybT0idHJhbnNsYXRlKDU2MjYsMTc0NikiPjx1c2UgeGxpbms6aHJlZj0iI3ItMCIvPjwvZz4KPGcgdHJhbnNmb3JtPSJ0cmFuc2xhdGUoNTcyMywxNzQ2KSI+PHVzZSB4bGluazpocmVmPSIjcmVjdC0wIi8+PC9nPgo8ZyB0cmFuc2Zvcm09InRyYW5zbGF0ZSg1ODIwLDE3NDYpIj48dXNlIHhsaW5rOmhyZWY9IiNsdC0wIi8+PC9nPgo8ZyB0cmFuc2Zvcm09InRyYW5zbGF0ZSgxOTQsMTg0MykiPjx1c2UgeGxpbms6aHJlZj0iI3JlY3QtMCIvPjwvZz4KPGcgdHJhbnNmb3JtPSJ0cmFuc2xhdGUoMzg4LDE4NDMpIj48dXNlIHhsaW5rOmhyZWY9IiNuX3JiLTAiLz48L2c+CjxnIHRyYW5zZm9ybT0idHJhbnNsYXRlKDQ4NSwxODQzKSI+PHVzZSB4bGluazpocmVmPSIjYi0wIi8+PC9nPgo8ZyB0cmFuc2Zvcm09InRyYW5zbGF0ZSg1ODIsMTg0MykiPjx1c2UgeGxpbms6aHJlZj0iI25fcmItMCIvPjwvZz4KPGcgdHJhbnNmb3JtPSJ0cmFuc2xhdGUoNjc5LDE4NDMpIj48dXNlIHhsaW5rOmhyZWY9IiNiLTAiLz48L2c+CjxnIHRyYW5zZm9ybT0idHJhbnNsYXRlKDc3NiwxODQzKSI+PHVzZSB4bGluazpocmVmPSIjbl9yYi0wIi8+PC9nPgo8ZyB0cmFuc2Zvcm09InRyYW5zbGF0ZSg4NzMsMTg0MykiPjx1c2UgeGxpbms6aHJlZj0iI2ItMCIvPjwvZz4KPGcgdHJhbnNmb3JtPSJ0cmFuc2xhdGUoMTU1MiwxODQzKSI+PHVzZSB4bGluazpocmVmPSIjcnQtMCIvPjwvZz4KPGcgdHJhbnNmb3JtPSJ0cmFuc2xhdGUoMTY0OSwxODQzKSI+PHVzZSB4bGluazpocmVmPSIjbC0wIi8+PC9nPgo8ZyB0cmFuc2Zvcm09InRyYW5zbGF0ZSgyMDM3LDE4NDMpIj48dXNlIHhsaW5rOmhyZWY9IiNyLTAiLz48L2c+CjxnIHRyYW5zZm9ybT0idHJhbnNsYXRlKDIxMzQsMTg0MykiPjx1c2UgeGxpbms6aHJlZj0iI2xiLTAiLz48L2c+CjxnIHRyYW5zZm9ybT0idHJhbnNsYXRlKDI0MjUsMTg0MykiPjx1c2UgeGxpbms6aHJlZj0iI3J0LTAiLz48L2c+CjxnIHRyYW5zZm9ybT0idHJhbnNsYXRlKDI1MjIsMTg0MykiPjx1c2UgeGxpbms6aHJlZj0iI3JlY3QtMCIvPjwvZz4KPGcgdHJhbnNmb3JtPSJ0cmFuc2xhdGUoMjYxOSwxODQzKSI+PHVzZSB4bGluazpocmVmPSIjcmVjdC0wIi8+PC9nPgo8ZyB0cmFuc2Zvcm09InRyYW5zbGF0ZSgyNzE2LDE4NDMpIj48dXNlIHhsaW5rOmhyZWY9IiNyZWN0LTAiLz48L2c+CjxnIHRyYW5zZm9ybT0idHJhbnNsYXRlKDI4MTMsMTg0MykiPjx1c2UgeGxpbms6aHJlZj0iI2wtMCIvPjwvZz4KPGcgdHJhbnNmb3JtPSJ0cmFuc2xhdGUoMzM5NSwxODQzKSI+PHVzZSB4bGluazpocmVmPSIjbl9yYi0wIi8+PC9nPgo8ZyB0cmFuc2Zvcm09InRyYW5zbGF0ZSgzNDkyLDE4NDMpIj48dXNlIHhsaW5rOmhyZWY9IiNyZWN0LTAiLz48L2c+CjxnIHRyYW5zZm9ybT0idHJhbnNsYXRlKDM1ODksMTg0MykiPjx1c2UgeGxpbms6aHJlZj0iI2x0LTAiLz48L2c+CjxnIHRyYW5zZm9ybT0idHJhbnNsYXRlKDM4ODAsMTg0MykiPjx1c2UgeGxpbms6aHJlZj0iI3ItMCIvPjwvZz4KPGcgdHJhbnNmb3JtPSJ0cmFuc2xhdGUoMzk3NywxODQzKSI+PHVzZSB4bGluazpocmVmPSIjbC0wIi8+PC9nPgo8ZyB0cmFuc2Zvcm09InRyYW5zbGF0ZSg0MDc0LDE4NDMpIj48dXNlIHhsaW5rOmhyZWY9IiNuX3JiLTAiLz48L2c+CjxnIHRyYW5zZm9ybT0idHJhbnNsYXRlKDQxNzEsMTg0MykiPjx1c2UgeGxpbms6aHJlZj0iI3JiLTAiLz48L2c+CjxnIHRyYW5zZm9ybT0idHJhbnNsYXRlKDQyNjgsMTg0MykiPjx1c2UgeGxpbms6aHJlZj0iI2xiLTAiLz48L2c+CjxnIHRyYW5zZm9ybT0idHJhbnNsYXRlKDQ0NjIsMTg0MykiPjx1c2UgeGxpbms6aHJlZj0iI2VtcHR5LTAiLz48L2c+CjxnIHRyYW5zZm9ybT0idHJhbnNsYXRlKDQ3NTMsMTg0MykiPjx1c2UgeGxpbms6aHJlZj0iI3JlY3QtMCIvPjwvZz4KPGcgdHJhbnNmb3JtPSJ0cmFuc2xhdGUoNTA0NCwxODQzKSI+PHVzZSB4bGluazpocmVmPSIjci0wIi8+PC9nPgo8ZyB0cmFuc2Zvcm09InRyYW5zbGF0ZSg1MTQxLDE4NDMpIj48dXNlIHhsaW5rOmhyZWY9IiNyZWN0LTAiLz48L2c+CjxnIHRyYW5zZm9ybT0idHJhbnNsYXRlKDUyMzgsMTg0MykiPjx1c2UgeGxpbms6aHJlZj0iI2wtMCIvPjwvZz4KPGcgdHJhbnNmb3JtPSJ0cmFuc2xhdGUoNTQzMiwxODQzKSI+PHVzZSB4bGluazpocmVmPSIjcmVjdC0wIi8+PC9nPgo8ZyB0cmFuc2Zvcm09InRyYW5zbGF0ZSg5NywxOTQwKSI+PHVzZSB4bGluazpocmVmPSIjci0wIi8+PC9nPgo8ZyB0cmFuc2Zvcm09InRyYW5zbGF0ZSgxOTQsMTk0MCkiPjx1c2UgeGxpbms6aHJlZj0iI3JlY3QtMCIvPjwvZz4KPGcgdHJhbnNmb3JtPSJ0cmFuc2xhdGUoMjkxLDE5NDApIj48dXNlIHhsaW5rOmhyZWY9IiNyZWN0LTAiLz48L2c+CjxnIHRyYW5zZm9ybT0idHJhbnNsYXRlKDM4OCwxOTQwKSI+PHVzZSB4bGluazpocmVmPSIjcmVjdC0wIi8+PC9nPgo8ZyB0cmFuc2Zvcm09InRyYW5zbGF0ZSg0ODUsMTk0MCkiPjx1c2UgeGxpbms6aHJlZj0iI3JlY3QtMCIvPjwvZz4KPGcgdHJhbnNmb3JtPSJ0cmFuc2xhdGUoNTgyLDE5NDApIj48dXNlIHhsaW5rOmhyZWY9IiNyZWN0LTAiLz48L2c+CjxnIHRyYW5zZm9ybT0idHJhbnNsYXRlKDY3OSwxOTQwKSI+PHVzZSB4bGluazpocmVmPSIjcmVjdC0wIi8+PC9nPgo8ZyB0cmFuc2Zvcm09InRyYW5zbGF0ZSg3NzYsMTk0MCkiPjx1c2UgeGxpbms6aHJlZj0iI3JlY3QtMCIvPjwvZz4KPGcgdHJhbnNmb3JtPSJ0cmFuc2xhdGUoODczLDE5NDApIj48dXNlIHhsaW5rOmhyZWY9IiNsdC0wIi8+PC9nPgo8ZyB0cmFuc2Zvcm09InRyYW5zbGF0ZSgxMTY0LDE5NDApIj48dXNlIHhsaW5rOmhyZWY9IiNyLTAiLz48L2c+CjxnIHRyYW5zZm9ybT0idHJhbnNsYXRlKDEyNjEsMTk0MCkiPjx1c2UgeGxpbms6aHJlZj0iI2wtMCIvPjwvZz4KPGcgdHJhbnNmb3JtPSJ0cmFuc2xhdGUoMTQ1NSwxOTQwKSI+PHVzZSB4bGluazpocmVmPSIjYi0wIi8+PC9nPgo8ZyB0cmFuc2Zvcm09InRyYW5zbGF0ZSgxNzQ2LDE5NDApIj48dXNlIHhsaW5rOmhyZWY9IiNuX3JiLTAiLz48L2c+CjxnIHRyYW5zZm9ybT0idHJhbnNsYXRlKDE4NDMsMTk0MCkiPjx1c2UgeGxpbms6aHJlZj0iI2ItMCIvPjwvZz4KPGcgdHJhbnNmb3JtPSJ0cmFuc2xhdGUoMjEzNCwxOTQwKSI+PHVzZSB4bGluazpocmVmPSIjcmVjdC0wIi8+PC9nPgo8ZyB0cmFuc2Zvcm09InRyYW5zbGF0ZSgyMzI4LDE5NDApIj48dXNlIHhsaW5rOmhyZWY9IiNlbXB0eS0wIi8+PC9nPgo8ZyB0cmFuc2Zvcm09InRyYW5zbGF0ZSgyNjE5LDE5NDApIj48dXNlIHhsaW5rOmhyZWY9IiNydC0wIi8+PC9nPgo8ZyB0cmFuc2Zvcm09InRyYW5zbGF0ZSgyNzE2LDE5NDApIj48dXNlIHhsaW5rOmhyZWY9IiNyZWN0LTAiLz48L2c+CjxnIHRyYW5zZm9ybT0idHJhbnNsYXRlKDI5MTAsMTk0MCkiPjx1c2UgeGxpbms6aHJlZj0iI2ItMCIvPjwvZz4KPGcgdHJhbnNmb3JtPSJ0cmFuc2xhdGUoMzEwNCwxOTQwKSI+PHVzZSB4bGluazpocmVmPSIjZW1wdHktMCIvPjwvZz4KPGcgdHJhbnNmb3JtPSJ0cmFuc2xhdGUoMzI5OCwxOTQwKSI+PHVzZSB4bGluazpocmVmPSIjbl9yYi0wIi8+PC9nPgo8ZyB0cmFuc2Zvcm09InRyYW5zbGF0ZSgzMzk1LDE5NDApIj48dXNlIHhsaW5rOmhyZWY9IiNyYi0wIi8+PC9nPgo8ZyB0cmFuc2Zvcm09InRyYW5zbGF0ZSgzNDkyLDE5NDApIj48dXNlIHhsaW5rOmhyZWY9IiNyZWN0LTAiLz48L2c+CjxnIHRyYW5zZm9ybT0idHJhbnNsYXRlKDM3ODMsMTk0MCkiPjx1c2UgeGxpbms6aHJlZj0iI2ItMCIvPjwvZz4KPGcgdHJhbnNmb3JtPSJ0cmFuc2xhdGUoNDA3NCwxOTQwKSI+PHVzZSB4bGluazpocmVmPSIjci0wIi8+PC9nPgo8ZyB0cmFuc2Zvcm09InRyYW5zbGF0ZSg0MTcxLDE5NDApIj48dXNlIHhsaW5rOmhyZWY9IiNyZWN0LTAiLz48L2c+CjxnIHRyYW5zZm9ybT0idHJhbnNsYXRlKDQyNjgsMTk0MCkiPjx1c2UgeGxpbms6aHJlZj0iI3JlY3QtMCIvPjwvZz4KPGcgdHJhbnNmb3JtPSJ0cmFuc2xhdGUoNDM2NSwxOTQwKSI+PHVzZSB4bGluazpocmVmPSIjbC0wIi8+PC9nPgo8ZyB0cmFuc2Zvcm09InRyYW5zbGF0ZSg0NDYyLDE5NDApIj48dXNlIHhsaW5rOmhyZWY9IiNuX3JiLTAiLz48L2c+CjxnIHRyYW5zZm9ybT0idHJhbnNsYXRlKDQ1NTksMTk0MCkiPjx1c2UgeGxpbms6aHJlZj0iI2ItMCIvPjwvZz4KPGcgdHJhbnNmb3JtPSJ0cmFuc2xhdGUoNDY1NiwxOTQwKSI+PHVzZSB4bGluazpocmVmPSIjbl9yYi0wIi8+PC9nPgo8ZyB0cmFuc2Zvcm09InRyYW5zbGF0ZSg0NzUzLDE5NDApIj48dXNlIHhsaW5rOmhyZWY9IiNyZWN0LTAiLz48L2c+CjxnIHRyYW5zZm9ybT0idHJhbnNsYXRlKDQ4NTAsMTk0MCkiPjx1c2UgeGxpbms6aHJlZj0iI3JlY3QtMCIvPjwvZz4KPGcgdHJhbnNmb3JtPSJ0cmFuc2xhdGUoNDk0NywxOTQwKSI+PHVzZSB4bGluazpocmVmPSIjbC0wIi8+PC9nPgo8ZyB0cmFuc2Zvcm09InRyYW5zbGF0ZSg1MTQxLDE5NDApIj48dXNlIHhsaW5rOmhyZWY9IiN0LTAiLz48L2c+CjxnIHRyYW5zZm9ybT0idHJhbnNsYXRlKDUyMzgsMTk0MCkiPjx1c2UgeGxpbms6aHJlZj0iI25fcmItMCIvPjwvZz4KPGcgdHJhbnNmb3JtPSJ0cmFuc2xhdGUoNTMzNSwxOTQwKSI+PHVzZSB4bGluazpocmVmPSIjcmItMCIvPjwvZz4KPGcgdHJhbnNmb3JtPSJ0cmFuc2xhdGUoNTQzMiwxOTQwKSI+PHVzZSB4bGluazpocmVmPSIjcmVjdC0wIi8+PC9nPgo8ZyB0cmFuc2Zvcm09InRyYW5zbGF0ZSg1NTI5LDE5NDApIj48dXNlIHhsaW5rOmhyZWY9IiNsYi0wIi8+PC9nPgo8ZyB0cmFuc2Zvcm09InRyYW5zbGF0ZSgyOTEsMjAzNykiPjx1c2UgeGxpbms6aHJlZj0iI3J0LTAiLz48L2c+CjxnIHRyYW5zZm9ybT0idHJhbnNsYXRlKDM4OCwyMDM3KSI+PHVzZSB4bGluazpocmVmPSIjcmVjdC0wIi8+PC9nPgo8ZyB0cmFuc2Zvcm09InRyYW5zbGF0ZSg0ODUsMjAzNykiPjx1c2UgeGxpbms6aHJlZj0iI2x0LTAiLz48L2c+CjxnIHRyYW5zZm9ybT0idHJhbnNsYXRlKDEwNjcsMjAzNykiPjx1c2UgeGxpbms6aHJlZj0iI2VtcHR5LTAiLz48L2c+CjxnIHRyYW5zZm9ybT0idHJhbnNsYXRlKDE0NTUsMjAzNykiPjx1c2UgeGxpbms6aHJlZj0iI3JlY3QtMCIvPjwvZz4KPGcgdHJhbnNmb3JtPSJ0cmFuc2xhdGUoMTc0NiwyMDM3KSI+PHVzZSB4bGluazpocmVmPSIjci0wIi8+PC9nPgo8ZyB0cmFuc2Zvcm09InRyYW5zbGF0ZSgxODQzLDIwMzcpIj48dXNlIHhsaW5rOmhyZWY9IiNyZWN0LTAiLz48L2c+CjxnIHRyYW5zZm9ybT0idHJhbnNsYXRlKDE5NDAsMjAzNykiPjx1c2UgeGxpbms6aHJlZj0iI3JlY3QtMCIvPjwvZz4KPGcgdHJhbnNmb3JtPSJ0cmFuc2xhdGUoMjAzNywyMDM3KSI+PHVzZSB4bGluazpocmVmPSIjcmVjdC0wIi8+PC9nPgo8ZyB0cmFuc2Zvcm09InRyYW5zbGF0ZSgyMTM0LDIwMzcpIj48dXNlIHhsaW5rOmhyZWY9IiNyZWN0LTAiLz48L2c+CjxnIHRyYW5zZm9ybT0idHJhbnNsYXRlKDIzMjgsMjAzNykiPjx1c2UgeGxpbms6aHJlZj0iI25fcmItMCIvPjwvZz4KPGcgdHJhbnNmb3JtPSJ0cmFuc2xhdGUoMjQyNSwyMDM3KSI+PHVzZSB4bGluazpocmVmPSIjYi0wIi8+PC9nPgo8ZyB0cmFuc2Zvcm09InRyYW5zbGF0ZSgyNzE2LDIwMzcpIj48dXNlIHhsaW5rOmhyZWY9IiNyZWN0LTAiLz48L2c+CjxnIHRyYW5zZm9ybT0idHJhbnNsYXRlKDI5MTAsMjAzNykiPjx1c2UgeGxpbms6aHJlZj0iI3QtMCIvPjwvZz4KPGcgdHJhbnNmb3JtPSJ0cmFuc2xhdGUoMzIwMSwyMDM3KSI+PHVzZSB4bGluazpocmVmPSIjbl9yYi0wIi8+PC9nPgo8ZyB0cmFuc2Zvcm09InRyYW5zbGF0ZSgzMjk4LDIwMzcpIj48dXNlIHhsaW5rOmhyZWY9IiNyYi0wIi8+PC9nPgo8ZyB0cmFuc2Zvcm09InRyYW5zbGF0ZSgzMzk1LDIwMzcpIj48dXNlIHhsaW5rOmhyZWY9IiNyZWN0LTAiLz48L2c+CjxnIHRyYW5zZm9ybT0idHJhbnNsYXRlKDM0OTIsMjAzNykiPjx1c2UgeGxpbms6aHJlZj0iI3JlY3QtMCIvPjwvZz4KPGcgdHJhbnNmb3JtPSJ0cmFuc2xhdGUoMzU4OSwyMDM3KSI+PHVzZSB4bGluazpocmVmPSIjbC0wIi8+PC9nPgo8ZyB0cmFuc2Zvcm09InRyYW5zbGF0ZSgzNjg2LDIwMzcpIj48dXNlIHhsaW5rOmhyZWY9IiNuX3JiLTAiLz48L2c+CjxnIHRyYW5zZm9ybT0idHJhbnNsYXRlKDM3ODMsMjAzNykiPjx1c2UgeGxpbms6aHJlZj0iI3JlY3QtMCIvPjwvZz4KPGcgdHJhbnNmb3JtPSJ0cmFuc2xhdGUoMzk3NywyMDM3KSI+PHVzZSB4bGluazpocmVmPSIjZW1wdHktMCIvPjwvZz4KPGcgdHJhbnNmb3JtPSJ0cmFuc2xhdGUoNDE3MSwyMDM3KSI+PHVzZSB4bGluazpocmVmPSIjdC0wIi8+PC9nPgo8ZyB0cmFuc2Zvcm09InRyYW5zbGF0ZSg0MzY1LDIwMzcpIj48dXNlIHhsaW5rOmhyZWY9IiNuX3JiLTAiLz48L2c+CjxnIHRyYW5zZm9ybT0idHJhbnNsYXRlKDQ0NjIsMjAzNykiPjx1c2UgeGxpbms6aHJlZj0iI3JiLTAiLz48L2c+CjxnIHRyYW5zZm9ybT0idHJhbnNsYXRlKDQ1NTksMjAzNykiPjx1c2UgeGxpbms6aHJlZj0iI3JlY3QtMCIvPjwvZz4KPGcgdHJhbnNmb3JtPSJ0cmFuc2xhdGUoNDY1NiwyMDM3KSI+PHVzZSB4bGluazpocmVmPSIjcmVjdC0wIi8+PC9nPgo8ZyB0cmFuc2Zvcm09InRyYW5zbGF0ZSg0NzUzLDIwMzcpIj48dXNlIHhsaW5rOmhyZWY9IiNyZWN0LTAiLz48L2c+CjxnIHRyYW5zZm9ybT0idHJhbnNsYXRlKDQ4NTAsMjAzNykiPjx1c2UgeGxpbms6aHJlZj0iI3JlY3QtMCIvPjwvZz4KPGcgdHJhbnNmb3JtPSJ0cmFuc2xhdGUoNTE0MSwyMDM3KSI+PHVzZSB4bGluazpocmVmPSIjbl9yYi0wIi8+PC9nPgo8ZyB0cmFuc2Zvcm09InRyYW5zbGF0ZSg1MjM4LDIwMzcpIj48dXNlIHhsaW5rOmhyZWY9IiNyYi0wIi8+PC9nPgo8ZyB0cmFuc2Zvcm09InRyYW5zbGF0ZSg1MzM1LDIwMzcpIj48dXNlIHhsaW5rOmhyZWY9IiNsdC0wIi8+PC9nPgo8ZyB0cmFuc2Zvcm09InRyYW5zbGF0ZSg1NTI5LDIwMzcpIj48dXNlIHhsaW5rOmhyZWY9IiN0LTAiLz48L2c+CjxnIHRyYW5zZm9ybT0idHJhbnNsYXRlKDU2MjYsMjAzNykiPjx1c2UgeGxpbms6aHJlZj0iI25fcmItMCIvPjwvZz4KPGcgdHJhbnNmb3JtPSJ0cmFuc2xhdGUoNTcyMywyMDM3KSI+PHVzZSB4bGluazpocmVmPSIjcmItMCIvPjwvZz4KPGcgdHJhbnNmb3JtPSJ0cmFuc2xhdGUoNTgyMCwyMDM3KSI+PHVzZSB4bGluazpocmVmPSIjbGItMCIvPjwvZz4KPGcgdHJhbnNmb3JtPSJ0cmFuc2xhdGUoMzg4LDIxMzQpIj48dXNlIHhsaW5rOmhyZWY9IiNyZWN0LTAiLz48L2c+CjxnIHRyYW5zZm9ybT0idHJhbnNsYXRlKDU4MiwyMTM0KSI+PHVzZSB4bGluazpocmVmPSIjci0wIi8+PC9nPgo8ZyB0cmFuc2Zvcm09InRyYW5zbGF0ZSg2NzksMjEzNCkiPjx1c2UgeGxpbms6aHJlZj0iI2xiLTAiLz48L2c+CjxnIHRyYW5zZm9ybT0idHJhbnNsYXRlKDg3MywyMTM0KSI+PHVzZSB4bGluazpocmVmPSIjYi0wIi8+PC9nPgo8ZyB0cmFuc2Zvcm09InRyYW5zbGF0ZSgxNDU1LDIxMzQpIj48dXNlIHhsaW5rOmhyZWY9IiN0LTAiLz48L2c+CjxnIHRyYW5zZm9ybT0idHJhbnNsYXRlKDE5NDAsMjEzNCkiPjx1c2UgeGxpbms6aHJlZj0iI3JlY3QtMCIvPjwvZz4KPGcgdHJhbnNmb3JtPSJ0cmFuc2xhdGUoMjAzNywyMTM0KSI+PHVzZSB4bGluazpocmVmPSIjcmVjdC0wIi8+PC9nPgo8ZyB0cmFuc2Zvcm09InRyYW5zbGF0ZSgyMTM0LDIxMzQpIj48dXNlIHhsaW5rOmhyZWY9IiNyZWN0LTAiLz48L2c+CjxnIHRyYW5zZm9ybT0idHJhbnNsYXRlKDIyMzEsMjEzNCkiPjx1c2UgeGxpbms6aHJlZj0iI3JlY3QtMCIvPjwvZz4KPGcgdHJhbnNmb3JtPSJ0cmFuc2xhdGUoMjMyOCwyMTM0KSI+PHVzZSB4bGluazpocmVmPSIjcmVjdC0wIi8+PC9nPgo8ZyB0cmFuc2Zvcm09InRyYW5zbGF0ZSgyNDI1LDIxMzQpIj48dXNlIHhsaW5rOmhyZWY9IiNyZWN0LTAiLz48L2c+CjxnIHRyYW5zZm9ybT0idHJhbnNsYXRlKDI2MTksMjEzNCkiPjx1c2UgeGxpbms6aHJlZj0iI3JiLTAiLz48L2c+CjxnIHRyYW5zZm9ybT0idHJhbnNsYXRlKDI3MTYsMjEzNCkiPjx1c2UgeGxpbms6aHJlZj0iI3JlY3QtMCIvPjwvZz4KPGcgdHJhbnNmb3JtPSJ0cmFuc2xhdGUoMjgxMywyMTM0KSI+PHVzZSB4bGluazpocmVmPSIjbC0wIi8+PC9nPgo8ZyB0cmFuc2Zvcm09InRyYW5zbGF0ZSgzMjAxLDIxMzQpIj48dXNlIHhsaW5rOmhyZWY9IiNyYi0wIi8+PC9nPgo8ZyB0cmFuc2Zvcm09InRyYW5zbGF0ZSgzMjk4LDIxMzQpIj48dXNlIHhsaW5rOmhyZWY9IiNyZWN0LTAiLz48L2c+CjxnIHRyYW5zZm9ybT0idHJhbnNsYXRlKDM0OTIsMjEzNCkiPjx1c2UgeGxpbms6aHJlZj0iI3JlY3QtMCIvPjwvZz4KPGcgdHJhbnNmb3JtPSJ0cmFuc2xhdGUoMzY4NiwyMTM0KSI+PHVzZSB4bGluazpocmVmPSIjci0wIi8+PC9nPgo8ZyB0cmFuc2Zvcm09InRyYW5zbGF0ZSgzNzgzLDIxMzQpIj48dXNlIHhsaW5rOmhyZWY9IiNyZWN0LTAiLz48L2c+CjxnIHRyYW5zZm9ybT0idHJhbnNsYXRlKDM4ODAsMjEzNCkiPjx1c2UgeGxpbms6aHJlZj0iI2xiLTAiLz48L2c+CjxnIHRyYW5zZm9ybT0idHJhbnNsYXRlKDQyNjgsMjEzNCkiPjx1c2UgeGxpbms6aHJlZj0iI3JiLTAiLz48L2c+CjxnIHRyYW5zZm9ybT0idHJhbnNsYXRlKDQzNjUsMjEzNCkiPjx1c2UgeGxpbms6aHJlZj0iI3JlY3QtMCIvPjwvZz4KPGcgdHJhbnNmb3JtPSJ0cmFuc2xhdGUoNDQ2MiwyMTM0KSI+PHVzZSB4bGluazpocmVmPSIjbHQtMCIvPjwvZz4KPGcgdHJhbnNmb3JtPSJ0cmFuc2xhdGUoNDY1NiwyMTM0KSI+PHVzZSB4bGluazpocmVmPSIjdC0wIi8+PC9nPgo8ZyB0cmFuc2Zvcm09InRyYW5zbGF0ZSg0ODUwLDIxMzQpIj48dXNlIHhsaW5rOmhyZWY9IiN0LTAiLz48L2c+CjxnIHRyYW5zZm9ybT0idHJhbnNsYXRlKDUwNDQsMjEzNCkiPjx1c2UgeGxpbms6aHJlZj0iI3ItMCIvPjwvZz4KPGcgdHJhbnNmb3JtPSJ0cmFuc2xhdGUoNTE0MSwyMTM0KSI+PHVzZSB4bGluazpocmVmPSIjcmVjdC0wIi8+PC9nPgo8ZyB0cmFuc2Zvcm09InRyYW5zbGF0ZSg1MjM4LDIxMzQpIj48dXNlIHhsaW5rOmhyZWY9IiNsdC0wIi8+PC9nPgo8ZyB0cmFuc2Zvcm09InRyYW5zbGF0ZSg1NTI5LDIxMzQpIj48dXNlIHhsaW5rOmhyZWY9IiNuX3JiLTAiLz48L2c+CjxnIHRyYW5zZm9ybT0idHJhbnNsYXRlKDU2MjYsMjEzNCkiPjx1c2UgeGxpbms6aHJlZj0iI3JiLTAiLz48L2c+CjxnIHRyYW5zZm9ybT0idHJhbnNsYXRlKDU3MjMsMjEzNCkiPjx1c2UgeGxpbms6aHJlZj0iI3JlY3QtMCIvPjwvZz4KPGcgdHJhbnNmb3JtPSJ0cmFuc2xhdGUoNTgyMCwyMTM0KSI+PHVzZSB4bGluazpocmVmPSIjcmVjdC0wIi8+PC9nPgo8ZyB0cmFuc2Zvcm09InRyYW5zbGF0ZSg5NywyMjMxKSI+PHVzZSB4bGluazpocmVmPSIjYi0wIi8+PC9nPgo8ZyB0cmFuc2Zvcm09InRyYW5zbGF0ZSgzODgsMjIzMSkiPjx1c2UgeGxpbms6aHJlZj0iI3QtMCIvPjwvZz4KPGcgdHJhbnNmb3JtPSJ0cmFuc2xhdGUoNjc5LDIyMzEpIj48dXNlIHhsaW5rOmhyZWY9IiNyZWN0LTAiLz48L2c+CjxnIHRyYW5zZm9ybT0idHJhbnNsYXRlKDg3MywyMjMxKSI+PHVzZSB4bGluazpocmVmPSIjcmVjdC0wIi8+PC9nPgo8ZyB0cmFuc2Zvcm09InRyYW5zbGF0ZSg5NzAsMjIzMSkiPjx1c2UgeGxpbms6aHJlZj0iI2xiLTAiLz48L2c+CjxnIHRyYW5zZm9ybT0idHJhbnNsYXRlKDEwNjcsMjIzMSkiPjx1c2UgeGxpbms6aHJlZj0iI25fcmItMCIvPjwvZz4KPGcgdHJhbnNmb3JtPSJ0cmFuc2xhdGUoMTE2NCwyMjMxKSI+PHVzZSB4bGluazpocmVmPSIjYi0wIi8+PC9nPgo8ZyB0cmFuc2Zvcm09InRyYW5zbGF0ZSgxMzU4LDIyMzEpIj48dXNlIHhsaW5rOmhyZWY9IiNlbXB0eS0wIi8+PC9nPgo8ZyB0cmFuc2Zvcm09InRyYW5zbGF0ZSgxNzQ2LDIyMzEpIj48dXNlIHhsaW5rOmhyZWY9IiNyLTAiLz48L2c+CjxnIHRyYW5zZm9ybT0idHJhbnNsYXRlKDE4NDMsMjIzMSkiPjx1c2UgeGxpbms6aHJlZj0iI3JlY3QtMCIvPjwvZz4KPGcgdHJhbnNmb3JtPSJ0cmFuc2xhdGUoMTk0MCwyMjMxKSI+PHVzZSB4bGluazpocmVmPSIjbHQtMCIvPjwvZz4KPGcgdHJhbnNmb3JtPSJ0cmFuc2xhdGUoMjEzNCwyMjMxKSI+PHVzZSB4bGluazpocmVmPSIjcnQtMCIvPjwvZz4KPGcgdHJhbnNmb3JtPSJ0cmFuc2xhdGUoMjIzMSwyMjMxKSI+PHVzZSB4bGluazpocmVmPSIjcmVjdC0wIi8+PC9nPgo8ZyB0cmFuc2Zvcm09InRyYW5zbGF0ZSgyNDI1LDIyMzEpIj48dXNlIHhsaW5rOmhyZWY9IiN0LTAiLz48L2c+CjxnIHRyYW5zZm9ybT0idHJhbnNsYXRlKDI2MTksMjIzMSkiPjx1c2UgeGxpbms6aHJlZj0iI3QtMCIvPjwvZz4KPGcgdHJhbnNmb3JtPSJ0cmFuc2xhdGUoMjkxMCwyMjMxKSI+PHVzZSB4bGluazpocmVmPSIjYi0wIi8+PC9nPgo8ZyB0cmFuc2Zvcm09InRyYW5zbGF0ZSgzMjAxLDIyMzEpIj48dXNlIHhsaW5rOmhyZWY9IiNydC0wIi8+PC9nPgo8ZyB0cmFuc2Zvcm09InRyYW5zbGF0ZSgzMjk4LDIyMzEpIj48dXNlIHhsaW5rOmhyZWY9IiNyZWN0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4ODAsMjIzMSkiPjx1c2UgeGxpbms6aHJlZj0iI3QtMCIvPjwvZz4KPGcgdHJhbnNmb3JtPSJ0cmFuc2xhdGUoNDA3NCwyMjMxKSI+PHVzZSB4bGluazpocmVmPSIjYi0wIi8+PC9nPgo8ZyB0cmFuc2Zvcm09InRyYW5zbGF0ZSg0MTcxLDIyMzEpIj48dXNlIHhsaW5rOmhyZWY9IiNuX3JiLTAiLz48L2c+CjxnIHRyYW5zZm9ybT0idHJhbnNsYXRlKDQyNjgsMjIzMSkiPjx1c2UgeGxpbms6aHJlZj0iI3JlY3QtMCIvPjwvZz4KPGcgdHJhbnNmb3JtPSJ0cmFuc2xhdGUoNDM2NSwyMjMxKSI+PHVzZSB4bGluazpocmVmPSIjbHQtMCIvPjwvZz4KPGcgdHJhbnNmb3JtPSJ0cmFuc2xhdGUoNDU1OSwyMjMxKSI+PHVzZSB4bGluazpocmVmPSIjZW1wdHktMCIvPjwvZz4KPGcgdHJhbnNmb3JtPSJ0cmFuc2xhdGUoNDc1MywyMjMxKSI+PHVzZSB4bGluazpocmVmPSIjZW1wdHktMCIvPjwvZz4KPGcgdHJhbnNmb3JtPSJ0cmFuc2xhdGUoNTQzMiwyMjMxKSI+PHVzZSB4bGluazpocmVmPSIjbl9yYi0wIi8+PC9nPgo8ZyB0cmFuc2Zvcm09InRyYW5zbGF0ZSg1NTI5LDIyMzEpIj48dXNlIHhsaW5rOmhyZWY9IiNyYi0wIi8+PC9nPgo8ZyB0cmFuc2Zvcm09InRyYW5zbGF0ZSg1NjI2LDIyMzEpIj48dXNlIHhsaW5rOmhyZWY9IiNsdC0wIi8+PC9nPgo8ZyB0cmFuc2Zvcm09InRyYW5zbGF0ZSg1ODIwLDIyMzEpIj48dXNlIHhsaW5rOmhyZWY9IiN0LTAiLz48L2c+CjxnIHRyYW5zZm9ybT0idHJhbnNsYXRlKDk3LDIzMjgpIj48dXNlIHhsaW5rOmhyZWY9IiNyZWN0LTAiLz48L2c+CjxnIHRyYW5zZm9ybT0idHJhbnNsYXRlKDE5NCwyMzI4KSI+PHVzZSB4bGluazpocmVmPSIjbl9yYi0wIi8+PC9nPgo8ZyB0cmFuc2Zvcm09InRyYW5zbGF0ZSgyOTEsMjMyOCkiPjx1c2UgeGxpbms6aHJlZj0iI2ItMCIvPjwvZz4KPGcgdHJhbnNmb3JtPSJ0cmFuc2xhdGUoNDg1LDIzMjgpIj48dXNlIHhsaW5rOmhyZWY9IiNyLTAiLz48L2c+CjxnIHRyYW5zZm9ybT0idHJhbnNsYXRlKDU4MiwyMzI4KSI+PHVzZSB4bGluazpocmVmPSIjcmVjdC0wIi8+PC9nPgo8ZyB0cmFuc2Zvcm09InRyYW5zbGF0ZSg2NzksMjMyOCkiPjx1c2UgeGxpbms6aHJlZj0iI3JlY3QtMCIvPjwvZz4KPGcgdHJhbnNmb3JtPSJ0cmFuc2xhdGUoODczLDIzMjgpIj48dXNlIHhsaW5rOmhyZWY9IiNydC0wIi8+PC9nPgo8ZyB0cmFuc2Zvcm09InRyYW5zbGF0ZSg5NzAsMjMyOCkiPjx1c2UgeGxpbms6aHJlZj0iI3JlY3QtMCIvPjwvZz4KPGcgdHJhbnNmb3JtPSJ0cmFuc2xhdGUoMTA2NywyMzI4KSI+PHVzZSB4bGluazpocmVmPSIjcmVjdC0wIi8+PC9nPgo8ZyB0cmFuc2Zvcm09InRyYW5zbGF0ZSgxMTY0LDIzMjgpIj48dXNlIHhsaW5rOmhyZWY9IiNyZWN0LTAiLz48L2c+CjxnIHRyYW5zZm9ybT0idHJhbnNsYXRlKDE0NTUsMjMyOCkiPjx1c2UgeGxpbms6aHJlZj0iI3ItMCIvPjwvZz4KPGcgdHJhbnNmb3JtPSJ0cmFuc2xhdGUoMTU1MiwyMzI4KSI+PHVzZSB4bGluazpocmVmPSIjcmVjdC0wIi8+PC9nPgo8ZyB0cmFuc2Zvcm09InRyYW5zbGF0ZSgxNjQ5LDIzMjgpIj48dXNlIHhsaW5rOmhyZWY9IiNsYi0wIi8+PC9nPgo8ZyB0cmFuc2Zvcm09InRyYW5zbGF0ZSgxODQzLDIzMjgpIj48dXNlIHhsaW5rOmhyZWY9IiN0LTAiLz48L2c+CjxnIHRyYW5zZm9ybT0idHJhbnNsYXRlKDIwMzcsMjMyOCkiPjx1c2UgeGxpbms6aHJlZj0iI2VtcHR5LTAiLz48L2c+CjxnIHRyYW5zZm9ybT0idHJhbnNsYXRlKDIyMzEsMjMyOCkiPjx1c2UgeGxpbms6aHJlZj0iI3J0LTAiLz48L2c+CjxnIHRyYW5zZm9ybT0idHJhbnNsYXRlKDIzMjgsMjMyOCkiPjx1c2UgeGxpbms6aHJlZj0iI2wtMCIvPjwvZz4KPGcgdHJhbnNmb3JtPSJ0cmFuc2xhdGUoMjUyMiwyMzI4KSI+PHVzZSB4bGluazpocmVmPSIjZW1wdHktMCIvPjwvZz4KPGcgdHJhbnNmb3JtPSJ0cmFuc2xhdGUoMjkxMCwyMzI4KSI+PHVzZSB4bGluazpocmVmPSIjcmVjdC0wIi8+PC9nPgo8ZyB0cmFuc2Zvcm09InRyYW5zbGF0ZSgzMzk1LDIzMjgpIj48dXNlIHhsaW5rOmhyZWY9IiNyZWN0LTAiLz48L2c+CjxnIHRyYW5zZm9ybT0idHJhbnNsYXRlKDM0OTIsMjMyOCkiPjx1c2UgeGxpbms6aHJlZj0iI2x0LTAiLz48L2c+CjxnIHRyYW5zZm9ybT0idHJhbnNsYXRlKDM3ODMsMjMyOCkiPjx1c2UgeGxpbms6aHJlZj0iI2VtcHR5LTAiLz48L2c+CjxnIHRyYW5zZm9ybT0idHJhbnNsYXRlKDQwNzQsMjMyOCkiPjx1c2UgeGxpbms6aHJlZj0iI3J0LTAiLz48L2c+CjxnIHRyYW5zZm9ybT0idHJhbnNsYXRlKDQxNzEsMjMyOCkiPjx1c2UgeGxpbms6aHJlZj0iI3JlY3QtMCIvPjwvZz4KPGcgdHJhbnNmb3JtPSJ0cmFuc2xhdGUoNDI2OCwyMzI4KSI+PHVzZSB4bGluazpocmVmPSIjcmVjdC0wIi8+PC9nPgo8ZyB0cmFuc2Zvcm09InRyYW5zbGF0ZSg0MzY1LDIzMjgpIj48dXNlIHhsaW5rOmhyZWY9IiNuX3JiLTAiLz48L2c+CjxnIHRyYW5zZm9ybT0idHJhbnNsYXRlKDQ0NjIsMjMyOCkiPjx1c2UgeGxpbms6aHJlZj0iI2ItMCIvPjwvZz4KPGcgdHJhbnNmb3JtPSJ0cmFuc2xhdGUoNTE0MSwyMzI4KSI+PHVzZSB4bGluazpocmVmPSIjci0wIi8+PC9nPgo8ZyB0cmFuc2Zvcm09InRyYW5zbGF0ZSg1MjM4LDIzMjgpIj48dXNlIHhsaW5rOmhyZWY9IiNyZWN0LTAiLz48L2c+CjxnIHRyYW5zZm9ybT0idHJhbnNsYXRlKDUzMzUsMjMyOCkiPjx1c2UgeGxpbms6aHJlZj0iI3JlY3QtMCIvPjwvZz4KPGcgdHJhbnNmb3JtPSJ0cmFuc2xhdGUoNTQzMiwyMzI4KSI+PHVzZSB4bGluazpocmVmPSIjcmVjdC0wIi8+PC9nPgo8ZyB0cmFuc2Zvcm09InRyYW5zbGF0ZSg1NTI5LDIzMjgpIj48dXNlIHhsaW5rOmhyZWY9IiNyZWN0LTAiLz48L2c+CjxnIHRyYW5zZm9ybT0idHJhbnNsYXRlKDU3MjMsMjMyOCkiPjx1c2UgeGxpbms6aHJlZj0iI2VtcHR5LTAiLz48L2c+CjxnIHRyYW5zZm9ybT0idHJhbnNsYXRlKDk3LDI0MjUpIj48dXNlIHhsaW5rOmhyZWY9IiNydC0wIi8+PC9nPgo8ZyB0cmFuc2Zvcm09InRyYW5zbGF0ZSgxOTQsMjQyNSkiPjx1c2UgeGxpbms6aHJlZj0iI3JlY3QtMCIvPjwvZz4KPGcgdHJhbnNmb3JtPSJ0cmFuc2xhdGUoMjkxLDI0MjUpIj48dXNlIHhsaW5rOmhyZWY9IiNyZWN0LTAiLz48L2c+CjxnIHRyYW5zZm9ybT0idHJhbnNsYXRlKDM4OCwyNDI1KSI+PHVzZSB4bGluazpocmVmPSIjbC0wIi8+PC9nPgo8ZyB0cmFuc2Zvcm09InRyYW5zbGF0ZSg2NzksMjQyNSkiPjx1c2UgeGxpbms6aHJlZj0iI3QtMCIvPjwvZz4KPGcgdHJhbnNmb3JtPSJ0cmFuc2xhdGUoMTA2NywyNDI1KSI+PHVzZSB4bGluazpocmVmPSIjcnQtMCIvPjwvZz4KPGcgdHJhbnNmb3JtPSJ0cmFuc2xhdGUoMTE2NCwyNDI1KSI+PHVzZSB4bGluazpocmVmPSIjcmVjdC0wIi8+PC9nPgo8ZyB0cmFuc2Zvcm09InRyYW5zbGF0ZSgxMjYxLDI0MjUpIj48dXNlIHhsaW5rOmhyZWY9IiNyZWN0LTAiLz48L2c+CjxnIHRyYW5zZm9ybT0idHJhbnNsYXRlKDEzNTgsMjQyNSkiPjx1c2UgeGxpbms6aHJlZj0iI2xiLTAiLz48L2c+CjxnIHRyYW5zZm9ybT0idHJhbnNsYXRlKDE1NTIsMjQyNSkiPjx1c2UgeGxpbms6aHJlZj0iI3JlY3QtMCIvPjwvZz4KPGcgdHJhbnNmb3JtPSJ0cmFuc2xhdGUoMTY0OSwyNDI1KSI+PHVzZSB4bGluazpocmVmPSIjcmVjdC0wIi8+PC9nPgo8ZyB0cmFuc2Zvcm09InRyYW5zbGF0ZSgxNzQ2LDI0MjUpIj48dXNlIHhsaW5rOmhyZWY9IiNsLTAiLz48L2c+CjxnIHRyYW5zZm9ybT0idHJhbnNsYXRlKDE5NDAsMjQyNSkiPjx1c2UgeGxpbms6aHJlZj0iI2ItMCIvPjwvZz4KPGcgdHJhbnNmb3JtPSJ0cmFuc2xhdGUoMjEzNCwyNDI1KSI+PHVzZSB4bGluazpocmVmPSIjZW1wdHktMCIvPjwvZz4KPGcgdHJhbnNmb3JtPSJ0cmFuc2xhdGUoMjMyOCwyNDI1KSI+PHVzZSB4bGluazpocmVmPSIjbl9yYi0wIi8+PC9nPgo8ZyB0cmFuc2Zvcm09InRyYW5zbGF0ZSgyNDI1LDI0MjUpIj48dXNlIHhsaW5rOmhyZWY9IiNiLTAiLz48L2c+CjxnIHRyYW5zZm9ybT0idHJhbnNsYXRlKDI3MTYsMjQyNSkiPjx1c2UgeGxpbms6aHJlZj0iI2VtcHR5LTAiLz48L2c+CjxnIHRyYW5zZm9ybT0idHJhbnNsYXRlKDI4MTMsMjQyNSkiPjx1c2UgeGxpbms6aHJlZj0iI25fcmItMCIvPjwvZz4KPGcgdHJhbnNmb3JtPSJ0cmFuc2xhdGUoMjkxMCwyNDI1KSI+PHVzZSB4bGluazpocmVmPSIjcmVjdC0wIi8+PC9nPgo8ZyB0cmFuc2Zvcm09InRyYW5zbGF0ZSgzMDA3LDI0MjUpIj48dXNlIHhsaW5rOmhyZWY9IiNuX3JiLTAiLz48L2c+CjxnIHRyYW5zZm9ybT0idHJhbnNsYXRlKDMxMDQsMjQyNSkiPjx1c2UgeGxpbms6aHJlZj0iI3JiLTAiLz48L2c+CjxnIHRyYW5zZm9ybT0idHJhbnNsYXRlKDMyMDEsMjQyNSkiPjx1c2UgeGxpbms6aHJlZj0iI2wtMCIvPjwvZz4KPGcgdHJhbnNmb3JtPSJ0cmFuc2xhdGUoMzM5NSwyNDI1KSI+PHVzZSB4bGluazpocmVmPSIjdC0wIi8+PC9nPgo8ZyB0cmFuc2Zvcm09InRyYW5zbGF0ZSgzNTg5LDI0MjUpIj48dXNlIHhsaW5rOmhyZWY9IiNiLTAiLz48L2c+CjxnIHRyYW5zZm9ybT0idHJhbnNsYXRlKDM4ODAsMjQyNSkiPjx1c2UgeGxpbms6aHJlZj0iI2VtcHR5LTAiLz48L2c+CjxnIHRyYW5zZm9ybT0idHJhbnNsYXRlKDQyNjgsMjQyNSkiPjx1c2UgeGxpbms6aHJlZj0iI3JlY3QtMCIvPjwvZz4KPGcgdHJhbnNmb3JtPSJ0cmFuc2xhdGUoNDM2NSwyNDI1KSI+PHVzZSB4bGluazpocmVmPSIjcmVjdC0wIi8+PC9nPgo8ZyB0cmFuc2Zvcm09InRyYW5zbGF0ZSg0NDYyLDI0MjUpIj48dXNlIHhsaW5rOmhyZWY9IiNsdC0wIi8+PC9nPgo8ZyB0cmFuc2Zvcm09InRyYW5zbGF0ZSg1MjM4LDI0MjUpIj48dXNlIHhsaW5rOmhyZWY9IiNyZWN0LTAiLz48L2c+CjxnIHRyYW5zZm9ybT0idHJhbnNsYXRlKDUzMzUsMjQyNSkiPjx1c2UgeGxpbms6aHJlZj0iI3JlY3QtMCIvPjwvZz4KPGcgdHJhbnNmb3JtPSJ0cmFuc2xhdGUoNTQzMiwyNDI1KSI+PHVzZSB4bGluazpocmVmPSIjcmVjdC0wIi8+PC9nPgo8ZyB0cmFuc2Zvcm09InRyYW5zbGF0ZSg1NTI5LDI0MjUpIj48dXNlIHhsaW5rOmhyZWY9IiNyZWN0LTAiLz48L2c+CjxnIHRyYW5zZm9ybT0idHJhbnNsYXRlKDAsMjUyMikiPjx1c2UgeGxpbms6aHJlZj0iI2VtcHR5LTAiLz48L2c+CjxnIHRyYW5zZm9ybT0idHJhbnNsYXRlKDE5NCwyNTIyKSI+PHVzZSB4bGluazpocmVmPSIjcmVjdC0wIi8+PC9nPgo8ZyB0cmFuc2Zvcm09InRyYW5zbGF0ZSgzODgsMjUyMikiPjx1c2UgeGxpbms6aHJlZj0iI25fcmItMCIvPjwvZz4KPGcgdHJhbnNmb3JtPSJ0cmFuc2xhdGUoNDg1LDI1MjIpIj48dXNlIHhsaW5rOmhyZWY9IiNyYi0wIi8+PC9nPgo8ZyB0cmFuc2Zvcm09InRyYW5zbGF0ZSg1ODIsMjUyMikiPjx1c2UgeGxpbms6aHJlZj0iI2wtMCIvPjwvZz4KPGcgdHJhbnNmb3JtPSJ0cmFuc2xhdGUoODczLDI1MjIpIj48dXNlIHhsaW5rOmhyZWY9IiNuX3JiLTAiLz48L2c+CjxnIHRyYW5zZm9ybT0idHJhbnNsYXRlKDk3MCwyNTIyKSI+PHVzZSB4bGluazpocmVmPSIjYi0wIi8+PC9nPgo8ZyB0cmFuc2Zvcm09InRyYW5zbGF0ZSgxMjYxLDI1MjIpIj48dXNlIHhsaW5rOmhyZWY9IiNydC0wIi8+PC9nPgo8ZyB0cmFuc2Zvcm09InRyYW5zbGF0ZSgxMzU4LDI1MjIpIj48dXNlIHhsaW5rOmhyZWY9IiNsdC0wIi8+PC9nPgo8ZyB0cmFuc2Zvcm09InRyYW5zbGF0ZSgxNTUyLDI1MjIpIj48dXNlIHhsaW5rOmhyZWY9IiNydC0wIi8+PC9nPgo8ZyB0cmFuc2Zvcm09InRyYW5zbGF0ZSgxNjQ5LDI1MjIpIj48dXNlIHhsaW5rOmhyZWY9IiNsdC0wIi8+PC9nPgo8ZyB0cmFuc2Zvcm09InRyYW5zbGF0ZSgxOTQwLDI1MjIpIj48dXNlIHhsaW5rOmhyZWY9IiNydC0wIi8+PC9nPgo8ZyB0cmFuc2Zvcm09InRyYW5zbGF0ZSgyMDM3LDI1MjIpIj48dXNlIHhsaW5rOmhyZWY9IiNsLTAiLz48L2c+CjxnIHRyYW5zZm9ybT0idHJhbnNsYXRlKDIyMzEsMjUyMikiPjx1c2UgeGxpbms6aHJlZj0iI3ItMCIvPjwvZz4KPGcgdHJhbnNmb3JtPSJ0cmFuc2xhdGUoMjMyOCwyNTIyKSI+PHVzZSB4bGluazpocmVmPSIjcmVjdC0wIi8+PC9nPgo8ZyB0cmFuc2Zvcm09InRyYW5zbGF0ZSgyNDI1LDI1MjIpIj48dXNlIHhsaW5rOmhyZWY9IiNyZWN0LTAiLz48L2c+CjxnIHRyYW5zZm9ybT0idHJhbnNsYXRlKDI1MjIsMjUyMikiPjx1c2UgeGxpbms6aHJlZj0iI2xiLTAiLz48L2c+CjxnIHRyYW5zZm9ybT0idHJhbnNsYXRlKDI4MTMsMjUyMikiPjx1c2UgeGxpbms6aHJlZj0iI3ItMCIvPjwvZz4KPGcgdHJhbnNmb3JtPSJ0cmFuc2xhdGUoMjkxMCwyNTIyKSI+PHVzZSB4bGluazpocmVmPSIjcmVjdC0wIi8+PC9nPgo8ZyB0cmFuc2Zvcm09InRyYW5zbGF0ZSgzMDA3LDI1MjIpIj48dXNlIHhsaW5rOmhyZWY9IiNyZWN0LTAiLz48L2c+CjxnIHRyYW5zZm9ybT0idHJhbnNsYXRlKDMxMDQsMjUyMikiPjx1c2UgeGxpbms6aHJlZj0iI2x0LTAiLz48L2c+CjxnIHRyYW5zZm9ybT0idHJhbnNsYXRlKDMyOTgsMjUyMikiPjx1c2UgeGxpbms6aHJlZj0iI2ItMCIvPjwvZz4KPGcgdHJhbnNmb3JtPSJ0cmFuc2xhdGUoMzU4OSwyNTIyKSI+PHVzZSB4bGluazpocmVmPSIjcnQtMCIvPjwvZz4KPGcgdHJhbnNmb3JtPSJ0cmFuc2xhdGUoMzY4NiwyNTIyKSI+PHVzZSB4bGluazpocmVmPSIjcmVjdC0wIi8+PC9nPgo8ZyB0cmFuc2Zvcm09InRyYW5zbGF0ZSgzNzgzLDI1MjIpIj48dXNlIHhsaW5rOmhyZWY9IiNsYi0wIi8+PC9nPgo8ZyB0cmFuc2Zvcm09InRyYW5zbGF0ZSg0MDc0LDI1MjIpIj48dXNlIHhsaW5rOmhyZWY9IiNuX3JiLTAiLz48L2c+CjxnIHRyYW5zZm9ybT0idHJhbnNsYXRlKDQxNzEsMjUyMikiPjx1c2UgeGxpbms6aHJlZj0iI3JiLTAiLz48L2c+CjxnIHRyYW5zZm9ybT0idHJhbnNsYXRlKDQyNjgsMjUyMikiPjx1c2UgeGxpbms6aHJlZj0iI3JlY3QtMCIvPjwvZz4KPGcgdHJhbnNmb3JtPSJ0cmFuc2xhdGUoNDM2NSwyNTIyKSI+PHVzZSB4bGluazpocmVmPSIjcmVjdC0wIi8+PC9nPgo8ZyB0cmFuc2Zvcm09InRyYW5zbGF0ZSg0NTU5LDI1MjIpIj48dXNlIHhsaW5rOmhyZWY9IiNuX3JiLTAiLz48L2c+CjxnIHRyYW5zZm9ybT0idHJhbnNsYXRlKDQ2NTYsMjUyMikiPjx1c2UgeGxpbms6aHJlZj0iI2ItMCIvPjwvZz4KPGcgdHJhbnNmb3JtPSJ0cmFuc2xhdGUoNDg1MCwyNTIyKSI+PHVzZSB4bGluazpocmVmPSIjbl9yYi0wIi8+PC9nPgo8ZyB0cmFuc2Zvcm09InRyYW5zbGF0ZSg0OTQ3LDI1MjIpIj48dXNlIHhsaW5rOmhyZWY9IiNyYi0wIi8+PC9nPgo8ZyB0cmFuc2Zvcm09InRyYW5zbGF0ZSg1MDQ0LDI1MjIpIj48dXNlIHhsaW5rOmhyZWY9IiNyZWN0LTAiLz48L2c+CjxnIHRyYW5zZm9ybT0idHJhbnNsYXRlKDUxNDEsMjUyMikiPjx1c2UgeGxpbms6aHJlZj0iI3JlY3QtMCIvPjwvZz4KPGcgdHJhbnNmb3JtPSJ0cmFuc2xhdGUoNTIzOCwyNTIyKSI+PHVzZSB4bGluazpocmVmPSIjbHQtMCIvPjwvZz4KPGcgdHJhbnNmb3JtPSJ0cmFuc2xhdGUoNTQzMiwyNTIyKSI+PHVzZSB4bGluazpocmVmPSIjcmVjdC0wIi8+PC9nPgo8ZyB0cmFuc2Zvcm09InRyYW5zbGF0ZSg1NTI5LDI1MjIpIj48dXNlIHhsaW5rOmhyZWY9IiNyZWN0LTAiLz48L2c+CjxnIHRyYW5zZm9ybT0idHJhbnNsYXRlKDU2MjYsMjUyMikiPjx1c2UgeGxpbms6aHJlZj0iI3JlY3QtMCIvPjwvZz4KPGcgdHJhbnNmb3JtPSJ0cmFuc2xhdGUoNTcyMywyNTIyKSI+PHVzZSB4bGluazpocmVmPSIjbC0wIi8+PC9nPgo8ZyB0cmFuc2Zvcm09InRyYW5zbGF0ZSg5NywyNjE5KSI+PHVzZSB4bGluazpocmVmPSIjcmItMCIvPjwvZz4KPGcgdHJhbnNmb3JtPSJ0cmFuc2xhdGUoMTk0LDI2MTkpIj48dXNlIHhsaW5rOmhyZWY9IiNyZWN0LTAiLz48L2c+CjxnIHRyYW5zZm9ybT0idHJhbnNsYXRlKDI5MSwyNjE5KSI+PHVzZSB4bGluazpocmVmPSIjcmVjdC0wIi8+PC9nPgo8ZyB0cmFuc2Zvcm09InRyYW5zbGF0ZSgzODgsMjYxOSkiPjx1c2UgeGxpbms6aHJlZj0iI3JlY3QtMCIvPjwvZz4KPGcgdHJhbnNmb3JtPSJ0cmFuc2xhdGUoNDg1LDI2MTkpIj48dXNlIHhsaW5rOmhyZWY9IiNyZWN0LTAiLz48L2c+CjxnIHRyYW5zZm9ybT0idHJhbnNsYXRlKDg3MywyNjE5KSI+PHVzZSB4bGluazpocmVmPSIjci0wIi8+PC9nPgo8ZyB0cmFuc2Zvcm09InRyYW5zbGF0ZSg5NzAsMjYxOSkiPjx1c2UgeGxpbms6aHJlZj0iI3JlY3QtMCIvPjwvZz4KPGcgdHJhbnNmb3JtPSJ0cmFuc2xhdGUoMTA2NywyNjE5KSI+PHVzZSB4bGluazpocmVmPSIjbGItMCIvPjwvZz4KPGcgdHJhbnNmb3JtPSJ0cmFuc2xhdGUoMTQ1NSwyNjE5KSI+PHVzZSB4bGluazpocmVmPSIjZW1wdHktMCIvPjwvZz4KPGcgdHJhbnNmb3JtPSJ0cmFuc2xhdGUoMTY0OSwyNjE5KSI+PHVzZSB4bGluazpocmVmPSIjbl9yYi0wIi8+PC9nPgo8ZyB0cmFuc2Zvcm09InRyYW5zbGF0ZSgxNzQ2LDI2MTkpIj48dXNlIHhsaW5rOmhyZWY9IiNyYi0wIi8+PC9nPgo8ZyB0cmFuc2Zvcm09InRyYW5zbGF0ZSgxODQzLDI2MTkpIj48dXNlIHhsaW5rOmhyZWY9IiNsLTAiLz48L2c+CjxnIHRyYW5zZm9ybT0idHJhbnNsYXRlKDIwMzcsMjYxOSkiPjx1c2UgeGxpbms6aHJlZj0iI25fcmItMCIvPjwvZz4KPGcgdHJhbnNmb3JtPSJ0cmFuc2xhdGUoMjEzNCwyNjE5KSI+PHVzZSB4bGluazpocmVmPSIjYi0wIi8+PC9nPgo8ZyB0cmFuc2Zvcm09InRyYW5zbGF0ZSgyNDI1LDI2MTkpIj48dXNlIHhsaW5rOmhyZWY9IiNydC0wIi8+PC9nPgo8ZyB0cmFuc2Zvcm09InRyYW5zbGF0ZSgyNTIyLDI2MTkpIj48dXNlIHhsaW5rOmhyZWY9IiNsdC0wIi8+PC9nPgo8ZyB0cmFuc2Zvcm09InRyYW5zbGF0ZSgyOTEwLDI2MTkpIj48dXNlIHhsaW5rOmhyZWY9IiNyZWN0LTAiLz48L2c+CjxnIHRyYW5zZm9ybT0idHJhbnNsYXRlKDMwMDcsMjYxOSkiPjx1c2UgeGxpbms6aHJlZj0iI3JlY3QtMCIvPjwvZz4KPGcgdHJhbnNmb3JtPSJ0cmFuc2xhdGUoMzI5OCwyNjE5KSI+PHVzZSB4bGluazpocmVmPSIjdC0wIi8+PC9nPgo8ZyB0cmFuc2Zvcm09InRyYW5zbGF0ZSgzNjg2LDI2MTkpIj48dXNlIHhsaW5rOmhyZWY9IiNyZWN0LTAiLz48L2c+CjxnIHRyYW5zZm9ybT0idHJhbnNsYXRlKDM3ODMsMjYxOSkiPjx1c2UgeGxpbms6aHJlZj0iI3JlY3QtMCIvPjwvZz4KPGcgdHJhbnNmb3JtPSJ0cmFuc2xhdGUoMzg4MCwyNjE5KSI+PHVzZSB4bGluazpocmVmPSIjbGItMCIvPjwvZz4KPGcgdHJhbnNmb3JtPSJ0cmFuc2xhdGUoNDA3NCwyNjE5KSI+PHVzZSB4bGluazpocmVmPSIjci0wIi8+PC9nPgo8ZyB0cmFuc2Zvcm09InRyYW5zbGF0ZSg0MTcxLDI2MTkpIj48dXNlIHhsaW5rOmhyZWY9IiNyZWN0LTAiLz48L2c+CjxnIHRyYW5zZm9ybT0idHJhbnNsYXRlKDQyNjgsMjYxOSkiPjx1c2UgeGxpbms6aHJlZj0iI3JlY3QtMCIvPjwvZz4KPGcgdHJhbnNmb3JtPSJ0cmFuc2xhdGUoNDM2NSwyNjE5KSI+PHVzZSB4bGluazpocmVmPSIjbHQtMCIvPjwvZz4KPGcgdHJhbnNmb3JtPSJ0cmFuc2xhdGUoNDU1OSwyNjE5KSI+PHVzZSB4bGluazpocmVmPSIjci0wIi8+PC9nPgo8ZyB0cmFuc2Zvcm09InRyYW5zbGF0ZSg0NjU2LDI2MTkpIj48dXNlIHhsaW5rOmhyZWY9IiNyZWN0LTAiLz48L2c+CjxnIHRyYW5zZm9ybT0idHJhbnNsYXRlKDQ3NTMsMjYxOSkiPjx1c2UgeGxpbms6aHJlZj0iI3JlY3QtMCIvPjwvZz4KPGcgdHJhbnNmb3JtPSJ0cmFuc2xhdGUoNDg1MCwyNjE5KSI+PHVzZSB4bGluazpocmVmPSIjcmVjdC0wIi8+PC9nPgo8ZyB0cmFuc2Zvcm09InRyYW5zbGF0ZSg0OTQ3LDI2MTkpIj48dXNlIHhsaW5rOmhyZWY9IiNyZWN0LTAiLz48L2c+CjxnIHRyYW5zZm9ybT0idHJhbnNsYXRlKDUwNDQsMjYxOSkiPjx1c2UgeGxpbms6aHJlZj0iI3JlY3QtMCIvPjwvZz4KPGcgdHJhbnNmb3JtPSJ0cmFuc2xhdGUoNTE0MSwyNjE5KSI+PHVzZSB4bGluazpocmVmPSIjcmVjdC0wIi8+PC9nPgo8ZyB0cmFuc2Zvcm09InRyYW5zbGF0ZSg1MzM1LDI2MTkpIj48dXNlIHhsaW5rOmhyZWY9IiNuX3JiLTAiLz48L2c+CjxnIHRyYW5zZm9ybT0idHJhbnNsYXRlKDU0MzIsMjYxOSkiPjx1c2UgeGxpbms6aHJlZj0iI3JlY3QtMCIvPjwvZz4KPGcgdHJhbnNmb3JtPSJ0cmFuc2xhdGUoNTYyNiwyNjE5KSI+PHVzZSB4bGluazpocmVmPSIjcmVjdC0wIi8+PC9nPgo8ZyB0cmFuc2Zvcm09InRyYW5zbGF0ZSgwLDI3MTYpIj48dXNlIHhsaW5rOmhyZWY9IiNuX3JiLTAiLz48L2c+CjxnIHRyYW5zZm9ybT0idHJhbnNsYXRlKDk3LDI3MTYpIj48dXNlIHhsaW5rOmhyZWY9IiNyZWN0LTAiLz48L2c+CjxnIHRyYW5zZm9ybT0idHJhbnNsYXRlKDI5MSwyNzE2KSI+PHVzZSB4bGluazpocmVmPSIjcnQtMCIvPjwvZz4KPGcgdHJhbnNmb3JtPSJ0cmFuc2xhdGUoMzg4LDI3MTYpIj48dXNlIHhsaW5rOmhyZWY9IiNyZWN0LTAiLz48L2c+CjxnIHRyYW5zZm9ybT0idHJhbnNsYXRlKDQ4NSwyNzE2KSI+PHVzZSB4bGluazpocmVmPSIjcmVjdC0wIi8+PC9nPgo8ZyB0cmFuc2Zvcm09InRyYW5zbGF0ZSg1ODIsMjcxNikiPjx1c2UgeGxpbms6aHJlZj0iI3JlY3QtMCIvPjwvZz4KPGcgdHJhbnNmb3JtPSJ0cmFuc2xhdGUoNjc5LDI3MTYpIj48dXNlIHhsaW5rOmhyZWY9IiNyZWN0LTAiLz48L2c+CjxnIHRyYW5zZm9ybT0idHJhbnNsYXRlKDc3NiwyNzE2KSI+PHVzZSB4bGluazpocmVmPSIjbGItMCIvPjwvZz4KPGcgdHJhbnNmb3JtPSJ0cmFuc2xhdGUoOTcwLDI3MTYpIj48dXNlIHhsaW5rOmhyZWY9IiNydC0wIi8+PC9nPgo8ZyB0cmFuc2Zvcm09InRyYW5zbGF0ZSgxMDY3LDI3MTYpIj48dXNlIHhsaW5rOmhyZWY9IiNyZWN0LTAiLz48L2c+CjxnIHRyYW5zZm9ybT0idHJhbnNsYXRlKDExNjQsMjcxNikiPjx1c2UgeGxpbms6aHJlZj0iI3JlY3QtMCIvPjwvZz4KPGcgdHJhbnNmb3JtPSJ0cmFuc2xhdGUoMTI2MSwyNzE2KSI+PHVzZSB4bGluazpocmVmPSIjbC0wIi8+PC9nPgo8ZyB0cmFuc2Zvcm09InRyYW5zbGF0ZSgxNTUyLDI3MTYpIj48dXNlIHhsaW5rOmhyZWY9IiNuX3JiLTAiLz48L2c+CjxnIHRyYW5zZm9ybT0idHJhbnNsYXRlKDE2NDksMjcxNikiPjx1c2UgeGxpbms6aHJlZj0iI3JiLTAiLz48L2c+CjxnIHRyYW5zZm9ybT0idHJhbnNsYXRlKDE3NDYsMjcxNikiPjx1c2UgeGxpbms6aHJlZj0iI3JlY3QtMCIvPjwvZz4KPGcgdHJhbnNmb3JtPSJ0cmFuc2xhdGUoMTk0MCwyNzE2KSI+PHVzZSB4bGluazpocmVmPSIjci0wIi8+PC9nPgo8ZyB0cmFuc2Zvcm09InRyYW5zbGF0ZSgyMDM3LDI3MTYpIj48dXNlIHhsaW5rOmhyZWY9IiNyZWN0LTAiLz48L2c+CjxnIHRyYW5zZm9ybT0idHJhbnNsYXRlKDIxMzQsMjcxNikiPjx1c2UgeGxpbms6aHJlZj0iI3JlY3QtMCIvPjwvZz4KPGcgdHJhbnNmb3JtPSJ0cmFuc2xhdGUoMjMyOCwyNzE2KSI+PHVzZSB4bGluazpocmVmPSIjZW1wdHktMCIvPjwvZz4KPGcgdHJhbnNmb3JtPSJ0cmFuc2xhdGUoMjYxOSwyNzE2KSI+PHVzZSB4bGluazpocmVmPSIjcmItMCIvPjwvZz4KPGcgdHJhbnNmb3JtPSJ0cmFuc2xhdGUoMjcxNiwyNzE2KSI+PHVzZSB4bGluazpocmVmPSIjcmVjdC0wIi8+PC9nPgo8ZyB0cmFuc2Zvcm09InRyYW5zbGF0ZSgyODEzLDI3MTYpIj48dXNlIHhsaW5rOmhyZWY9IiNyZWN0LTAiLz48L2c+CjxnIHRyYW5zZm9ybT0idHJhbnNsYXRlKDI5MTAsMjcxNikiPjx1c2UgeGxpbms6aHJlZj0iI3JlY3QtMCIvPjwvZz4KPGcgdHJhbnNmb3JtPSJ0cmFuc2xhdGUoMzAwNywyNzE2KSI+PHVzZSB4bGluazpocmVmPSIjcmVjdC0wIi8+PC9nPgo8ZyB0cmFuc2Zvcm09InRyYW5zbGF0ZSgzMTA0LDI3MTYpIj48dXNlIHhsaW5rOmhyZWY9IiNyZWN0LTAiLz48L2c+CjxnIHRyYW5zZm9ybT0idHJhbnNsYXRlKDMyMDEsMjcxNikiPjx1c2UgeGxpbms6aHJlZj0iI2wtMCIvPjwvZz4KPGcgdHJhbnNmb3JtPSJ0cmFuc2xhdGUoMzY4NiwyNzE2KSI+PHVzZSB4bGluazpocmVmPSIjdC0wIi8+PC9nPgo8ZyB0cmFuc2Zvcm09InRyYW5zbGF0ZSgzODgwLDI3MTYpIj48dXNlIHhsaW5rOmhyZWY9IiNyZWN0LTAiLz48L2c+CjxnIHRyYW5zZm9ybT0idHJhbnNsYXRlKDM5NzcsMjcxNikiPjx1c2UgeGxpbms6aHJlZj0iI2wtMCIvPjwvZz4KPGcgdHJhbnNmb3JtPSJ0cmFuc2xhdGUoNDE3MSwyNzE2KSI+PHVzZSB4bGluazpocmVmPSIjcmVjdC0wIi8+PC9nPgo8ZyB0cmFuc2Zvcm09InRyYW5zbGF0ZSg0MjY4LDI3MTYpIj48dXNlIHhsaW5rOmhyZWY9IiNyZWN0LTAiLz48L2c+CjxnIHRyYW5zZm9ybT0idHJhbnNsYXRlKDQzNjUsMjcxNikiPjx1c2UgeGxpbms6aHJlZj0iI25fcmItMCIvPjwvZz4KPGcgdHJhbnNmb3JtPSJ0cmFuc2xhdGUoNDQ2MiwyNzE2KSI+PHVzZSB4bGluazpocmVmPSIjYi0wIi8+PC9nPgo8ZyB0cmFuc2Zvcm09InRyYW5zbGF0ZSg0NjU2LDI3MTYpIj48dXNlIHhsaW5rOmhyZWY9IiNydC0wIi8+PC9nPgo8ZyB0cmFuc2Zvcm09InRyYW5zbGF0ZSg0NzUzLDI3MTYpIj48dXNlIHhsaW5rOmhyZWY9IiNsdC0wIi8+PC9nPgo8ZyB0cmFuc2Zvcm09InRyYW5zbGF0ZSg0OTQ3LDI3MTYpIj48dXNlIHhsaW5rOmhyZWY9IiNydC0wIi8+PC9nPgo8ZyB0cmFuc2Zvcm09InRyYW5zbGF0ZSg1MDQ0LDI3MTYpIj48dXNlIHhsaW5rOmhyZWY9IiNyZWN0LTAiLz48L2c+CjxnIHRyYW5zZm9ybT0idHJhbnNsYXRlKDUxNDEsMjcxNikiPjx1c2UgeGxpbms6aHJlZj0iI3JlY3QtMCIvPjwvZz4KPGcgdHJhbnNmb3JtPSJ0cmFuc2xhdGUoNTIzOCwyNzE2KSI+PHVzZSB4bGluazpocmVmPSIjcmVjdC0wIi8+PC9nPgo8ZyB0cmFuc2Zvcm09InRyYW5zbGF0ZSg1MzM1LDI3MTYpIj48dXNlIHhsaW5rOmhyZWY9IiNyZWN0LTAiLz48L2c+CjxnIHRyYW5zZm9ybT0idHJhbnNsYXRlKDU0MzIsMjcxNikiPjx1c2UgeGxpbms6aHJlZj0iI3JlY3QtMCIvPjwvZz4KPGcgdHJhbnNmb3JtPSJ0cmFuc2xhdGUoNTUyOSwyNzE2KSI+PHVzZSB4bGluazpocmVmPSIjcmVjdC0wIi8+PC9nPgo8ZyB0cmFuc2Zvcm09InRyYW5zbGF0ZSg1NjI2LDI3MTYpIj48dXNlIHhsaW5rOmhyZWY9IiNyZWN0LTAiLz48L2c+CjxnIHRyYW5zZm9ybT0idHJhbnNsYXRlKDU3MjMsMjcxNikiPjx1c2UgeGxpbms6aHJlZj0iI2xiLTAiLz48L2c+CjxnIHRyYW5zZm9ybT0idHJhbnNsYXRlKDAsMjgxMykiPjx1c2UgeGxpbms6aHJlZj0iI3ItMCIvPjwvZz4KPGcgdHJhbnNmb3JtPSJ0cmFuc2xhdGUoOTcsMjgxMykiPjx1c2UgeGxpbms6aHJlZj0iI3JlY3QtMCIvPjwvZz4KPGcgdHJhbnNmb3JtPSJ0cmFuc2xhdGUoMzg4LDI4MTMpIj48dXNlIHhsaW5rOmhyZWY9IiNyZWN0LTAiLz48L2c+CjxnIHRyYW5zZm9ybT0idHJhbnNsYXRlKDc3NiwyODEzKSI+PHVzZSB4bGluazpocmVmPSIjcmVjdC0wIi8+PC9nPgo8ZyB0cmFuc2Zvcm09InRyYW5zbGF0ZSgxMDY3LDI4MTMpIj48dXNlIHhsaW5rOmhyZWY9IiNydC0wIi8+PC9nPgo8ZyB0cmFuc2Zvcm09InRyYW5zbGF0ZSgxMTY0LDI4MTMpIj48dXNlIHhsaW5rOmhyZWY9IiNyZWN0LTAiLz48L2c+CjxnIHRyYW5zZm9ybT0idHJhbnNsYXRlKDE0NTUsMjgxMykiPjx1c2UgeGxpbms6aHJlZj0iI25fcmItMCIvPjwvZz4KPGcgdHJhbnNmb3JtPSJ0cmFuc2xhdGUoMTU1MiwyODEzKSI+PHVzZSB4bGluazpocmVmPSIjcmItMCIvPjwvZz4KPGcgdHJhbnNmb3JtPSJ0cmFuc2xhdGUoMTY0OSwyODEzKSI+PHVzZSB4bGluazpocmVmPSIjcmVjdC0wIi8+PC9nPgo8ZyB0cmFuc2Zvcm09InRyYW5zbGF0ZSgxNzQ2LDI4MTMpIj48dXNlIHhsaW5rOmhyZWY9IiNsdC0wIi8+PC9nPgo8ZyB0cmFuc2Zvcm09InRyYW5zbGF0ZSgyMTM0LDI4MTMpIj48dXNlIHhsaW5rOmhyZWY9IiNyZWN0LTAiLz48L2c+CjxnIHRyYW5zZm9ybT0idHJhbnNsYXRlKDIyMzEsMjgxMykiPjx1c2UgeGxpbms6aHJlZj0iI2xiLTAiLz48L2c+CjxnIHRyYW5zZm9ybT0idHJhbnNsYXRlKDI2MTksMjgxMykiPjx1c2UgeGxpbms6aHJlZj0iI3JlY3QtMCIvPjwvZz4KPGcgdHJhbnNmb3JtPSJ0cmFuc2xhdGUoMjcxNiwyODEzKSI+PHVzZSB4bGluazpocmVmPSIjcmVjdC0wIi8+PC9nPgo8ZyB0cmFuc2Zvcm09InRyYW5zbGF0ZSgzMTA0LDI4MTMpIj48dXNlIHhsaW5rOmhyZWY9IiNyZWN0LTAiLz48L2c+CjxnIHRyYW5zZm9ybT0idHJhbnNsYXRlKDM4ODAsMjgxMykiPjx1c2UgeGxpbms6aHJlZj0iI3JlY3QtMCIvPjwvZz4KPGcgdHJhbnNmb3JtPSJ0cmFuc2xhdGUoMzk3NywyODEzKSI+PHVzZSB4bGluazpocmVmPSIjbl9yYi0wIi8+PC9nPgo8ZyB0cmFuc2Zvcm09InRyYW5zbGF0ZSg0MDc0LDI4MTMpIj48dXNlIHhsaW5rOmhyZWY9IiNyYi0wIi8+PC9nPgo8ZyB0cmFuc2Zvcm09InRyYW5zbGF0ZSg0MTcxLDI4MTMpIj48dXNlIHhsaW5rOmhyZWY9IiNyZWN0LTAiLz48L2c+CjxnIHRyYW5zZm9ybT0idHJhbnNsYXRlKDQyNjgsMjgxMykiPjx1c2UgeGxpbms6aHJlZj0iI3JlY3QtMCIvPjwvZz4KPGcgdHJhbnNmb3JtPSJ0cmFuc2xhdGUoNDM2NSwyODEzKSI+PHVzZSB4bGluazpocmVmPSIjcmVjdC0wIi8+PC9nPgo8ZyB0cmFuc2Zvcm09InRyYW5zbGF0ZSg0NDYyLDI4MTMpIj48dXNlIHhsaW5rOmhyZWY9IiNyZWN0LTAiLz48L2c+CjxnIHRyYW5zZm9ybT0idHJhbnNsYXRlKDQ1NTksMjgxMykiPjx1c2UgeGxpbms6aHJlZj0iI2wtMCIvPjwvZz4KPGcgdHJhbnNmb3JtPSJ0cmFuc2xhdGUoNTA0NCwyODEzKSI+PHVzZSB4bGluazpocmVmPSIjcmVjdC0wIi8+PC9nPgo8ZyB0cmFuc2Zvcm09InRyYW5zbGF0ZSg1NDMyLDI4MTMpIj48dXNlIHhsaW5rOmhyZWY9IiNyZWN0LTAiLz48L2c+CjxnIHRyYW5zZm9ybT0idHJhbnNsYXRlKDU1MjksMjgxMykiPjx1c2UgeGxpbms6aHJlZj0iI2x0LTAiLz48L2c+CjxnIHRyYW5zZm9ybT0idHJhbnNsYXRlKDU3MjMsMjgxMykiPjx1c2UgeGxpbms6aHJlZj0iI3QtMCIvPjwvZz4KPGcgdHJhbnNmb3JtPSJ0cmFuc2xhdGUoOTcsMjkxMCkiPjx1c2UgeGxpbms6aHJlZj0iI3JlY3QtMCIvPjwvZz4KPGcgdHJhbnNmb3JtPSJ0cmFuc2xhdGUoMTk0LDI5MTApIj48dXNlIHhsaW5rOmhyZWY9IiNyZWN0LTAiLz48L2c+CjxnIHRyYW5zZm9ybT0idHJhbnNsYXRlKDI5MSwyOTEwKSI+PHVzZSB4bGluazpocmVmPSIjcmVjdC0wIi8+PC9nPgo8ZyB0cmFuc2Zvcm09InRyYW5zbGF0ZSgzODgsMjkxMCkiPjx1c2UgeGxpbms6aHJlZj0iI3JlY3QtMCIvPjwvZz4KPGcgdHJhbnNmb3JtPSJ0cmFuc2xhdGUoNTgyLDI5MTApIj48dXNlIHhsaW5rOmhyZWY9IiNlbXB0eS0wIi8+PC9nPgo8ZyB0cmFuc2Zvcm09InRyYW5zbGF0ZSg3NzYsMjkxMCkiPjx1c2UgeGxpbms6aHJlZj0iI3JlY3QtMCIvPjwvZz4KPGcgdHJhbnNmb3JtPSJ0cmFuc2xhdGUoODczLDI5MTApIj48dXNlIHhsaW5rOmhyZWY9IiNyZWN0LTAiLz48L2c+CjxnIHRyYW5zZm9ybT0idHJhbnNsYXRlKDk3MCwyOTEwKSI+PHVzZSB4bGluazpocmVmPSIjbC0wIi8+PC9nPgo8ZyB0cmFuc2Zvcm09InRyYW5zbGF0ZSgxMTY0LDI5MTApIj48dXNlIHhsaW5rOmhyZWY9IiN0LTAiLz48L2c+CjxnIHRyYW5zZm9ybT0idHJhbnNsYXRlKDEzNTgsMjkxMCkiPjx1c2UgeGxpbms6aHJlZj0iI25fcmItMCIvPjwvZz4KPGcgdHJhbnNmb3JtPSJ0cmFuc2xhdGUoMTQ1NSwyOTEwKSI+PHVzZSB4bGluazpocmVmPSIjcmItMCIvPjwvZz4KPGcgdHJhbnNmb3JtPSJ0cmFuc2xhdGUoMTU1MiwyOTEwKSI+PHVzZSB4bGluazpocmVmPSIjcmVjdC0wIi8+PC9nPgo8ZyB0cmFuc2Zvcm09InRyYW5zbGF0ZSgxODQzLDI5MTApIj48dXNlIHhsaW5rOmhyZWY9IiNlbXB0eS0wIi8+PC9nPgo8ZyB0cmFuc2Zvcm09InRyYW5zbGF0ZSgyMTM0LDI5MTApIj48dXNlIHhsaW5rOmhyZWY9IiNyZWN0LTAiLz48L2c+CjxnIHRyYW5zZm9ybT0idHJhbnNsYXRlKDIyMzEsMjkxMCkiPjx1c2UgeGxpbms6aHJlZj0iI3JlY3QtMCIvPjwvZz4KPGcgdHJhbnNmb3JtPSJ0cmFuc2xhdGUoMjMyOCwyOTEwKSI+PHVzZSB4bGluazpocmVmPSIjcmVjdC0wIi8+PC9nPgo8ZyB0cmFuc2Zvcm09InRyYW5zbGF0ZSgyNDI1LDI5MTApIj48dXNlIHhsaW5rOmhyZWY9IiNsLTAiLz48L2c+CjxnIHRyYW5zZm9ybT0idHJhbnNsYXRlKDI2MTksMjkxMCkiPjx1c2UgeGxpbms6aHJlZj0iI3JlY3QtMCIvPjwvZz4KPGcgdHJhbnNmb3JtPSJ0cmFuc2xhdGUoMjcxNiwyOTEwKSI+PHVzZSB4bGluazpocmVmPSIjcmVjdC0wIi8+PC9nPgo8ZyB0cmFuc2Zvcm09InRyYW5zbGF0ZSgyOTEwLDI5MTApIj48dXNlIHhsaW5rOmhyZWY9IiNlbXB0eS0wIi8+PC9nPgo8ZyB0cmFuc2Zvcm09InRyYW5zbGF0ZSgzMTA0LDI5MTApIj48dXNlIHhsaW5rOmhyZWY9IiNyZWN0LTAiLz48L2c+CjxnIHRyYW5zZm9ybT0idHJhbnNsYXRlKDM2ODYsMjkxMCkiPjx1c2UgeGxpbms6aHJlZj0iI2ItMCIvPjwvZz4KPGcgdHJhbnNmb3JtPSJ0cmFuc2xhdGUoMzg4MCwyOTEwKSI+PHVzZSB4bGluazpocmVmPSIjcnQtMCIvPjwvZz4KPGcgdHJhbnNmb3JtPSJ0cmFuc2xhdGUoMzk3NywyOTEwKSI+PHVzZSB4bGluazpocmVmPSIjcmVjdC0wIi8+PC9nPgo8ZyB0cmFuc2Zvcm09InRyYW5zbGF0ZSg0MDc0LDI5MTApIj48dXNlIHhsaW5rOmhyZWY9IiNsdC0wIi8+PC9nPgo8ZyB0cmFuc2Zvcm09InRyYW5zbGF0ZSg0MjY4LDI5MTApIj48dXNlIHhsaW5rOmhyZWY9IiNyZWN0LTAiLz48L2c+CjxnIHRyYW5zZm9ybT0idHJhbnNsYXRlKDQzNjUsMjkxMCkiPjx1c2UgeGxpbms6aHJlZj0iI3JlY3QtMCIvPjwvZz4KPGcgdHJhbnNmb3JtPSJ0cmFuc2xhdGUoNDU1OSwyOTEwKSI+PHVzZSB4bGluazpocmVmPSIjbl9yYi0wIi8+PC9nPgo8ZyB0cmFuc2Zvcm09InRyYW5zbGF0ZSg0NjU2LDI5MTApIj48dXNlIHhsaW5rOmhyZWY9IiNyYi0wIi8+PC9nPgo8ZyB0cmFuc2Zvcm09InRyYW5zbGF0ZSg0NzUzLDI5MTApIj48dXNlIHhsaW5rOmhyZWY9IiNsYi0wIi8+PC9nPgo8ZyB0cmFuc2Zvcm09InRyYW5zbGF0ZSg0OTQ3LDI5MTApIj48dXNlIHhsaW5rOmhyZWY9IiNyYi0wIi8+PC9nPgo8ZyB0cmFuc2Zvcm09InRyYW5zbGF0ZSg1MDQ0LDI5MTApIj48dXNlIHhsaW5rOmhyZWY9IiNyZWN0LTAiLz48L2c+CjxnIHRyYW5zZm9ybT0idHJhbnNsYXRlKDUyMzgsMjkxMCkiPjx1c2UgeGxpbms6aHJlZj0iI2VtcHR5LTAiLz48L2c+CjxnIHRyYW5zZm9ybT0idHJhbnNsYXRlKDU0MzIsMjkxMCkiPjx1c2UgeGxpbms6aHJlZj0iI3JlY3QtMCIvPjwvZz4KPGcgdHJhbnNmb3JtPSJ0cmFuc2xhdGUoNTYyNiwyOTEwKSI+PHVzZSB4bGluazpocmVmPSIjYi0wIi8+PC9nPgo8ZyB0cmFuc2Zvcm09InRyYW5zbGF0ZSg5NywzMDA3KSI+PHVzZSB4bGluazpocmVmPSIjdC0wIi8+PC9nPgo8ZyB0cmFuc2Zvcm09InRyYW5zbGF0ZSgyOTEsMzAwNykiPjx1c2UgeGxpbms6aHJlZj0iI3J0LTAiLz48L2c+CjxnIHRyYW5zZm9ybT0idHJhbnNsYXRlKDM4OCwzMDA3KSI+PHVzZSB4bGluazpocmVmPSIjcmVjdC0wIi8+PC9nPgo8ZyB0cmFuc2Zvcm09InRyYW5zbGF0ZSg2NzksMzAwNykiPjx1c2UgeGxpbms6aHJlZj0iI25fcmItMCIvPjwvZz4KPGcgdHJhbnNmb3JtPSJ0cmFuc2xhdGUoNzc2LDMwMDcpIj48dXNlIHhsaW5rOmhyZWY9IiNyZWN0LTAiLz48L2c+CjxnIHRyYW5zZm9ybT0idHJhbnNsYXRlKDg3MywzMDA3KSI+PHVzZSB4bGluazpocmVmPSIjcmVjdC0wIi8+PC9nPgo8ZyB0cmFuc2Zvcm09InRyYW5zbGF0ZSgxMjYxLDMwMDcpIj48dXNlIHhsaW5rOmhyZWY9IiNyLTAiLz48L2c+CjxnIHRyYW5zZm9ybT0idHJhbnNsYXRlKDEzNTgsMzAwNykiPjx1c2UgeGxpbms6aHJlZj0iI3JlY3QtMCIvPjwvZz4KPGcgdHJhbnNmb3JtPSJ0cmFuc2xhdGUoMTQ1NSwzMDA3KSI+PHVzZSB4bGluazpocmVmPSIjcmVjdC0wIi8+PC9nPgo8ZyB0cmFuc2Zvcm09InRyYW5zbGF0ZSgxNTUyLDMwMDcpIj48dXNlIHhsaW5rOmhyZWY9IiNyZWN0LTAiLz48L2c+CjxnIHRyYW5zZm9ybT0idHJhbnNsYXRlKDE2NDksMzAwNykiPjx1c2UgeGxpbms6aHJlZj0iI2xiLTAiLz48L2c+CjxnIHRyYW5zZm9ybT0idHJhbnNsYXRlKDE5NDAsMzAwNykiPjx1c2UgeGxpbms6aHJlZj0iI2ItMCIvPjwvZz4KPGcgdHJhbnNmb3JtPSJ0cmFuc2xhdGUoMjAzNywzMDA3KSI+PHVzZSB4bGluazpocmVmPSIjbl9yYi0wIi8+PC9nPgo8ZyB0cmFuc2Zvcm09InRyYW5zbGF0ZSgyMTM0LDMwMDcpIj48dXNlIHhsaW5rOmhyZWY9IiNyZWN0LTAiLz48L2c+CjxnIHRyYW5zZm9ybT0idHJhbnNsYXRlKDIzMjgsMzAwNykiPjx1c2UgeGxpbms6aHJlZj0iI3JlY3QtMCIvPjwvZz4KPGcgdHJhbnNmb3JtPSJ0cmFuc2xhdGUoMjYxOSwzMDA3KSI+PHVzZSB4bGluazpocmVmPSIjcmVjdC0wIi8+PC9nPgo8ZyB0cmFuc2Zvcm09InRyYW5zbGF0ZSgyNzE2LDMwMDcpIj48dXNlIHhsaW5rOmhyZWY9IiNyZWN0LTAiLz48L2c+CjxnIHRyYW5zZm9ybT0idHJhbnNsYXRlKDMwMDcsMzAwNykiPjx1c2UgeGxpbms6aHJlZj0iI25fcmItMCIvPjwvZz4KPGcgdHJhbnNmb3JtPSJ0cmFuc2xhdGUoMzEwNCwzMDA3KSI+PHVzZSB4bGluazpocmVmPSIjcmVjdC0wIi8+PC9nPgo8ZyB0cmFuc2Zvcm09InRyYW5zbGF0ZSgzNDkyLDMwMDcpIj48dXNlIHhsaW5rOmhyZWY9IiNiLTAiLz48L2c+CjxnIHRyYW5zZm9ybT0idHJhbnNsYXRlKDM2ODYsMzAwNykiPjx1c2UgeGxpbms6aHJlZj0iI3JlY3QtMCIvPjwvZz4KPGcgdHJhbnNmb3JtPSJ0cmFuc2xhdGUoMzk3NywzMDA3KSI+PHVzZSB4bGluazpocmVmPSIjdC0wIi8+PC9nPgo8ZyB0cmFuc2Zvcm09InRyYW5zbGF0ZSg0MTcxLDMwMDcpIj48dXNlIHhsaW5rOmhyZWY9IiNuX3JiLTAiLz48L2c+CjxnIHRyYW5zZm9ybT0idHJhbnNsYXRlKDQyNjgsMzAwNykiPjx1c2UgeGxpbms6aHJlZj0iI3JlY3QtMCIvPjwvZz4KPGcgdHJhbnNmb3JtPSJ0cmFuc2xhdGUoNDM2NSwzMDA3KSI+PHVzZSB4bGluazpocmVmPSIjcmVjdC0wIi8+PC9nPgo8ZyB0cmFuc2Zvcm09InRyYW5zbGF0ZSg0NDYyLDMwMDcpIj48dXNlIHhsaW5rOmhyZWY9IiNyZWN0LTAiLz48L2c+CjxnIHRyYW5zZm9ybT0idHJhbnNsYXRlKDQ1NTksMzAwNykiPjx1c2UgeGxpbms6aHJlZj0iI3JlY3QtMCIvPjwvZz4KPGcgdHJhbnNmb3JtPSJ0cmFuc2xhdGUoNDY1NiwzMDA3KSI+PHVzZSB4bGluazpocmVmPSIjcmVjdC0wIi8+PC9nPgo8ZyB0cmFuc2Zvcm09InRyYW5zbGF0ZSg0NzUzLDMwMDcpIj48dXNlIHhsaW5rOmhyZWY9IiNsdC0wIi8+PC9nPgo8ZyB0cmFuc2Zvcm09InRyYW5zbGF0ZSg0ODUwLDMwMDcpIj48dXNlIHhsaW5rOmhyZWY9IiNuX3JiLTAiLz48L2c+CjxnIHRyYW5zZm9ybT0idHJhbnNsYXRlKDQ5NDcsMzAwNykiPjx1c2UgeGxpbms6aHJlZj0iI3JlY3QtMCIvPjwvZz4KPGcgdHJhbnNmb3JtPSJ0cmFuc2xhdGUoNTA0NCwzMDA3KSI+PHVzZSB4bGluazpocmVmPSIjcmVjdC0wIi8+PC9nPgo8ZyB0cmFuc2Zvcm09InRyYW5zbGF0ZSg1MzM1LDMwMDcpIj48dXNlIHhsaW5rOmhyZWY9IiNuX3JiLTAiLz48L2c+CjxnIHRyYW5zZm9ybT0idHJhbnNsYXRlKDU0MzIsMzAwNykiPjx1c2UgeGxpbms6aHJlZj0iI3JlY3QtMCIvPjwvZz4KPGcgdHJhbnNmb3JtPSJ0cmFuc2xhdGUoNTUyOSwzMDA3KSI+PHVzZSB4bGluazpocmVmPSIjbl9yYi0wIi8+PC9nPgo8ZyB0cmFuc2Zvcm09InRyYW5zbGF0ZSg1NjI2LDMwMDcpIj48dXNlIHhsaW5rOmhyZWY9IiNyZWN0LTAiLz48L2c+CjxnIHRyYW5zZm9ybT0idHJhbnNsYXRlKDM4OCwzMTA0KSI+PHVzZSB4bGluazpocmVmPSIjcmVjdC0wIi8+PC9nPgo8ZyB0cmFuc2Zvcm09InRyYW5zbGF0ZSg0ODUsMzEwNCkiPjx1c2UgeGxpbms6aHJlZj0iI3JlY3QtMCIvPjwvZz4KPGcgdHJhbnNmb3JtPSJ0cmFuc2xhdGUoNTgyLDMxMDQpIj48dXNlIHhsaW5rOmhyZWY9IiNyZWN0LTAiLz48L2c+CjxnIHRyYW5zZm9ybT0idHJhbnNsYXRlKDY3OSwzMTA0KSI+PHVzZSB4bGluazpocmVmPSIjcmVjdC0wIi8+PC9nPgo8ZyB0cmFuc2Zvcm09InRyYW5zbGF0ZSg3NzYsMzEwNCkiPjx1c2UgeGxpbms6aHJlZj0iI3JlY3QtMCIvPjwvZz4KPGcgdHJhbnNmb3JtPSJ0cmFuc2xhdGUoODczLDMxMDQpIj48dXNlIHhsaW5rOmhyZWY9IiNyZWN0LTAiLz48L2c+CjxnIHRyYW5zZm9ybT0idHJhbnNsYXRlKDk3MCwzMTA0KSI+PHVzZSB4bGluazpocmVmPSIjcmVjdC0wIi8+PC9nPgo8ZyB0cmFuc2Zvcm09InRyYW5zbGF0ZSgxMDY3LDMxMDQpIj48dXNlIHhsaW5rOmhyZWY9IiNyZWN0LTAiLz48L2c+CjxnIHRyYW5zZm9ybT0idHJhbnNsYXRlKDExNjQsMzEwNCkiPjx1c2UgeGxpbms6aHJlZj0iI2xiLTAiLz48L2c+CjxnIHRyYW5zZm9ybT0idHJhbnNsYXRlKDE1NTIsMzEwNCkiPjx1c2UgeGxpbms6aHJlZj0iI3JlY3QtMCIvPjwvZz4KPGcgdHJhbnNmb3JtPSJ0cmFuc2xhdGUoMTY0OSwzMTA0KSI+PHVzZSB4bGluazpocmVmPSIjbHQtMCIvPjwvZz4KPGcgdHJhbnNmb3JtPSJ0cmFuc2xhdGUoMTk0MCwzMTA0KSI+PHVzZSB4bGluazpocmVmPSIjcnQtMCIvPjwvZz4KPGcgdHJhbnNmb3JtPSJ0cmFuc2xhdGUoMjAzNywzMTA0KSI+PHVzZSB4bGluazpocmVmPSIjcmVjdC0wIi8+PC9nPgo8ZyB0cmFuc2Zvcm09InRyYW5zbGF0ZSgyMTM0LDMxMDQpIj48dXNlIHhsaW5rOmhyZWY9IiNsdC0wIi8+PC9nPgo8ZyB0cmFuc2Zvcm09InRyYW5zbGF0ZSgyMzI4LDMxMDQpIj48dXNlIHhsaW5rOmhyZWY9IiNyZWN0LTAiLz48L2c+CjxnIHRyYW5zZm9ybT0idHJhbnNsYXRlKDI1MjIsMzEwNCkiPjx1c2UgeGxpbms6aHJlZj0iI25fcmItMCIvPjwvZz4KPGcgdHJhbnNmb3JtPSJ0cmFuc2xhdGUoMjYxOSwzMTA0KSI+PHVzZSB4bGluazpocmVmPSIjcmVjdC0wIi8+PC9nPgo8ZyB0cmFuc2Zvcm09InRyYW5zbGF0ZSgyNzE2LDMxMDQpIj48dXNlIHhsaW5rOmhyZWY9IiNyZWN0LTAiLz48L2c+CjxnIHRyYW5zZm9ybT0idHJhbnNsYXRlKDI4MTMsMzEwNCkiPjx1c2UgeGxpbms6aHJlZj0iI3JlY3QtMCIvPjwvZz4KPGcgdHJhbnNmb3JtPSJ0cmFuc2xhdGUoMjkxMCwzMTA0KSI+PHVzZSB4bGluazpocmVmPSIjcmVjdC0wIi8+PC9nPgo8ZyB0cmFuc2Zvcm09InRyYW5zbGF0ZSgzMDA3LDMxMDQpIj48dXNlIHhsaW5rOmhyZWY9IiNyZWN0LTAiLz48L2c+CjxnIHRyYW5zZm9ybT0idHJhbnNsYXRlKDMxMDQsMzEwNCkiPjx1c2UgeGxpbms6aHJlZj0iI2x0LTAiLz48L2c+CjxnIHRyYW5zZm9ybT0idHJhbnNsYXRlKDM0OTIsMzEwNCkiPjx1c2UgeGxpbms6aHJlZj0iI3QtMCIvPjwvZz4KPGcgdHJhbnNmb3JtPSJ0cmFuc2xhdGUoMzY4NiwzMTA0KSI+PHVzZSB4bGluazpocmVmPSIjdC0wIi8+PC9nPgo8ZyB0cmFuc2Zvcm09InRyYW5zbGF0ZSgzOTc3LDMxMDQpIj48dXNlIHhsaW5rOmhyZWY9IiNuX3JiLTAiLz48L2c+CjxnIHRyYW5zZm9ybT0idHJhbnNsYXRlKDQwNzQsMzEwNCkiPjx1c2UgeGxpbms6aHJlZj0iI3JiLTAiLz48L2c+CjxnIHRyYW5zZm9ybT0idHJhbnNsYXRlKDQxNzEsMzEwNCkiPjx1c2UgeGxpbms6aHJlZj0iI3JlY3QtMCIvPjwvZz4KPGcgdHJhbnNmb3JtPSJ0cmFuc2xhdGUoNDI2OCwzMTA0KSI+PHVzZSB4bGluazpocmVmPSIjcmVjdC0wIi8+PC9nPgo8ZyB0cmFuc2Zvcm09InRyYW5zbGF0ZSg0NDYyLDMxMDQpIj48dXNlIHhsaW5rOmhyZWY9IiNyZWN0LTAiLz48L2c+CjxnIHRyYW5zZm9ybT0idHJhbnNsYXRlKDQ2NTYsMzEwNCkiPjx1c2UgeGxpbms6aHJlZj0iI3QtMCIvPjwvZz4KPGcgdHJhbnNmb3JtPSJ0cmFuc2xhdGUoNDg1MCwzMTA0KSI+PHVzZSB4bGluazpocmVmPSIjci0wIi8+PC9nPgo8ZyB0cmFuc2Zvcm09InRyYW5zbGF0ZSg0OTQ3LDMxMDQpIj48dXNlIHhsaW5rOmhyZWY9IiNyZWN0LTAiLz48L2c+CjxnIHRyYW5zZm9ybT0idHJhbnNsYXRlKDUwNDQsMzEwNCkiPjx1c2UgeGxpbms6aHJlZj0iI3JlY3QtMCIvPjwvZz4KPGcgdHJhbnNmb3JtPSJ0cmFuc2xhdGUoNTE0MSwzMTA0KSI+PHVzZSB4bGluazpocmVmPSIjcmVjdC0wIi8+PC9nPgo8ZyB0cmFuc2Zvcm09InRyYW5zbGF0ZSg1MjM4LDMxMDQpIj48dXNlIHhsaW5rOmhyZWY9IiNyZWN0LTAiLz48L2c+CjxnIHRyYW5zZm9ybT0idHJhbnNsYXRlKDUzMzUsMzEwNCkiPjx1c2UgeGxpbms6aHJlZj0iI3JlY3QtMCIvPjwvZz4KPGcgdHJhbnNmb3JtPSJ0cmFuc2xhdGUoNTQzMiwzMTA0KSI+PHVzZSB4bGluazpocmVmPSIjcmVjdC0wIi8+PC9nPgo8ZyB0cmFuc2Zvcm09InRyYW5zbGF0ZSg1NTI5LDMxMDQpIj48dXNlIHhsaW5rOmhyZWY9IiNyZWN0LTAiLz48L2c+CjxnIHRyYW5zZm9ybT0idHJhbnNsYXRlKDU2MjYsMzEwNCkiPjx1c2UgeGxpbms6aHJlZj0iI2x0LTAiLz48L2c+CjxnIHRyYW5zZm9ybT0idHJhbnNsYXRlKDU4MjAsMzEwNCkiPjx1c2UgeGxpbms6aHJlZj0iI2VtcHR5LTAiLz48L2c+CjxnIHRyYW5zZm9ybT0idHJhbnNsYXRlKDAsMzIwMSkiPjx1c2UgeGxpbms6aHJlZj0iI2ItMCIvPjwvZz4KPGcgdHJhbnNmb3JtPSJ0cmFuc2xhdGUoMTk0LDMyMDEpIj48dXNlIHhsaW5rOmhyZWY9IiNuX3JiLTAiLz48L2c+CjxnIHRyYW5zZm9ybT0idHJhbnNsYXRlKDI5MSwzMjAxKSI+PHVzZSB4bGluazpocmVmPSIjcmItMCIvPjwvZz4KPGcgdHJhbnNmb3JtPSJ0cmFuc2xhdGUoMzg4LDMyMDEpIj48dXNlIHhsaW5rOmhyZWY9IiNyZWN0LTAiLz48L2c+CjxnIHRyYW5zZm9ybT0idHJhbnNsYXRlKDQ4NSwzMjAxKSI+PHVzZSB4bGluazpocmVmPSIjbHQtMCIvPjwvZz4KPGcgdHJhbnNmb3JtPSJ0cmFuc2xhdGUoNzc2LDMyMDEpIj48dXNlIHhsaW5rOmhyZWY9IiNyZWN0LTAiLz48L2c+CjxnIHRyYW5zZm9ybT0idHJhbnNsYXRlKDEwNjcsMzIwMSkiPjx1c2UgeGxpbms6aHJlZj0iI3J0LTAiLz48L2c+CjxnIHRyYW5zZm9ybT0idHJhbnNsYXRlKDExNjQsMzIwMSkiPjx1c2UgeGxpbms6aHJlZj0iI3JlY3QtMCIvPjwvZz4KPGcgdHJhbnNmb3JtPSJ0cmFuc2xhdGUoMTI2MSwzMjAxKSI+PHVzZSB4bGluazpocmVmPSIjbl9yYi0wIi8+PC9nPgo8ZyB0cmFuc2Zvcm09InRyYW5zbGF0ZSgxMzU4LDMyMDEpIj48dXNlIHhsaW5rOmhyZWY9IiNyYi0wIi8+PC9nPgo8ZyB0cmFuc2Zvcm09InRyYW5zbGF0ZSgxNDU1LDMyMDEpIj48dXNlIHhsaW5rOmhyZWY9IiNyZWN0LTAiLz48L2c+CjxnIHRyYW5zZm9ybT0idHJhbnNsYXRlKDE1NTIsMzIwMSkiPjx1c2UgeGxpbms6aHJlZj0iI2x0LTAiLz48L2c+CjxnIHRyYW5zZm9ybT0idHJhbnNsYXRlKDE2NDksMzIwMSkiPjx1c2UgeGxpbms6aHJlZj0iI25fcmItMCIvPjwvZz4KPGcgdHJhbnNmb3JtPSJ0cmFuc2xhdGUoMTc0NiwzMjAxKSI+PHVzZSB4bGluazpocmVmPSIjYi0wIi8+PC9nPgo8ZyB0cmFuc2Zvcm09InRyYW5zbGF0ZSgyMzI4LDMyMDEpIj48dXNlIHhsaW5rOmhyZWY9IiN0LTAiLz48L2c+CjxnIHRyYW5zZm9ybT0idHJhbnNsYXRlKDI1MjIsMzIwMSkiPjx1c2UgeGxpbms6aHJlZj0iI3ItMCIvPjwvZz4KPGcgdHJhbnNmb3JtPSJ0cmFuc2xhdGUoMjYxOSwzMjAxKSI+PHVzZSB4bGluazpocmVmPSIjbHQtMCIvPjwvZz4KPGcgdHJhbnNmb3JtPSJ0cmFuc2xhdGUoMzEwNCwzMjAxKSI+PHVzZSB4bGluazpocmVmPSIjbl9yYi0wIi8+PC9nPgo8ZyB0cmFuc2Zvcm09InRyYW5zbGF0ZSgzMjAxLDMyMDEpIj48dXNlIHhsaW5rOmhyZWY9IiNiLTAiLz48L2c+CjxnIHRyYW5zZm9ybT0idHJhbnNsYXRlKDMzOTUsMzIwMSkiPjx1c2UgeGxpbms6aHJlZj0iI2VtcHR5LTAiLz48L2c+CjxnIHRyYW5zZm9ybT0idHJhbnNsYXRlKDM4ODAsMzIwMSkiPjx1c2UgeGxpbms6aHJlZj0iI25fcmItMCIvPjwvZz4KPGcgdHJhbnNmb3JtPSJ0cmFuc2xhdGUoMzk3NywzMjAxKSI+PHVzZSB4bGluazpocmVmPSIjcmItMCIvPjwvZz4KPGcgdHJhbnNmb3JtPSJ0cmFuc2xhdGUoNDA3NCwzMjAxKSI+PHVzZSB4bGluazpocmVmPSIjbHQtMCIvPjwvZz4KPGcgdHJhbnNmb3JtPSJ0cmFuc2xhdGUoNDI2OCwzMjAxKSI+PHVzZSB4bGluazpocmVmPSIjdC0wIi8+PC9nPgo8ZyB0cmFuc2Zvcm09InRyYW5zbGF0ZSg0MzY1LDMyMDEpIj48dXNlIHhsaW5rOmhyZWY9IiNuX3JiLTAiLz48L2c+CjxnIHRyYW5zZm9ybT0idHJhbnNsYXRlKDQ0NjIsMzIwMSkiPjx1c2UgeGxpbms6aHJlZj0iI3JlY3QtMCIvPjwvZz4KPGcgdHJhbnNmb3JtPSJ0cmFuc2xhdGUoNDU1OSwzMjAxKSI+PHVzZSB4bGluazpocmVmPSIjbGItMCIvPjwvZz4KPGcgdHJhbnNmb3JtPSJ0cmFuc2xhdGUoNDk0NywzMjAxKSI+PHVzZSB4bGluazpocmVmPSIjdC0wIi8+PC9nPgo8ZyB0cmFuc2Zvcm09InRyYW5zbGF0ZSg1MTQxLDMyMDEpIj48dXNlIHhsaW5rOmhyZWY9IiN0LTAiLz48L2c+CjxnIHRyYW5zZm9ybT0idHJhbnNsYXRlKDU1MjksMzIwMSkiPjx1c2UgeGxpbms6aHJlZj0iI3QtMCIvPjwvZz4KPGcgdHJhbnNmb3JtPSJ0cmFuc2xhdGUoNTcyMywzMjAxKSI+PHVzZSB4bGluazpocmVmPSIjZW1wdHktMCIvPjwvZz4KPGcgdHJhbnNmb3JtPSJ0cmFuc2xhdGUoMCwzMjk4KSI+PHVzZSB4bGluazpocmVmPSIjdC0wIi8+PC9nPgo8ZyB0cmFuc2Zvcm09InRyYW5zbGF0ZSgxOTQsMzI5OCkiPjx1c2UgeGxpbms6aHJlZj0iI3ItMCIvPjwvZz4KPGcgdHJhbnNmb3JtPSJ0cmFuc2xhdGUoMjkxLDMyOTgpIj48dXNlIHhsaW5rOmhyZWY9IiNyZWN0LTAiLz48L2c+CjxnIHRyYW5zZm9ybT0idHJhbnNsYXRlKDM4OCwzMjk4KSI+PHVzZSB4bGluazpocmVmPSIjbHQtMCIvPjwvZz4KPGcgdHJhbnNmb3JtPSJ0cmFuc2xhdGUoNTgyLDMyOTgpIj48dXNlIHhsaW5rOmhyZWY9IiNyLTAiLz48L2c+CjxnIHRyYW5zZm9ybT0idHJhbnNsYXRlKDY3OSwzMjk4KSI+PHVzZSB4bGluazpocmVmPSIjcmVjdC0wIi8+PC9nPgo8ZyB0cmFuc2Zvcm09InRyYW5zbGF0ZSg3NzYsMzI5OCkiPjx1c2UgeGxpbms6aHJlZj0iI3JlY3QtMCIvPjwvZz4KPGcgdHJhbnNmb3JtPSJ0cmFuc2xhdGUoODczLDMyOTgpIj48dXNlIHhsaW5rOmhyZWY9IiNyZWN0LTAiLz48L2c+CjxnIHRyYW5zZm9ybT0idHJhbnNsYXRlKDk3MCwzMjk4KSI+PHVzZSB4bGluazpocmVmPSIjbC0wIi8+PC9nPgo8ZyB0cmFuc2Zvcm09InRyYW5zbGF0ZSgxMTY0LDMyOTgpIj48dXNlIHhsaW5rOmhyZWY9IiNyZWN0LTAiLz48L2c+CjxnIHRyYW5zZm9ybT0idHJhbnNsYXRlKDEyNjEsMzI5OCkiPjx1c2UgeGxpbms6aHJlZj0iI3JlY3QtMCIvPjwvZz4KPGcgdHJhbnNmb3JtPSJ0cmFuc2xhdGUoMTM1OCwzMjk4KSI+PHVzZSB4bGluazpocmVmPSIjcmVjdC0wIi8+PC9nPgo8ZyB0cmFuc2Zvcm09InRyYW5zbGF0ZSgxNDU1LDMyOTgpIj48dXNlIHhsaW5rOmhyZWY9IiNsdC0wIi8+PC9nPgo8ZyB0cmFuc2Zvcm09InRyYW5zbGF0ZSgxNjQ5LDMyOTgpIj48dXNlIHhsaW5rOmhyZWY9IiNyLTAiLz48L2c+CjxnIHRyYW5zZm9ybT0idHJhbnNsYXRlKDE3NDYsMzI5OCkiPjx1c2UgeGxpbms6aHJlZj0iI3JlY3QtMCIvPjwvZz4KPGcgdHJhbnNmb3JtPSJ0cmFuc2xhdGUoMTg0MywzMjk4KSI+PHVzZSB4bGluazpocmVmPSIjbGItMCIvPjwvZz4KPGcgdHJhbnNmb3JtPSJ0cmFuc2xhdGUoMjAzNywzMjk4KSI+PHVzZSB4bGluazpocmVmPSIjZW1wdHktMCIvPjwvZz4KPGcgdHJhbnNmb3JtPSJ0cmFuc2xhdGUoMzEwNCwzMjk4KSI+PHVzZSB4bGluazpocmVmPSIjcmItMCIvPjwvZz4KPGcgdHJhbnNmb3JtPSJ0cmFuc2xhdGUoMzIwMSwzMjk4KSI+PHVzZSB4bGluazpocmVmPSIjcmVjdC0wIi8+PC9nPgo8ZyB0cmFuc2Zvcm09InRyYW5zbGF0ZSgzMjk4LDMyOTgpIj48dXNlIHhsaW5rOmhyZWY9IiNsYi0wIi8+PC9nPgo8ZyB0cmFuc2Zvcm09InRyYW5zbGF0ZSgzNDkyLDMyOTgpIj48dXNlIHhsaW5rOmhyZWY9IiNlbXB0eS0wIi8+PC9nPgo8ZyB0cmFuc2Zvcm09InRyYW5zbGF0ZSgzNzgzLDMyOTgpIj48dXNlIHhsaW5rOmhyZWY9IiNyLTAiLz48L2c+CjxnIHRyYW5zZm9ybT0idHJhbnNsYXRlKDM4ODAsMzI5OCkiPjx1c2UgeGxpbms6aHJlZj0iI3JlY3QtMCIvPjwvZz4KPGcgdHJhbnNmb3JtPSJ0cmFuc2xhdGUoMzk3NywzMjk4KSI+PHVzZSB4bGluazpocmVmPSIjbHQtMCIvPjwvZz4KPGcgdHJhbnNmb3JtPSJ0cmFuc2xhdGUoNDE3MSwzMjk4KSI+PHVzZSB4bGluazpocmVmPSIjYi0wIi8+PC9nPgo8ZyB0cmFuc2Zvcm09InRyYW5zbGF0ZSg0MzY1LDMyOTgpIj48dXNlIHhsaW5rOmhyZWY9IiNyLTAiLz48L2c+CjxnIHRyYW5zZm9ybT0idHJhbnNsYXRlKDQ0NjIsMzI5OCkiPjx1c2UgeGxpbms6aHJlZj0iI3JlY3QtMCIvPjwvZz4KPGcgdHJhbnNmb3JtPSJ0cmFuc2xhdGUoNDU1OSwzMjk4KSI+PHVzZSB4bGluazpocmVmPSIjcmVjdC0wIi8+PC9nPgo8ZyB0cmFuc2Zvcm09InRyYW5zbGF0ZSg0NjU2LDMyOTgpIj48dXNlIHhsaW5rOmhyZWY9IiNyZWN0LTAiLz48L2c+CjxnIHRyYW5zZm9ybT0idHJhbnNsYXRlKDQ3NTMsMzI5OCkiPjx1c2UgeGxpbms6aHJlZj0iI2xiLTAiLz48L2c+CjxnIHRyYW5zZm9ybT0idHJhbnNsYXRlKDUzMzUsMzI5OCkiPjx1c2UgeGxpbms6aHJlZj0iI2VtcHR5LTAiLz48L2c+CjxnIHRyYW5zZm9ybT0idHJhbnNsYXRlKDU1MjksMzI5OCkiPjx1c2UgeGxpbms6aHJlZj0iI25fcmItMCIvPjwvZz4KPGcgdHJhbnNmb3JtPSJ0cmFuc2xhdGUoNTYyNiwzMjk4KSI+PHVzZSB4bGluazpocmVmPSIjYi0wIi8+PC9nPgo8ZyB0cmFuc2Zvcm09InRyYW5zbGF0ZSg5NywzMzk1KSI+PHVzZSB4bGluazpocmVmPSIjZW1wdHktMCIvPjwvZz4KPGcgdHJhbnNmb3JtPSJ0cmFuc2xhdGUoMjkxLDMzOTUpIj48dXNlIHhsaW5rOmhyZWY9IiN0LTAiLz48L2c+CjxnIHRyYW5zZm9ybT0idHJhbnNsYXRlKDY3OSwzMzk1KSI+PHVzZSB4bGluazpocmVmPSIjcmVjdC0wIi8+PC9nPgo8ZyB0cmFuc2Zvcm09InRyYW5zbGF0ZSgxMDY3LDMzOTUpIj48dXNlIHhsaW5rOmhyZWY9IiNyLTAiLz48L2c+CjxnIHRyYW5zZm9ybT0idHJhbnNsYXRlKDExNjQsMzM5NSkiPjx1c2UgeGxpbms6aHJlZj0iI2x0LTAiLz48L2c+CjxnIHRyYW5zZm9ybT0idHJhbnNsYXRlKDEzNTgsMzM5NSkiPjx1c2UgeGxpbms6aHJlZj0iI3JlY3QtMCIvPjwvZz4KPGcgdHJhbnNmb3JtPSJ0cmFuc2xhdGUoMTQ1NSwzMzk1KSI+PHVzZSB4bGluazpocmVmPSIjbl9yYi0wIi8+PC9nPgo8ZyB0cmFuc2Zvcm09InRyYW5zbGF0ZSgxNTUyLDMzOTUpIj48dXNlIHhsaW5rOmhyZWY9IiNiLTAiLz48L2c+CjxnIHRyYW5zZm9ybT0idHJhbnNsYXRlKDE4NDMsMzM5NSkiPjx1c2UgeGxpbms6aHJlZj0iI3JlY3QtMCIvPjwvZz4KPGcgdHJhbnNmb3JtPSJ0cmFuc2xhdGUoMTk0MCwzMzk1KSI+PHVzZSB4bGluazpocmVmPSIjbC0wIi8+PC9nPgo8ZyB0cmFuc2Zvcm09InRyYW5zbGF0ZSgyMTM0LDMzOTUpIj48dXNlIHhsaW5rOmhyZWY9IiNlbXB0eS0wIi8+PC9nPgo8ZyB0cmFuc2Zvcm09InRyYW5zbGF0ZSgyNDI1LDMzOTUpIj48dXNlIHhsaW5rOmhyZWY9IiNyLTAiLz48L2c+CjxnIHRyYW5zZm9ybT0idHJhbnNsYXRlKDI1MjIsMzM5NSkiPjx1c2UgeGxpbms6aHJlZj0iI3JlY3QtMCIvPjwvZz4KPGcgdHJhbnNmb3JtPSJ0cmFuc2xhdGUoMjYxOSwzMzk1KSI+PHVzZSB4bGluazpocmVmPSIjbGItMCIvPjwvZz4KPGcgdHJhbnNmb3JtPSJ0cmFuc2xhdGUoMjkxMCwzMzk1KSI+PHVzZSB4bGluazpocmVmPSIjYi0wIi8+PC9nPgo8ZyB0cmFuc2Zvcm09InRyYW5zbGF0ZSgzMTA0LDMzOTUpIj48dXNlIHhsaW5rOmhyZWY9IiNydC0wIi8+PC9nPgo8ZyB0cmFuc2Zvcm09InRyYW5zbGF0ZSgzMjAxLDMzOTUpIj48dXNlIHhsaW5rOmhyZWY9IiNyZWN0LTAiLz48L2c+CjxnIHRyYW5zZm9ybT0idHJhbnNsYXRlKDMyOTgsMzM5NSkiPjx1c2UgeGxpbms6aHJlZj0iI2x0LTAiLz48L2c+CjxnIHRyYW5zZm9ybT0idHJhbnNsYXRlKDM2ODYsMzM5NSkiPjx1c2UgeGxpbms6aHJlZj0iI2VtcHR5LTAiLz48L2c+CjxnIHRyYW5zZm9ybT0idHJhbnNsYXRlKDQxNzEsMzM5NSkiPjx1c2UgeGxpbms6aHJlZj0iI3JlY3QtMCIvPjwvZz4KPGcgdHJhbnNmb3JtPSJ0cmFuc2xhdGUoNDQ2MiwzMzk1KSI+PHVzZSB4bGluazpocmVmPSIjcmVjdC0wIi8+PC9nPgo8ZyB0cmFuc2Zvcm09InRyYW5zbGF0ZSg0NjU2LDMzOTUpIj48dXNlIHhsaW5rOmhyZWY9IiNyZWN0LTAiLz48L2c+CjxnIHRyYW5zZm9ybT0idHJhbnNsYXRlKDQ3NTMsMzM5NSkiPjx1c2UgeGxpbms6aHJlZj0iI3JlY3QtMCIvPjwvZz4KPGcgdHJhbnNmb3JtPSJ0cmFuc2xhdGUoNDg1MCwzMzk1KSI+PHVzZSB4bGluazpocmVmPSIjbl9yYi0wIi8+PC9nPgo8ZyB0cmFuc2Zvcm09InRyYW5zbGF0ZSg0OTQ3LDMzOTUpIj48dXNlIHhsaW5rOmhyZWY9IiNyYi0wIi8+PC9nPgo8ZyB0cmFuc2Zvcm09InRyYW5zbGF0ZSg1MDQ0LDMzOTUpIj48dXNlIHhsaW5rOmhyZWY9IiNsYi0wIi8+PC9nPgo8ZyB0cmFuc2Zvcm09InRyYW5zbGF0ZSg1MjM4LDMzOTUpIj48dXNlIHhsaW5rOmhyZWY9IiNlbXB0eS0wIi8+PC9nPgo8ZyB0cmFuc2Zvcm09InRyYW5zbGF0ZSg1MzM1LDMzOTUpIj48dXNlIHhsaW5rOmhyZWY9IiNuX3JiLTAiLz48L2c+CjxnIHRyYW5zZm9ybT0idHJhbnNsYXRlKDU0MzIsMzM5NSkiPjx1c2UgeGxpbms6aHJlZj0iI3JiLTAiLz48L2c+CjxnIHRyYW5zZm9ybT0idHJhbnNsYXRlKDU1MjksMzM5NSkiPjx1c2UgeGxpbms6aHJlZj0iI3JlY3QtMCIvPjwvZz4KPGcgdHJhbnNmb3JtPSJ0cmFuc2xhdGUoNTYyNiwzMzk1KSI+PHVzZSB4bGluazpocmVmPSIjbHQtMCIvPjwvZz4KPGcgdHJhbnNmb3JtPSJ0cmFuc2xhdGUoMCwzNDkyKSI+PHVzZSB4bGluazpocmVmPSIjZW1wdHktMCIvPjwvZz4KPGcgdHJhbnNmb3JtPSJ0cmFuc2xhdGUoMTk0LDM0OTIpIj48dXNlIHhsaW5rOmhyZWY9IiNiLTAiLz48L2c+CjxnIHRyYW5zZm9ybT0idHJhbnNsYXRlKDI5MSwzNDkyKSI+PHVzZSB4bGluazpocmVmPSIjbl9yYi0wIi8+PC9nPgo8ZyB0cmFuc2Zvcm09InRyYW5zbGF0ZSgzODgsMzQ5MikiPjx1c2UgeGxpbms6aHJlZj0iI2ItMCIvPjwvZz4KPGcgdHJhbnNmb3JtPSJ0cmFuc2xhdGUoNTgyLDM0OTIpIj48dXNlIHhsaW5rOmhyZWY9IiNyLTAiLz48L2c+CjxnIHRyYW5zZm9ybT0idHJhbnNsYXRlKDY3OSwzNDkyKSI+PHVzZSB4bGluazpocmVmPSIjcmVjdC0wIi8+PC9nPgo8ZyB0cmFuc2Zvcm09InRyYW5zbGF0ZSg3NzYsMzQ5MikiPjx1c2UgeGxpbms6aHJlZj0iI3JlY3QtMCIvPjwvZz4KPGcgdHJhbnNmb3JtPSJ0cmFuc2xhdGUoODczLDM0OTIpIj48dXNlIHhsaW5rOmhyZWY9IiNyZWN0LTAiLz48L2c+CjxnIHRyYW5zZm9ybT0idHJhbnNsYXRlKDk3MCwzNDkyKSI+PHVzZSB4bGluazpocmVmPSIjbGItMCIvPjwvZz4KPGcgdHJhbnNmb3JtPSJ0cmFuc2xhdGUoMTI2MSwzNDkyKSI+PHVzZSB4bGluazpocmVmPSIjci0wIi8+PC9nPgo8ZyB0cmFuc2Zvcm09InRyYW5zbGF0ZSgxMzU4LDM0OTIpIj48dXNlIHhsaW5rOmhyZWY9IiNyZWN0LTAiLz48L2c+CjxnIHRyYW5zZm9ybT0idHJhbnNsYXRlKDE0NTUsMzQ5MikiPjx1c2UgeGxpbms6aHJlZj0iI3JlY3QtMCIvPjwvZz4KPGcgdHJhbnNmb3JtPSJ0cmFuc2xhdGUoMTU1MiwzNDkyKSI+PHVzZSB4bGluazpocmVmPSIjcmVjdC0wIi8+PC9nPgo8ZyB0cmFuc2Zvcm09InRyYW5zbGF0ZSgxNjQ5LDM0OTIpIj48dXNlIHhsaW5rOmhyZWY9IiNsYi0wIi8+PC9nPgo8ZyB0cmFuc2Zvcm09InRyYW5zbGF0ZSgxNzQ2LDM0OTIpIj48dXNlIHhsaW5rOmhyZWY9IiNuX3JiLTAiLz48L2c+CjxnIHRyYW5zZm9ybT0idHJhbnNsYXRlKDE4NDMsMzQ5MikiPjx1c2UgeGxpbms6aHJlZj0iI3JlY3QtMCIvPjwvZz4KPGcgdHJhbnNmb3JtPSJ0cmFuc2xhdGUoMjIzMSwzNDkyKSI+PHVzZSB4bGluazpocmVmPSIjbl9yYi0wIi8+PC9nPgo8ZyB0cmFuc2Zvcm09InRyYW5zbGF0ZSgyMzI4LDM0OTIpIj48dXNlIHhsaW5rOmhyZWY9IiNiLTAiLz48L2c+CjxnIHRyYW5zZm9ybT0idHJhbnNsYXRlKDI0MjUsMzQ5MikiPjx1c2UgeGxpbms6aHJlZj0iI25fcmItMCIvPjwvZz4KPGcgdHJhbnNmb3JtPSJ0cmFuc2xhdGUoMjUyMiwzNDkyKSI+PHVzZSB4bGluazpocmVmPSIjcmVjdC0wIi8+PC9nPgo8ZyB0cmFuc2Zvcm09InRyYW5zbGF0ZSgyNjE5LDM0OTIpIj48dXNlIHhsaW5rOmhyZWY9IiNyZWN0LTAiLz48L2c+CjxnIHRyYW5zZm9ybT0idHJhbnNsYXRlKDI3MTYsMzQ5MikiPjx1c2UgeGxpbms6aHJlZj0iI2xiLTAiLz48L2c+CjxnIHRyYW5zZm9ybT0idHJhbnNsYXRlKDI5MTAsMzQ5MikiPjx1c2UgeGxpbms6aHJlZj0iI3JlY3QtMCIvPjwvZz4KPGcgdHJhbnNmb3JtPSJ0cmFuc2xhdGUoMzIwMSwzNDkyKSI+PHVzZSB4bGluazpocmVmPSIjcmVjdC0wIi8+PC9nPgo8ZyB0cmFuc2Zvcm09InRyYW5zbGF0ZSgzNDkyLDM0OTIpIj48dXNlIHhsaW5rOmhyZWY9IiNyLTAiLz48L2c+CjxnIHRyYW5zZm9ybT0idHJhbnNsYXRlKDM1ODksMzQ5MikiPjx1c2UgeGxpbms6aHJlZj0iI2wtMCIvPjwvZz4KPGcgdHJhbnNmb3JtPSJ0cmFuc2xhdGUoMzg4MCwzNDkyKSI+PHVzZSB4bGluazpocmVmPSIjZW1wdHktMCIvPjwvZz4KPGcgdHJhbnNmb3JtPSJ0cmFuc2xhdGUoNDE3MSwzNDkyKSI+PHVzZSB4bGluazpocmVmPSIjcmVjdC0wIi8+PC9nPgo8ZyB0cmFuc2Zvcm09InRyYW5zbGF0ZSg0MzY1LDM0OTIpIj48dXNlIHhsaW5rOmhyZWY9IiNyLTAiLz48L2c+CjxnIHRyYW5zZm9ybT0idHJhbnNsYXRlKDQ0NjIsMzQ5MikiPjx1c2UgeGxpbms6aHJlZj0iI3JlY3QtMCIvPjwvZz4KPGcgdHJhbnNmb3JtPSJ0cmFuc2xhdGUoNDU1OSwzNDkyKSI+PHVzZSB4bGluazpocmVmPSIjcmVjdC0wIi8+PC9nPgo8ZyB0cmFuc2Zvcm09InRyYW5zbGF0ZSg0NjU2LDM0OTIpIj48dXNlIHhsaW5rOmhyZWY9IiNyZWN0LTAiLz48L2c+CjxnIHRyYW5zZm9ybT0idHJhbnNsYXRlKDQ3NTMsMzQ5MikiPjx1c2UgeGxpbms6aHJlZj0iI3JlY3QtMCIvPjwvZz4KPGcgdHJhbnNmb3JtPSJ0cmFuc2xhdGUoNDg1MCwzNDkyKSI+PHVzZSB4bGluazpocmVmPSIjcmVjdC0wIi8+PC9nPgo8ZyB0cmFuc2Zvcm09InRyYW5zbGF0ZSg0OTQ3LDM0OTIpIj48dXNlIHhsaW5rOmhyZWY9IiNyZWN0LTAiLz48L2c+CjxnIHRyYW5zZm9ybT0idHJhbnNsYXRlKDUwNDQsMzQ5MikiPjx1c2UgeGxpbms6aHJlZj0iI2x0LTAiLz48L2c+CjxnIHRyYW5zZm9ybT0idHJhbnNsYXRlKDUzMzUsMzQ5MikiPjx1c2UgeGxpbms6aHJlZj0iI3ItMCIvPjwvZz4KPGcgdHJhbnNmb3JtPSJ0cmFuc2xhdGUoNTQzMiwzNDkyKSI+PHVzZSB4bGluazpocmVmPSIjcmVjdC0wIi8+PC9nPgo8ZyB0cmFuc2Zvcm09InRyYW5zbGF0ZSg1NTI5LDM0OTIpIj48dXNlIHhsaW5rOmhyZWY9IiNyZWN0LTAiLz48L2c+CjxnIHRyYW5zZm9ybT0idHJhbnNsYXRlKDU4MjAsMzQ5MikiPjx1c2UgeGxpbms6aHJlZj0iI2VtcHR5LTAiLz48L2c+CjxnIHRyYW5zZm9ybT0idHJhbnNsYXRlKDE5NCwzNTg5KSI+PHVzZSB4bGluazpocmVmPSIjcnQtMCIvPjwvZz4KPGcgdHJhbnNmb3JtPSJ0cmFuc2xhdGUoMjkxLDM1ODkpIj48dXNlIHhsaW5rOmhyZWY9IiNyZWN0LTAiLz48L2c+CjxnIHRyYW5zZm9ybT0idHJhbnNsYXRlKDM4OCwzNTg5KSI+PHVzZSB4bGluazpocmVmPSIjcmVjdC0wIi8+PC9nPgo8ZyB0cmFuc2Zvcm09InRyYW5zbGF0ZSg0ODUsMzU4OSkiPjx1c2UgeGxpbms6aHJlZj0iI2xiLTAiLz48L2c+CjxnIHRyYW5zZm9ybT0idHJhbnNsYXRlKDU4MiwzNTg5KSI+PHVzZSB4bGluazpocmVmPSIjbl9yYi0wIi8+PC9nPgo8ZyB0cmFuc2Zvcm09InRyYW5zbGF0ZSg2NzksMzU4OSkiPjx1c2UgeGxpbms6aHJlZj0iI3JlY3QtMCIvPjwvZz4KPGcgdHJhbnNmb3JtPSJ0cmFuc2xhdGUoNzc2LDM1ODkpIj48dXNlIHhsaW5rOmhyZWY9IiNsdC0wIi8+PC9nPgo8ZyB0cmFuc2Zvcm09InRyYW5zbGF0ZSg5NzAsMzU4OSkiPjx1c2UgeGxpbms6aHJlZj0iI3JlY3QtMCIvPjwvZz4KPGcgdHJhbnNmb3JtPSJ0cmFuc2xhdGUoMTA2NywzNTg5KSI+PHVzZSB4bGluazpocmVmPSIjcmVjdC0wIi8+PC9nPgo8ZyB0cmFuc2Zvcm09InRyYW5zbGF0ZSgxMTY0LDM1ODkpIj48dXNlIHhsaW5rOmhyZWY9IiNsLTAiLz48L2c+CjxnIHRyYW5zZm9ybT0idHJhbnNsYXRlKDE1NTIsMzU4OSkiPjx1c2UgeGxpbms6aHJlZj0iI3J0LTAiLz48L2c+CjxnIHRyYW5zZm9ybT0idHJhbnNsYXRlKDE2NDksMzU4OSkiPjx1c2UgeGxpbms6aHJlZj0iI3JlY3QtMCIvPjwvZz4KPGcgdHJhbnNmb3JtPSJ0cmFuc2xhdGUoMTc0NiwzNTg5KSI+PHVzZSB4bGluazpocmVmPSIjcmVjdC0wIi8+PC9nPgo8ZyB0cmFuc2Zvcm09InRyYW5zbGF0ZSgxODQzLDM1ODkpIj48dXNlIHhsaW5rOmhyZWY9IiNyZWN0LTAiLz48L2c+CjxnIHRyYW5zZm9ybT0idHJhbnNsYXRlKDE5NDAsMzU4OSkiPjx1c2UgeGxpbms6aHJlZj0iI3JlY3QtMCIvPjwvZz4KPGcgdHJhbnNmb3JtPSJ0cmFuc2xhdGUoMjAzNywzNTg5KSI+PHVzZSB4bGluazpocmVmPSIjcmVjdC0wIi8+PC9nPgo8ZyB0cmFuc2Zvcm09InRyYW5zbGF0ZSgyMTM0LDM1ODkpIj48dXNlIHhsaW5rOmhyZWY9IiNyZWN0LTAiLz48L2c+CjxnIHRyYW5zZm9ybT0idHJhbnNsYXRlKDIyMzEsMzU4OSkiPjx1c2UgeGxpbms6aHJlZj0iI3JlY3QtMCIvPjwvZz4KPGcgdHJhbnNmb3JtPSJ0cmFuc2xhdGUoMjMyOCwzNTg5KSI+PHVzZSB4bGluazpocmVmPSIjcmVjdC0wIi8+PC9nPgo8ZyB0cmFuc2Zvcm09InRyYW5zbGF0ZSgyNDI1LDM1ODkpIj48dXNlIHhsaW5rOmhyZWY9IiNyZWN0LTAiLz48L2c+CjxnIHRyYW5zZm9ybT0idHJhbnNsYXRlKDI1MjIsMzU4OSkiPjx1c2UgeGxpbms6aHJlZj0iI3JlY3QtMCIvPjwvZz4KPGcgdHJhbnNmb3JtPSJ0cmFuc2xhdGUoMjcxNiwzNTg5KSI+PHVzZSB4bGluazpocmVmPSIjdC0wIi8+PC9nPgo8ZyB0cmFuc2Zvcm09InRyYW5zbGF0ZSgyOTEwLDM1ODkpIj48dXNlIHhsaW5rOmhyZWY9IiNydC0wIi8+PC9nPgo8ZyB0cmFuc2Zvcm09InRyYW5zbGF0ZSgzMDA3LDM1ODkpIj48dXNlIHhsaW5rOmhyZWY9IiNsYi0wIi8+PC9nPgo8ZyB0cmFuc2Zvcm09InRyYW5zbGF0ZSgzMjAxLDM1ODkpIj48dXNlIHhsaW5rOmhyZWY9IiNydC0wIi8+PC9nPgo8ZyB0cmFuc2Zvcm09InRyYW5zbGF0ZSgzMjk4LDM1ODkpIj48dXNlIHhsaW5rOmhyZWY9IiNsYi0wIi8+PC9nPgo8ZyB0cmFuc2Zvcm09InRyYW5zbGF0ZSg0MDc0LDM1ODkpIj48dXNlIHhsaW5rOmhyZWY9IiNuX3JiLTAiLz48L2c+CjxnIHRyYW5zZm9ybT0idHJhbnNsYXRlKDQxNzEsMzU4OSkiPjx1c2UgeGxpbms6aHJlZj0iI3JlY3QtMCIvPjwvZz4KPGcgdHJhbnNmb3JtPSJ0cmFuc2xhdGUoNDI2OCwzNTg5KSI+PHVzZSB4bGluazpocmVmPSIjbC0wIi8+PC9nPgo8ZyB0cmFuc2Zvcm09InRyYW5zbGF0ZSg0NTU5LDM1ODkpIj48dXNlIHhsaW5rOmhyZWY9IiNydC0wIi8+PC9nPgo8ZyB0cmFuc2Zvcm09InRyYW5zbGF0ZSg0NjU2LDM1ODkpIj48dXNlIHhsaW5rOmhyZWY9IiNyZWN0LTAiLz48L2c+CjxnIHRyYW5zZm9ybT0idHJhbnNsYXRlKDQ5NDcsMzU4OSkiPjx1c2UgeGxpbms6aHJlZj0iI3QtMCIvPjwvZz4KPGcgdHJhbnNmb3JtPSJ0cmFuc2xhdGUoNTQzMiwzNTg5KSI+PHVzZSB4bGluazpocmVmPSIjcmVjdC0wIi8+PC9nPgo8ZyB0cmFuc2Zvcm09InRyYW5zbGF0ZSg1NTI5LDM1ODkpIj48dXNlIHhsaW5rOmhyZWY9IiNyZWN0LTAiLz48L2c+CjxnIHRyYW5zZm9ybT0idHJhbnNsYXRlKDAsMzY4NikiPjx1c2UgeGxpbms6aHJlZj0iI3JiLTAiLz48L2c+CjxnIHRyYW5zZm9ybT0idHJhbnNsYXRlKDk3LDM2ODYpIj48dXNlIHhsaW5rOmhyZWY9IiNsLTAiLz48L2c+CjxnIHRyYW5zZm9ybT0idHJhbnNsYXRlKDI5MSwzNjg2KSI+PHVzZSB4bGluazpocmVmPSIjcmVjdC0wIi8+PC9nPgo8ZyB0cmFuc2Zvcm09InRyYW5zbGF0ZSgzODgsMzY4NikiPjx1c2UgeGxpbms6aHJlZj0iI3JlY3QtMCIvPjwvZz4KPGcgdHJhbnNmb3JtPSJ0cmFuc2xhdGUoNDg1LDM2ODYpIj48dXNlIHhsaW5rOmhyZWY9IiNyZWN0LTAiLz48L2c+CjxnIHRyYW5zZm9ybT0idHJhbnNsYXRlKDU4MiwzNjg2KSI+PHVzZSB4bGluazpocmVmPSIjcmVjdC0wIi8+PC9nPgo8ZyB0cmFuc2Zvcm09InRyYW5zbGF0ZSg2NzksMzY4NikiPjx1c2UgeGxpbms6aHJlZj0iI3JlY3QtMCIvPjwvZz4KPGcgdHJhbnNmb3JtPSJ0cmFuc2xhdGUoODczLDM2ODYpIj48dXNlIHhsaW5rOmhyZWY9IiNyLTAiLz48L2c+CjxnIHRyYW5zZm9ybT0idHJhbnNsYXRlKDk3MCwzNjg2KSI+PHVzZSB4bGluazpocmVmPSIjbHQtMCIvPjwvZz4KPGcgdHJhbnNmb3JtPSJ0cmFuc2xhdGUoMTI2MSwzNjg2KSI+PHVzZSB4bGluazpocmVmPSIjcmItMCIvPjwvZz4KPGcgdHJhbnNmb3JtPSJ0cmFuc2xhdGUoMTM1OCwzNjg2KSI+PHVzZSB4bGluazpocmVmPSIjcmVjdC0wIi8+PC9nPgo8ZyB0cmFuc2Zvcm09InRyYW5zbGF0ZSgxNDU1LDM2ODYpIj48dXNlIHhsaW5rOmhyZWY9IiNsLTAiLz48L2c+CjxnIHRyYW5zZm9ybT0idHJhbnNsYXRlKDE2NDksMzY4NikiPjx1c2UgeGxpbms6aHJlZj0iI3J0LTAiLz48L2c+CjxnIHRyYW5zZm9ybT0idHJhbnNsYXRlKDE3NDYsMzY4NikiPjx1c2UgeGxpbms6aHJlZj0iI3JlY3QtMCIvPjwvZz4KPGcgdHJhbnNmb3JtPSJ0cmFuc2xhdGUoMTg0MywzNjg2KSI+PHVzZSB4bGluazpocmVmPSIjbHQtMCIvPjwvZz4KPGcgdHJhbnNmb3JtPSJ0cmFuc2xhdGUoMjAzNywzNjg2KSI+PHVzZSB4bGluazpocmVmPSIjdC0wIi8+PC9nPgo8ZyB0cmFuc2Zvcm09InRyYW5zbGF0ZSgyMjMxLDM2ODYpIj48dXNlIHhsaW5rOmhyZWY9IiN0LTAiLz48L2c+CjxnIHRyYW5zZm9ybT0idHJhbnNsYXRlKDI1MjIsMzY4NikiPjx1c2UgeGxpbms6aHJlZj0iI3JlY3QtMCIvPjwvZz4KPGcgdHJhbnNmb3JtPSJ0cmFuc2xhdGUoMzAwNywzNjg2KSI+PHVzZSB4bGluazpocmVmPSIjdC0wIi8+PC9nPgo8ZyB0cmFuc2Zvcm09InRyYW5zbGF0ZSgzMjk4LDM2ODYpIj48dXNlIHhsaW5rOmhyZWY9IiNydC0wIi8+PC9nPgo8ZyB0cmFuc2Zvcm09InRyYW5zbGF0ZSgzMzk1LDM2ODYpIj48dXNlIHhsaW5rOmhyZWY9IiNyZWN0LTAiLz48L2c+CjxnIHRyYW5zZm9ybT0idHJhbnNsYXRlKDM0OTIsMzY4NikiPjx1c2UgeGxpbms6aHJlZj0iI3JlY3QtMCIvPjwvZz4KPGcgdHJhbnNmb3JtPSJ0cmFuc2xhdGUoMzU4OSwzNjg2KSI+PHVzZSB4bGluazpocmVmPSIjbGItMCIvPjwvZz4KPGcgdHJhbnNmb3JtPSJ0cmFuc2xhdGUoMzg4MCwzNjg2KSI+PHVzZSB4bGluazpocmVmPSIjcmItMCIvPjwvZz4KPGcgdHJhbnNmb3JtPSJ0cmFuc2xhdGUoMzk3NywzNjg2KSI+PHVzZSB4bGluazpocmVmPSIjcmVjdC0wIi8+PC9nPgo8ZyB0cmFuc2Zvcm09InRyYW5zbGF0ZSg0MDc0LDM2ODYpIj48dXNlIHhsaW5rOmhyZWY9IiNyZWN0LTAiLz48L2c+CjxnIHRyYW5zZm9ybT0idHJhbnNsYXRlKDQxNzEsMzY4NikiPjx1c2UgeGxpbms6aHJlZj0iI3JlY3QtMCIvPjwvZz4KPGcgdHJhbnNmb3JtPSJ0cmFuc2xhdGUoNDM2NSwzNjg2KSI+PHVzZSB4bGluazpocmVmPSIjYi0wIi8+PC9nPgo8ZyB0cmFuc2Zvcm09InRyYW5zbGF0ZSg0NjU2LDM2ODYpIj48dXNlIHhsaW5rOmhyZWY9IiNyZWN0LTAiLz48L2c+CjxnIHRyYW5zZm9ybT0idHJhbnNsYXRlKDUxNDEsMzY4NikiPjx1c2UgeGxpbms6aHJlZj0iI3ItMCIvPjwvZz4KPGcgdHJhbnNmb3JtPSJ0cmFuc2xhdGUoNTIzOCwzNjg2KSI+PHVzZSB4bGluazpocmVmPSIjbGItMCIvPjwvZz4KPGcgdHJhbnNmb3JtPSJ0cmFuc2xhdGUoNTQzMiwzNjg2KSI+PHVzZSB4bGluazpocmVmPSIjcnQtMCIvPjwvZz4KPGcgdHJhbnNmb3JtPSJ0cmFuc2xhdGUoNTUyOSwzNjg2KSI+PHVzZSB4bGluazpocmVmPSIjcmVjdC0wIi8+PC9nPgo8ZyB0cmFuc2Zvcm09InRyYW5zbGF0ZSg1NzIzLDM2ODYpIj48dXNlIHhsaW5rOmhyZWY9IiNiLTAiLz48L2c+CjxnIHRyYW5zZm9ybT0idHJhbnNsYXRlKDAsMzc4MykiPjx1c2UgeGxpbms6aHJlZj0iI3JlY3QtMCIvPjwvZz4KPGcgdHJhbnNmb3JtPSJ0cmFuc2xhdGUoMjkxLDM3ODMpIj48dXNlIHhsaW5rOmhyZWY9IiNydC0wIi8+PC9nPgo8ZyB0cmFuc2Zvcm09InRyYW5zbGF0ZSgzODgsMzc4MykiPjx1c2UgeGxpbms6aHJlZj0iI3JlY3QtMCIvPjwvZz4KPGcgdHJhbnNmb3JtPSJ0cmFuc2xhdGUoNDg1LDM3ODMpIj48dXNlIHhsaW5rOmhyZWY9IiNyZWN0LTAiLz48L2c+CjxnIHRyYW5zZm9ybT0idHJhbnNsYXRlKDY3OSwzNzgzKSI+PHVzZSB4bGluazpocmVmPSIjcmVjdC0wIi8+PC9nPgo8ZyB0cmFuc2Zvcm09InRyYW5zbGF0ZSgxMjYxLDM3ODMpIj48dXNlIHhsaW5rOmhyZWY9IiNyZWN0LTAiLz48L2c+CjxnIHRyYW5zZm9ybT0idHJhbnNsYXRlKDE3NDYsMzc4MykiPjx1c2UgeGxpbms6aHJlZj0iI3JlY3QtMCIvPjwvZz4KPGcgdHJhbnNmb3JtPSJ0cmFuc2xhdGUoMTg0MywzNzgzKSI+PHVzZSB4bGluazpocmVmPSIjbl9yYi0wIi8+PC9nPgo8ZyB0cmFuc2Zvcm09InRyYW5zbGF0ZSgxOTQwLDM3ODMpIj48dXNlIHhsaW5rOmhyZWY9IiNiLTAiLz48L2c+CjxnIHRyYW5zZm9ybT0idHJhbnNsYXRlKDIxMzQsMzc4MykiPjx1c2UgeGxpbms6aHJlZj0iI2VtcHR5LTAiLz48L2c+CjxnIHRyYW5zZm9ybT0idHJhbnNsYXRlKDI1MjIsMzc4MykiPjx1c2UgeGxpbms6aHJlZj0iI3QtMCIvPjwvZz4KPGcgdHJhbnNmb3JtPSJ0cmFuc2xhdGUoMjYxOSwzNzgzKSI+PHVzZSB4bGluazpocmVmPSIjbl9yYi0wIi8+PC9nPgo8ZyB0cmFuc2Zvcm09InRyYW5zbGF0ZSgyNzE2LDM3ODMpIj48dXNlIHhsaW5rOmhyZWY9IiNiLTAiLz48L2c+CjxnIHRyYW5zZm9ybT0idHJhbnNsYXRlKDMxMDQsMzc4MykiPjx1c2UgeGxpbms6aHJlZj0iI3ItMCIvPjwvZz4KPGcgdHJhbnNmb3JtPSJ0cmFuc2xhdGUoMzIwMSwzNzgzKSI+PHVzZSB4bGluazpocmVmPSIjbC0wIi8+PC9nPgo8ZyB0cmFuc2Zvcm09InRyYW5zbGF0ZSgzMzk1LDM3ODMpIj48dXNlIHhsaW5rOmhyZWY9IiNyZWN0LTAiLz48L2c+CjxnIHRyYW5zZm9ybT0idHJhbnNsYXRlKDM1ODksMzc4MykiPjx1c2UgeGxpbms6aHJlZj0iI3J0LTAiLz48L2c+CjxnIHRyYW5zZm9ybT0idHJhbnNsYXRlKDM2ODYsMzc4MykiPjx1c2UgeGxpbms6aHJlZj0iI2wtMCIvPjwvZz4KPGcgdHJhbnNmb3JtPSJ0cmFuc2xhdGUoMzc4MywzNzgzKSI+PHVzZSB4bGluazpocmVmPSIjbl9yYi0wIi8+PC9nPgo8ZyB0cmFuc2Zvcm09InRyYW5zbGF0ZSgzODgwLDM3ODMpIj48dXNlIHhsaW5rOmhyZWY9IiNyZWN0LTAiLz48L2c+CjxnIHRyYW5zZm9ybT0idHJhbnNsYXRlKDQxNzEsMzc4MykiPjx1c2UgeGxpbms6aHJlZj0iI3JlY3QtMCIvPjwvZz4KPGcgdHJhbnNmb3JtPSJ0cmFuc2xhdGUoNDI2OCwzNzgzKSI+PHVzZSB4bGluazpocmVmPSIjbl9yYi0wIi8+PC9nPgo8ZyB0cmFuc2Zvcm09InRyYW5zbGF0ZSg0MzY1LDM3ODMpIj48dXNlIHhsaW5rOmhyZWY9IiNyZWN0LTAiLz48L2c+CjxnIHRyYW5zZm9ybT0idHJhbnNsYXRlKDQ0NjIsMzc4MykiPjx1c2UgeGxpbms6aHJlZj0iI25fcmItMCIvPjwvZz4KPGcgdHJhbnNmb3JtPSJ0cmFuc2xhdGUoNDU1OSwzNzgzKSI+PHVzZSB4bGluazpocmVmPSIjcmItMCIvPjwvZz4KPGcgdHJhbnNmb3JtPSJ0cmFuc2xhdGUoNDY1NiwzNzgzKSI+PHVzZSB4bGluazpocmVmPSIjcmVjdC0wIi8+PC9nPgo8ZyB0cmFuc2Zvcm09InRyYW5zbGF0ZSg0ODUwLDM3ODMpIj48dXNlIHhsaW5rOmhyZWY9IiNlbXB0eS0wIi8+PC9nPgo8ZyB0cmFuc2Zvcm09InRyYW5zbGF0ZSg1MjM4LDM3ODMpIj48dXNlIHhsaW5rOmhyZWY9IiNyZWN0LTAiLz48L2c+CjxnIHRyYW5zZm9ybT0idHJhbnNsYXRlKDU1MjksMzc4MykiPjx1c2UgeGxpbms6aHJlZj0iI3JlY3QtMCIvPjwvZz4KPGcgdHJhbnNmb3JtPSJ0cmFuc2xhdGUoNTcyMywzNzgzKSI+PHVzZSB4bGluazpocmVmPSIjcmVjdC0wIi8+PC9nPgo8ZyB0cmFuc2Zvcm09InRyYW5zbGF0ZSgwLDM4ODApIj48dXNlIHhsaW5rOmhyZWY9IiNyZWN0LTAiLz48L2c+CjxnIHRyYW5zZm9ybT0idHJhbnNsYXRlKDk3LDM4ODApIj48dXNlIHhsaW5rOmhyZWY9IiNyZWN0LTAiLz48L2c+CjxnIHRyYW5zZm9ybT0idHJhbnNsYXRlKDE5NCwzODgwKSI+PHVzZSB4bGluazpocmVmPSIjbGItMCIvPjwvZz4KPGcgdHJhbnNmb3JtPSJ0cmFuc2xhdGUoMzg4LDM4ODApIj48dXNlIHhsaW5rOmhyZWY9IiNydC0wIi8+PC9nPgo8ZyB0cmFuc2Zvcm09InRyYW5zbGF0ZSg0ODUsMzg4MCkiPjx1c2UgeGxpbms6aHJlZj0iI3JlY3QtMCIvPjwvZz4KPGcgdHJhbnNmb3JtPSJ0cmFuc2xhdGUoNTgyLDM4ODApIj48dXNlIHhsaW5rOmhyZWY9IiNyZWN0LTAiLz48L2c+CjxnIHRyYW5zZm9ybT0idHJhbnNsYXRlKDY3OSwzODgwKSI+PHVzZSB4bGluazpocmVmPSIjcmVjdC0wIi8+PC9nPgo8ZyB0cmFuc2Zvcm09InRyYW5zbGF0ZSg3NzYsMzg4MCkiPjx1c2UgeGxpbms6aHJlZj0iI3JlY3QtMCIvPjwvZz4KPGcgdHJhbnNmb3JtPSJ0cmFuc2xhdGUoODczLDM4ODApIj48dXNlIHhsaW5rOmhyZWY9IiNyZWN0LTAiLz48L2c+CjxnIHRyYW5zZm9ybT0idHJhbnNsYXRlKDk3MCwzODgwKSI+PHVzZSB4bGluazpocmVmPSIjcmVjdC0wIi8+PC9nPgo8ZyB0cmFuc2Zvcm09InRyYW5zbGF0ZSgxMDY3LDM4ODApIj48dXNlIHhsaW5rOmhyZWY9IiNsYi0wIi8+PC9nPgo8ZyB0cmFuc2Zvcm09InRyYW5zbGF0ZSgxMjYxLDM4ODApIj48dXNlIHhsaW5rOmhyZWY9IiNyZWN0LTAiLz48L2c+CjxnIHRyYW5zZm9ybT0idHJhbnNsYXRlKDE0NTUsMzg4MCkiPjx1c2UgeGxpbms6aHJlZj0iI2ItMCIvPjwvZz4KPGcgdHJhbnNmb3JtPSJ0cmFuc2xhdGUoMTY0OSwzODgwKSI+PHVzZSB4bGluazpocmVmPSIjcmItMCIvPjwvZz4KPGcgdHJhbnNmb3JtPSJ0cmFuc2xhdGUoMTc0NiwzODgwKSI+PHVzZSB4bGluazpocmVmPSIjcmVjdC0wIi8+PC9nPgo8ZyB0cmFuc2Zvcm09InRyYW5zbGF0ZSgxODQzLDM4ODApIj48dXNlIHhsaW5rOmhyZWY9IiNyZWN0LTAiLz48L2c+CjxnIHRyYW5zZm9ybT0idHJhbnNsYXRlKDE5NDAsMzg4MCkiPjx1c2UgeGxpbms6aHJlZj0iI3JlY3QtMCIvPjwvZz4KPGcgdHJhbnNmb3JtPSJ0cmFuc2xhdGUoMjAzNywzODgwKSI+PHVzZSB4bGluazpocmVmPSIjbC0wIi8+PC9nPgo8ZyB0cmFuc2Zvcm09InRyYW5zbGF0ZSgyNTIyLDM4ODApIj48dXNlIHhsaW5rOmhyZWY9IiNuX3JiLTAiLz48L2c+CjxnIHRyYW5zZm9ybT0idHJhbnNsYXRlKDI2MTksMzg4MCkiPjx1c2UgeGxpbms6aHJlZj0iI3JiLTAiLz48L2c+CjxnIHRyYW5zZm9ybT0idHJhbnNsYXRlKDI3MTYsMzg4MCkiPjx1c2UgeGxpbms6aHJlZj0iI3JlY3QtMCIvPjwvZz4KPGcgdHJhbnNmb3JtPSJ0cmFuc2xhdGUoMjgxMywzODgwKSI+PHVzZSB4bGluazpocmVmPSIjbGItMCIvPjwvZz4KPGcgdHJhbnNmb3JtPSJ0cmFuc2xhdGUoMzAwNywzODgwKSI+PHVzZSB4bGluazpocmVmPSIjYi0wIi8+PC9nPgo8ZyB0cmFuc2Zvcm09InRyYW5zbGF0ZSgzMjk4LDM4ODApIj48dXNlIHhsaW5rOmhyZWY9IiNyYi0wIi8+PC9nPgo8ZyB0cmFuc2Zvcm09InRyYW5zbGF0ZSgzMzk1LDM4ODApIj48dXNlIHhsaW5rOmhyZWY9IiNyZWN0LTAiLz48L2c+CjxnIHRyYW5zZm9ybT0idHJhbnNsYXRlKDM0OTIsMzg4MCkiPjx1c2UgeGxpbms6aHJlZj0iI2wtMCIvPjwvZz4KPGcgdHJhbnNmb3JtPSJ0cmFuc2xhdGUoMzc4MywzODgwKSI+PHVzZSB4bGluazpocmVmPSIjci0wIi8+PC9nPgo8ZyB0cmFuc2Zvcm09InRyYW5zbGF0ZSgzODgwLDM4ODApIj48dXNlIHhsaW5rOmhyZWY9IiNyZWN0LTAiLz48L2c+CjxnIHRyYW5zZm9ybT0idHJhbnNsYXRlKDM5NzcsMzg4MCkiPjx1c2UgeGxpbms6aHJlZj0iI3JlY3QtMCIvPjwvZz4KPGcgdHJhbnNmb3JtPSJ0cmFuc2xhdGUoNDA3NCwzODgwKSI+PHVzZSB4bGluazpocmVmPSIjcmVjdC0wIi8+PC9nPgo8ZyB0cmFuc2Zvcm09InRyYW5zbGF0ZSg0MTcxLDM4ODApIj48dXNlIHhsaW5rOmhyZWY9IiNyZWN0LTAiLz48L2c+CjxnIHRyYW5zZm9ybT0idHJhbnNsYXRlKDQyNjgsMzg4MCkiPjx1c2UgeGxpbms6aHJlZj0iI3JlY3QtMCIvPjwvZz4KPGcgdHJhbnNmb3JtPSJ0cmFuc2xhdGUoNDM2NSwzODgwKSI+PHVzZSB4bGluazpocmVmPSIjcmVjdC0wIi8+PC9nPgo8ZyB0cmFuc2Zvcm09InRyYW5zbGF0ZSg0NDYyLDM4ODApIj48dXNlIHhsaW5rOmhyZWY9IiNyZWN0LTAiLz48L2c+CjxnIHRyYW5zZm9ybT0idHJhbnNsYXRlKDQ1NTksMzg4MCkiPjx1c2UgeGxpbms6aHJlZj0iI3JlY3QtMCIvPjwvZz4KPGcgdHJhbnNmb3JtPSJ0cmFuc2xhdGUoNDY1NiwzODgwKSI+PHVzZSB4bGluazpocmVmPSIjbHQtMCIvPjwvZz4KPGcgdHJhbnNmb3JtPSJ0cmFuc2xhdGUoNDk0NywzODgwKSI+PHVzZSB4bGluazpocmVmPSIjcmItMCIvPjwvZz4KPGcgdHJhbnNmb3JtPSJ0cmFuc2xhdGUoNTA0NCwzODgwKSI+PHVzZSB4bGluazpocmVmPSIjcmVjdC0wIi8+PC9nPgo8ZyB0cmFuc2Zvcm09InRyYW5zbGF0ZSg1MTQxLDM4ODApIj48dXNlIHhsaW5rOmhyZWY9IiNyZWN0LTAiLz48L2c+CjxnIHRyYW5zZm9ybT0idHJhbnNsYXRlKDUyMzgsMzg4MCkiPjx1c2UgeGxpbms6aHJlZj0iI3JlY3QtMCIvPjwvZz4KPGcgdHJhbnNmb3JtPSJ0cmFuc2xhdGUoNTMzNSwzODgwKSI+PHVzZSB4bGluazpocmVmPSIjbGItMCIvPjwvZz4KPGcgdHJhbnNmb3JtPSJ0cmFuc2xhdGUoNTUyOSwzODgwKSI+PHVzZSB4bGluazpocmVmPSIjdC0wIi8+PC9nPgo8ZyB0cmFuc2Zvcm09InRyYW5zbGF0ZSg1NzIzLDM4ODApIj48dXNlIHhsaW5rOmhyZWY9IiNyZWN0LTAiLz48L2c+CjxnIHRyYW5zZm9ybT0idHJhbnNsYXRlKDAsMzk3NykiPjx1c2UgeGxpbms6aHJlZj0iI3JlY3QtMCIvPjwvZz4KPGcgdHJhbnNmb3JtPSJ0cmFuc2xhdGUoMTk0LDM5NzcpIj48dXNlIHhsaW5rOmhyZWY9IiNyZWN0LTAiLz48L2c+CjxnIHRyYW5zZm9ybT0idHJhbnNsYXRlKDI5MSwzOTc3KSI+PHVzZSB4bGluazpocmVmPSIjbGItMCIvPjwvZz4KPGcgdHJhbnNmb3JtPSJ0cmFuc2xhdGUoNDg1LDM5NzcpIj48dXNlIHhsaW5rOmhyZWY9IiNyZWN0LTAiLz48L2c+CjxnIHRyYW5zZm9ybT0idHJhbnNsYXRlKDY3OSwzOTc3KSI+PHVzZSB4bGluazpocmVmPSIjdC0wIi8+PC9nPgo8ZyB0cmFuc2Zvcm09InRyYW5zbGF0ZSgxMDY3LDM5NzcpIj48dXNlIHhsaW5rOmhyZWY9IiNyZWN0LTAiLz48L2c+CjxnIHRyYW5zZm9ybT0idHJhbnNsYXRlKDEyNjEsMzk3NykiPjx1c2UgeGxpbms6aHJlZj0iI3QtMCIvPjwvZz4KPGcgdHJhbnNmb3JtPSJ0cmFuc2xhdGUoMTQ1NSwzOTc3KSI+PHVzZSB4bGluazpocmVmPSIjcmVjdC0wIi8+PC9nPgo8ZyB0cmFuc2Zvcm09InRyYW5zbGF0ZSgxNTUyLDM5NzcpIj48dXNlIHhsaW5rOmhyZWY9IiNuX3JiLTAiLz48L2c+CjxnIHRyYW5zZm9ybT0idHJhbnNsYXRlKDE2NDksMzk3NykiPjx1c2UgeGxpbms6aHJlZj0iI3JlY3QtMCIvPjwvZz4KPGcgdHJhbnNmb3JtPSJ0cmFuc2xhdGUoMTk0MCwzOTc3KSI+PHVzZSB4bGluazpocmVmPSIjcmVjdC0wIi8+PC9nPgo8ZyB0cmFuc2Zvcm09InRyYW5zbGF0ZSgyMTM0LDM5NzcpIj48dXNlIHhsaW5rOmhyZWY9IiNyYi0wIi8+PC9nPgo8ZyB0cmFuc2Zvcm09InRyYW5zbGF0ZSgyMjMxLDM5NzcpIj48dXNlIHhsaW5rOmhyZWY9IiNyZWN0LTAiLz48L2c+CjxnIHRyYW5zZm9ybT0idHJhbnNsYXRlKDIzMjgsMzk3NykiPjx1c2UgeGxpbms6aHJlZj0iI3JlY3QtMCIvPjwvZz4KPGcgdHJhbnNmb3JtPSJ0cmFuc2xhdGUoMjQyNSwzOTc3KSI+PHVzZSB4bGluazpocmVmPSIjcmVjdC0wIi8+PC9nPgo8ZyB0cmFuc2Zvcm09InRyYW5zbGF0ZSgyNTIyLDM5NzcpIj48dXNlIHhsaW5rOmhyZWY9IiNyZWN0LTAiLz48L2c+CjxnIHRyYW5zZm9ybT0idHJhbnNsYXRlKDI2MTksMzk3NykiPjx1c2UgeGxpbms6aHJlZj0iI3JlY3QtMCIvPjwvZz4KPGcgdHJhbnNmb3JtPSJ0cmFuc2xhdGUoMjcxNiwzOTc3KSI+PHVzZSB4bGluazpocmVmPSIjcmVjdC0wIi8+PC9nPgo8ZyB0cmFuc2Zvcm09InRyYW5zbGF0ZSgyODEzLDM5NzcpIj48dXNlIHhsaW5rOmhyZWY9IiNyZWN0LTAiLz48L2c+CjxnIHRyYW5zZm9ybT0idHJhbnNsYXRlKDI5MTAsMzk3NykiPjx1c2UgeGxpbms6aHJlZj0iI25fcmItMCIvPjwvZz4KPGcgdHJhbnNmb3JtPSJ0cmFuc2xhdGUoMzAwNywzOTc3KSI+PHVzZSB4bGluazpocmVmPSIjcmVjdC0wIi8+PC9nPgo8ZyB0cmFuc2Zvcm09InRyYW5zbGF0ZSgzMTA0LDM5NzcpIj48dXNlIHhsaW5rOmhyZWY9IiNsYi0wIi8+PC9nPgo8ZyB0cmFuc2Zvcm09InRyYW5zbGF0ZSgzMjk4LDM5NzcpIj48dXNlIHhsaW5rOmhyZWY9IiN0LTAiLz48L2c+CjxnIHRyYW5zZm9ybT0idHJhbnNsYXRlKDM1ODksMzk3NykiPjx1c2UgeGxpbms6aHJlZj0iI25fcmItMCIvPjwvZz4KPGcgdHJhbnNmb3JtPSJ0cmFuc2xhdGUoMzY4NiwzOTc3KSI+PHVzZSB4bGluazpocmVmPSIjYi0wIi8+PC9nPgo8ZyB0cmFuc2Zvcm09InRyYW5zbGF0ZSgzODgwLDM5NzcpIj48dXNlIHhsaW5rOmhyZWY9IiNyZWN0LTAiLz48L2c+CjxnIHRyYW5zZm9ybT0idHJhbnNsYXRlKDQwNzQsMzk3NykiPjx1c2UgeGxpbms6aHJlZj0iI3JlY3QtMCIvPjwvZz4KPGcgdHJhbnNmb3JtPSJ0cmFuc2xhdGUoNDI2OCwzOTc3KSI+PHVzZSB4bGluazpocmVmPSIjcmVjdC0wIi8+PC9nPgo8ZyB0cmFuc2Zvcm09InRyYW5zbGF0ZSg0MzY1LDM5NzcpIj48dXNlIHhsaW5rOmhyZWY9IiNyZWN0LTAiLz48L2c+CjxnIHRyYW5zZm9ybT0idHJhbnNsYXRlKDQ1NTksMzk3NykiPjx1c2UgeGxpbms6aHJlZj0iI3JlY3QtMCIvPjwvZz4KPGcgdHJhbnNmb3JtPSJ0cmFuc2xhdGUoNDk0NywzOTc3KSI+PHVzZSB4bGluazpocmVmPSIjdC0wIi8+PC9nPgo8ZyB0cmFuc2Zvcm09InRyYW5zbGF0ZSg1MzM1LDM5NzcpIj48dXNlIHhsaW5rOmhyZWY9IiNydC0wIi8+PC9nPgo8ZyB0cmFuc2Zvcm09InRyYW5zbGF0ZSg1NDMyLDM5NzcpIj48dXNlIHhsaW5rOmhyZWY9IiNsYi0wIi8+PC9nPgo8ZyB0cmFuc2Zvcm09InRyYW5zbGF0ZSg1NzIzLDM5NzcpIj48dXNlIHhsaW5rOmhyZWY9IiNyZWN0LTAiLz48L2c+CjxnIHRyYW5zZm9ybT0idHJhbnNsYXRlKDU4MjAsMzk3NykiPjx1c2UgeGxpbms6aHJlZj0iI2xiLTAiLz48L2c+CjxnIHRyYW5zZm9ybT0idHJhbnNsYXRlKDAsNDA3NCkiPjx1c2UgeGxpbms6aHJlZj0iI3QtMCIvPjwvZz4KPGcgdHJhbnNmb3JtPSJ0cmFuc2xhdGUoMTk0LDQwNzQpIj48dXNlIHhsaW5rOmhyZWY9IiNydC0wIi8+PC9nPgo8ZyB0cmFuc2Zvcm09InRyYW5zbGF0ZSgyOTEsNDA3NCkiPjx1c2UgeGxpbms6aHJlZj0iI2x0LTAiLz48L2c+CjxnIHRyYW5zZm9ybT0idHJhbnNsYXRlKDM4OCw0MDc0KSI+PHVzZSB4bGluazpocmVmPSIjbl9yYi0wIi8+PC9nPgo8ZyB0cmFuc2Zvcm09InRyYW5zbGF0ZSg0ODUsNDA3NCkiPjx1c2UgeGxpbms6aHJlZj0iI3JlY3QtMCIvPjwvZz4KPGcgdHJhbnNmb3JtPSJ0cmFuc2xhdGUoNTgyLDQwNzQpIj48dXNlIHhsaW5rOmhyZWY9IiNsLTAiLz48L2c+CjxnIHRyYW5zZm9ybT0idHJhbnNsYXRlKDg3Myw0MDc0KSI+PHVzZSB4bGluazpocmVmPSIjbl9yYi0wIi8+PC9nPgo8ZyB0cmFuc2Zvcm09InRyYW5zbGF0ZSg5NzAsNDA3NCkiPjx1c2UgeGxpbms6aHJlZj0iI3JiLTAiLz48L2c+CjxnIHRyYW5zZm9ybT0idHJhbnNsYXRlKDEwNjcsNDA3NCkiPjx1c2UgeGxpbms6aHJlZj0iI2x0LTAiLz48L2c+CjxnIHRyYW5zZm9ybT0idHJhbnNsYXRlKDE0NTUsNDA3NCkiPjx1c2UgeGxpbms6aHJlZj0iI3J0LTAiLz48L2c+CjxnIHRyYW5zZm9ybT0idHJhbnNsYXRlKDE1NTIsNDA3NCkiPjx1c2UgeGxpbms6aHJlZj0iI3JlY3QtMCIvPjwvZz4KPGcgdHJhbnNmb3JtPSJ0cmFuc2xhdGUoMTY0OSw0MDc0KSI+PHVzZSB4bGluazpocmVmPSIjcmVjdC0wIi8+PC9nPgo8ZyB0cmFuc2Zvcm09InRyYW5zbGF0ZSgxODQzLDQwNzQpIj48dXNlIHhsaW5rOmhyZWY9IiNuX3JiLTAiLz48L2c+CjxnIHRyYW5zZm9ybT0idHJhbnNsYXRlKDE5NDAsNDA3NCkiPjx1c2UgeGxpbms6aHJlZj0iI3JlY3QtMCIvPjwvZz4KPGcgdHJhbnNmb3JtPSJ0cmFuc2xhdGUoMjEzNCw0MDc0KSI+PHVzZSB4bGluazpocmVmPSIjdC0wIi8+PC9nPgo8ZyB0cmFuc2Zvcm09InRyYW5zbGF0ZSgyMzI4LDQwNzQpIj48dXNlIHhsaW5rOmhyZWY9IiN0LTAiLz48L2c+CjxnIHRyYW5zZm9ybT0idHJhbnNsYXRlKDI4MTMsNDA3NCkiPjx1c2UgeGxpbms6aHJlZj0iI3JlY3QtMCIvPjwvZz4KPGcgdHJhbnNmb3JtPSJ0cmFuc2xhdGUoMjkxMCw0MDc0KSI+PHVzZSB4bGluazpocmVmPSIjcmVjdC0wIi8+PC9nPgo8ZyB0cmFuc2Zvcm09InRyYW5zbGF0ZSgzMDA3LDQwNzQpIj48dXNlIHhsaW5rOmhyZWY9IiNyZWN0LTAiLz48L2c+CjxnIHRyYW5zZm9ybT0idHJhbnNsYXRlKDMxMDQsNDA3NCkiPjx1c2UgeGxpbms6aHJlZj0iI2x0LTAiLz48L2c+CjxnIHRyYW5zZm9ybT0idHJhbnNsYXRlKDMzOTUsNDA3NCkiPjx1c2UgeGxpbms6aHJlZj0iI25fcmItMCIvPjwvZz4KPGcgdHJhbnNmb3JtPSJ0cmFuc2xhdGUoMzQ5Miw0MDc0KSI+PHVzZSB4bGluazpocmVmPSIjcmItMCIvPjwvZz4KPGcgdHJhbnNmb3JtPSJ0cmFuc2xhdGUoMzU4OSw0MDc0KSI+PHVzZSB4bGluazpocmVmPSIjcmVjdC0wIi8+PC9nPgo8ZyB0cmFuc2Zvcm09InRyYW5zbGF0ZSgzNjg2LDQwNzQpIj48dXNlIHhsaW5rOmhyZWY9IiNyZWN0LTAiLz48L2c+CjxnIHRyYW5zZm9ybT0idHJhbnNsYXRlKDM3ODMsNDA3NCkiPjx1c2UgeGxpbms6aHJlZj0iI25fcmItMCIvPjwvZz4KPGcgdHJhbnNmb3JtPSJ0cmFuc2xhdGUoMzg4MCw0MDc0KSI+PHVzZSB4bGluazpocmVmPSIjcmVjdC0wIi8+PC9nPgo8ZyB0cmFuc2Zvcm09InRyYW5zbGF0ZSgzOTc3LDQwNzQpIj48dXNlIHhsaW5rOmhyZWY9IiNyZWN0LTAiLz48L2c+CjxnIHRyYW5zZm9ybT0idHJhbnNsYXRlKDQwNzQsNDA3NCkiPjx1c2UgeGxpbms6aHJlZj0iI3JlY3QtMCIvPjwvZz4KPGcgdHJhbnNmb3JtPSJ0cmFuc2xhdGUoNDI2OCw0MDc0KSI+PHVzZSB4bGluazpocmVmPSIjcmVjdC0wIi8+PC9nPgo8ZyB0cmFuc2Zvcm09InRyYW5zbGF0ZSg0MzY1LDQwNzQpIj48dXNlIHhsaW5rOmhyZWY9IiNyZWN0LTAiLz48L2c+CjxnIHRyYW5zZm9ybT0idHJhbnNsYXRlKDQ0NjIsNDA3NCkiPjx1c2UgeGxpbms6aHJlZj0iI3JlY3QtMCIvPjwvZz4KPGcgdHJhbnNmb3JtPSJ0cmFuc2xhdGUoNDU1OSw0MDc0KSI+PHVzZSB4bGluazpocmVmPSIjcmVjdC0wIi8+PC9nPgo8ZyB0cmFuc2Zvcm09InRyYW5zbGF0ZSg0NjU2LDQwNzQpIj48dXNlIHhsaW5rOmhyZWY9IiNyZWN0LTAiLz48L2c+CjxnIHRyYW5zZm9ybT0idHJhbnNsYXRlKDQ3NTMsNDA3NCkiPjx1c2UgeGxpbms6aHJlZj0iI2wtMCIvPjwvZz4KPGcgdHJhbnNmb3JtPSJ0cmFuc2xhdGUoNTE0MSw0MDc0KSI+PHVzZSB4bGluazpocmVmPSIjci0wIi8+PC9nPgo8ZyB0cmFuc2Zvcm09InRyYW5zbGF0ZSg1MjM4LDQwNzQpIj48dXNlIHhsaW5rOmhyZWY9IiNsLTAiLz48L2c+CjxnIHRyYW5zZm9ybT0idHJhbnNsYXRlKDU0MzIsNDA3NCkiPjx1c2UgeGxpbms6aHJlZj0iI3J0LTAiLz48L2c+CjxnIHRyYW5zZm9ybT0idHJhbnNsYXRlKDU1MjksNDA3NCkiPjx1c2UgeGxpbms6aHJlZj0iI2wtMCIvPjwvZz4KPGcgdHJhbnNmb3JtPSJ0cmFuc2xhdGUoNTcyMyw0MDc0KSI+PHVzZSB4bGluazpocmVmPSIjcnQtMCIvPjwvZz4KPGcgdHJhbnNmb3JtPSJ0cmFuc2xhdGUoNTgyMCw0MDc0KSI+PHVzZSB4bGluazpocmVmPSIjbHQtMCIvPjwvZz4KPGcgdHJhbnNmb3JtPSJ0cmFuc2xhdGUoMzg4LDQxNzEpIj48dXNlIHhsaW5rOmhyZWY9IiNyYi0wIi8+PC9nPgo8ZyB0cmFuc2Zvcm09InRyYW5zbGF0ZSg0ODUsNDE3MSkiPjx1c2UgeGxpbms6aHJlZj0iI2x0LTAiLz48L2c+CjxnIHRyYW5zZm9ybT0idHJhbnNsYXRlKDc3Niw0MTcxKSI+PHVzZSB4bGluazpocmVmPSIjcmItMCIvPjwvZz4KPGcgdHJhbnNmb3JtPSJ0cmFuc2xhdGUoODczLDQxNzEpIj48dXNlIHhsaW5rOmhyZWY9IiNyZWN0LTAiLz48L2c+CjxnIHRyYW5zZm9ybT0idHJhbnNsYXRlKDk3MCw0MTcxKSI+PHVzZSB4bGluazpocmVmPSIjbHQtMCIvPjwvZz4KPGcgdHJhbnNmb3JtPSJ0cmFuc2xhdGUoMTA2Nyw0MTcxKSI+PHVzZSB4bGluazpocmVmPSIjbl9yYi0wIi8+PC9nPgo8ZyB0cmFuc2Zvcm09InRyYW5zbGF0ZSgxMTY0LDQxNzEpIj48dXNlIHhsaW5rOmhyZWY9IiNiLTAiLz48L2c+CjxnIHRyYW5zZm9ybT0idHJhbnNsYXRlKDEzNTgsNDE3MSkiPjx1c2UgeGxpbms6aHJlZj0iI2VtcHR5LTAiLz48L2c+CjxnIHRyYW5zZm9ybT0idHJhbnNsYXRlKDE1NTIsNDE3MSkiPjx1c2UgeGxpbms6aHJlZj0iI3J0LTAiLz48L2c+CjxnIHRyYW5zZm9ybT0idHJhbnNsYXRlKDE2NDksNDE3MSkiPjx1c2UgeGxpbms6aHJlZj0iI2x0LTAiLz48L2c+CjxnIHRyYW5zZm9ybT0idHJhbnNsYXRlKDE4NDMsNDE3MSkiPjx1c2UgeGxpbms6aHJlZj0iI3JiLTAiLz48L2c+CjxnIHRyYW5zZm9ybT0idHJhbnNsYXRlKDE5NDAsNDE3MSkiPjx1c2UgeGxpbms6aHJlZj0iI2x0LTAiLz48L2c+CjxnIHRyYW5zZm9ybT0idHJhbnNsYXRlKDIyMzEsNDE3MSkiPjx1c2UgeGxpbms6aHJlZj0iI2VtcHR5LTAiLz48L2c+CjxnIHRyYW5zZm9ybT0idHJhbnNsYXRlKDI0MjUsNDE3MSkiPjx1c2UgeGxpbms6aHJlZj0iI3JiLTAiLz48L2c+CjxnIHRyYW5zZm9ybT0idHJhbnNsYXRlKDI1MjIsNDE3MSkiPjx1c2UgeGxpbms6aHJlZj0iI3JlY3QtMCIvPjwvZz4KPGcgdHJhbnNmb3JtPSJ0cmFuc2xhdGUoMjYxOSw0MTcxKSI+PHVzZSB4bGluazpocmVmPSIjcmVjdC0wIi8+PC9nPgo8ZyB0cmFuc2Zvcm09InRyYW5zbGF0ZSgyNzE2LDQxNzEpIj48dXNlIHhsaW5rOmhyZWY9IiNyZWN0LTAiLz48L2c+CjxnIHRyYW5zZm9ybT0idHJhbnNsYXRlKDI4MTMsNDE3MSkiPjx1c2UgeGxpbms6aHJlZj0iI3JlY3QtMCIvPjwvZz4KPGcgdHJhbnNmb3JtPSJ0cmFuc2xhdGUoMjkxMCw0MTcxKSI+PHVzZSB4bGluazpocmVmPSIjbHQtMCIvPjwvZz4KPGcgdHJhbnNmb3JtPSJ0cmFuc2xhdGUoMzIwMSw0MTcxKSI+PHVzZSB4bGluazpocmVmPSIjYi0wIi8+PC9nPgo8ZyB0cmFuc2Zvcm09InRyYW5zbGF0ZSgzMzk1LDQxNzEpIj48dXNlIHhsaW5rOmhyZWY9IiNyLTAiLz48L2c+CjxnIHRyYW5zZm9ybT0idHJhbnNsYXRlKDM0OTIsNDE3MSkiPjx1c2UgeGxpbms6aHJlZj0iI3JlY3QtMCIvPjwvZz4KPGcgdHJhbnNmb3JtPSJ0cmFuc2xhdGUoMzU4OSw0MTcxKSI+PHVzZSB4bGluazpocmVmPSIjcmVjdC0wIi8+PC9nPgo8ZyB0cmFuc2Zvcm09InRyYW5zbGF0ZSgzNjg2LDQxNzEpIj48dXNlIHhsaW5rOmhyZWY9IiNyZWN0LTAiLz48L2c+CjxnIHRyYW5zZm9ybT0idHJhbnNsYXRlKDM3ODMsNDE3MSkiPjx1c2UgeGxpbms6aHJlZj0iI3JlY3QtMCIvPjwvZz4KPGcgdHJhbnNmb3JtPSJ0cmFuc2xhdGUoMzg4MCw0MTcxKSI+PHVzZSB4bGluazpocmVmPSIjcmVjdC0wIi8+PC9nPgo8ZyB0cmFuc2Zvcm09InRyYW5zbGF0ZSg0MDc0LDQxNzEpIj48dXNlIHhsaW5rOmhyZWY9IiN0LTAiLz48L2c+CjxnIHRyYW5zZm9ybT0idHJhbnNsYXRlKDQyNjgsNDE3MSkiPjx1c2UgeGxpbms6aHJlZj0iI3QtMCIvPjwvZz4KPGcgdHJhbnNmb3JtPSJ0cmFuc2xhdGUoNDQ2Miw0MTcxKSI+PHVzZSB4bGluazpocmVmPSIjdC0wIi8+PC9nPgo8ZyB0cmFuc2Zvcm09InRyYW5zbGF0ZSg0NjU2LDQxNzEpIj48dXNlIHhsaW5rOmhyZWY9IiNyZWN0LTAiLz48L2c+CjxnIHRyYW5zZm9ybT0idHJhbnNsYXRlKDQ4NTAsNDE3MSkiPjx1c2UgeGxpbms6aHJlZj0iI2VtcHR5LTAiLz48L2c+CjxnIHRyYW5zZm9ybT0idHJhbnNsYXRlKDUyMzgsNDE3MSkiPjx1c2UgeGxpbms6aHJlZj0iI25fcmItMCIvPjwvZz4KPGcgdHJhbnNmb3JtPSJ0cmFuc2xhdGUoNTMzNSw0MTcxKSI+PHVzZSB4bGluazpocmVmPSIjYi0wIi8+PC9nPgo8ZyB0cmFuc2Zvcm09InRyYW5zbGF0ZSgwLDQyNjgpIj48dXNlIHhsaW5rOmhyZWY9IiNyLTAiLz48L2c+CjxnIHRyYW5zZm9ybT0idHJhbnNsYXRlKDk3LDQyNjgpIj48dXNlIHhsaW5rOmhyZWY9IiNyZWN0LTAiLz48L2c+CjxnIHRyYW5zZm9ybT0idHJhbnNsYXRlKDE5NCw0MjY4KSI+PHVzZSB4bGluazpocmVmPSIjbGItMCIvPjwvZz4KPGcgdHJhbnNmb3JtPSJ0cmFuc2xhdGUoMjkxLDQyNjgpIj48dXNlIHhsaW5rOmhyZWY9IiNuX3JiLTAiLz48L2c+CjxnIHRyYW5zZm9ybT0idHJhbnNsYXRlKDM4OCw0MjY4KSI+PHVzZSB4bGluazpocmVmPSIjcmVjdC0wIi8+PC9nPgo8ZyB0cmFuc2Zvcm09InRyYW5zbGF0ZSg1ODIsNDI2OCkiPjx1c2UgeGxpbms6aHJlZj0iI2VtcHR5LTAiLz48L2c+CjxnIHRyYW5zZm9ybT0idHJhbnNsYXRlKDY3OSw0MjY4KSI+PHVzZSB4bGluazpocmVmPSIjbl9yYi0wIi8+PC9nPgo8ZyB0cmFuc2Zvcm09InRyYW5zbGF0ZSg3NzYsNDI2OCkiPjx1c2UgeGxpbms6aHJlZj0iI3JlY3QtMCIvPjwvZz4KPGcgdHJhbnNmb3JtPSJ0cmFuc2xhdGUoMTA2Nyw0MjY4KSI+PHVzZSB4bGluazpocmVmPSIjci0wIi8+PC9nPgo8ZyB0cmFuc2Zvcm09InRyYW5zbGF0ZSgxMTY0LDQyNjgpIj48dXNlIHhsaW5rOmhyZWY9IiNyZWN0LTAiLz48L2c+CjxnIHRyYW5zZm9ybT0idHJhbnNsYXRlKDEyNjEsNDI2OCkiPjx1c2UgeGxpbms6aHJlZj0iI2wtMCIvPjwvZz4KPGcgdHJhbnNmb3JtPSJ0cmFuc2xhdGUoMTg0Myw0MjY4KSI+PHVzZSB4bGluazpocmVmPSIjdC0wIi8+PC9nPgo8ZyB0cmFuc2Zvcm09InRyYW5zbGF0ZSgyMTM0LDQyNjgpIj48dXNlIHhsaW5rOmhyZWY9IiNlbXB0eS0wIi8+PC9nPgo8ZyB0cmFuc2Zvcm09InRyYW5zbGF0ZSgyNDI1LDQyNjgpIj48dXNlIHhsaW5rOmhyZWY9IiN0LTAiLz48L2c+CjxnIHRyYW5zZm9ybT0idHJhbnNsYXRlKDI2MTksNDI2OCkiPjx1c2UgeGxpbms6aHJlZj0iI3J0LTAiLz48L2c+CjxnIHRyYW5zZm9ybT0idHJhbnNsYXRlKDI3MTYsNDI2OCkiPjx1c2UgeGxpbms6aHJlZj0iI3JlY3QtMCIvPjwvZz4KPGcgdHJhbnNmb3JtPSJ0cmFuc2xhdGUoMzIwMSw0MjY4KSI+PHVzZSB4bGluazpocmVmPSIjcnQtMCIvPjwvZz4KPGcgdHJhbnNmb3JtPSJ0cmFuc2xhdGUoMzI5OCw0MjY4KSI+PHVzZSB4bGluazpocmVmPSIjbC0wIi8+PC9nPgo8ZyB0cmFuc2Zvcm09InRyYW5zbGF0ZSgzNDkyLDQyNjgpIj48dXNlIHhsaW5rOmhyZWY9IiN0LTAiLz48L2c+CjxnIHRyYW5zZm9ybT0idHJhbnNsYXRlKDM2ODYsNDI2OCkiPjx1c2UgeGxpbms6aHJlZj0iI3J0LTAiLz48L2c+CjxnIHRyYW5zZm9ybT0idHJhbnNsYXRlKDM3ODMsNDI2OCkiPjx1c2UgeGxpbms6aHJlZj0iI3JlY3QtMCIvPjwvZz4KPGcgdHJhbnNmb3JtPSJ0cmFuc2xhdGUoMzg4MCw0MjY4KSI+PHVzZSB4bGluazpocmVmPSIjbHQtMCIvPjwvZz4KPGcgdHJhbnNmb3JtPSJ0cmFuc2xhdGUoNDM2NSw0MjY4KSI+PHVzZSB4bGluazpocmVmPSIjYi0wIi8+PC9nPgo8ZyB0cmFuc2Zvcm09InRyYW5zbGF0ZSg0NjU2LDQyNjgpIj48dXNlIHhsaW5rOmhyZWY9IiNyZWN0LTAiLz48L2c+CjxnIHRyYW5zZm9ybT0idHJhbnNsYXRlKDQ5NDcsNDI2OCkiPjx1c2UgeGxpbms6aHJlZj0iI3JiLTAiLz48L2c+CjxnIHRyYW5zZm9ybT0idHJhbnNsYXRlKDUwNDQsNDI2OCkiPjx1c2UgeGxpbms6aHJlZj0iI3JlY3QtMCIvPjwvZz4KPGcgdHJhbnNmb3JtPSJ0cmFuc2xhdGUoNTE0MSw0MjY4KSI+PHVzZSB4bGluazpocmVmPSIjcmVjdC0wIi8+PC9nPgo8ZyB0cmFuc2Zvcm09InRyYW5zbGF0ZSg1MjM4LDQyNjgpIj48dXNlIHhsaW5rOmhyZWY9IiNyZWN0LTAiLz48L2c+CjxnIHRyYW5zZm9ybT0idHJhbnNsYXRlKDUzMzUsNDI2OCkiPjx1c2UgeGxpbms6aHJlZj0iI3JlY3QtMCIvPjwvZz4KPGcgdHJhbnNmb3JtPSJ0cmFuc2xhdGUoNTcyMyw0MjY4KSI+PHVzZSB4bGluazpocmVmPSIjbl9yYi0wIi8+PC9nPgo8ZyB0cmFuc2Zvcm09InRyYW5zbGF0ZSg1ODIwLDQyNjgpIj48dXNlIHhsaW5rOmhyZWY9IiNiLTAiLz48L2c+CjxnIHRyYW5zZm9ybT0idHJhbnNsYXRlKDk3LDQzNjUpIj48dXNlIHhsaW5rOmhyZWY9IiNydC0wIi8+PC9nPgo8ZyB0cmFuc2Zvcm09InRyYW5zbGF0ZSgxOTQsNDM2NSkiPjx1c2UgeGxpbms6aHJlZj0iI3JlY3QtMCIvPjwvZz4KPGcgdHJhbnNmb3JtPSJ0cmFuc2xhdGUoMjkxLDQzNjUpIj48dXNlIHhsaW5rOmhyZWY9IiNyZWN0LTAiLz48L2c+CjxnIHRyYW5zZm9ybT0idHJhbnNsYXRlKDM4OCw0MzY1KSI+PHVzZSB4bGluazpocmVmPSIjcmVjdC0wIi8+PC9nPgo8ZyB0cmFuc2Zvcm09InRyYW5zbGF0ZSg0ODUsNDM2NSkiPjx1c2UgeGxpbms6aHJlZj0iI2xiLTAiLz48L2c+CjxnIHRyYW5zZm9ybT0idHJhbnNsYXRlKDU4Miw0MzY1KSI+PHVzZSB4bGluazpocmVmPSIjbl9yYi0wIi8+PC9nPgo8ZyB0cmFuc2Zvcm09InRyYW5zbGF0ZSg2NzksNDM2NSkiPjx1c2UgeGxpbms6aHJlZj0iI3JiLTAiLz48L2c+CjxnIHRyYW5zZm9ybT0idHJhbnNsYXRlKDc3Niw0MzY1KSI+PHVzZSB4bGluazpocmVmPSIjcmVjdC0wIi8+PC9nPgo8ZyB0cmFuc2Zvcm09InRyYW5zbGF0ZSg4NzMsNDM2NSkiPjx1c2UgeGxpbms6aHJlZj0iI2xiLTAiLz48L2c+CjxnIHRyYW5zZm9ybT0idHJhbnNsYXRlKDE1NTIsNDM2NSkiPjx1c2UgeGxpbms6aHJlZj0iI2ItMCIvPjwvZz4KPGcgdHJhbnNmb3JtPSJ0cmFuc2xhdGUoMTc0Niw0MzY1KSI+PHVzZSB4bGluazpocmVmPSIjZW1wdHktMCIvPjwvZz4KPGcgdHJhbnNmb3JtPSJ0cmFuc2xhdGUoMTk0MCw0MzY1KSI+PHVzZSB4bGluazpocmVmPSIjZW1wdHktMCIvPjwvZz4KPGcgdHJhbnNmb3JtPSJ0cmFuc2xhdGUoMjcxNiw0MzY1KSI+PHVzZSB4bGluazpocmVmPSIjcmVjdC0wIi8+PC9nPgo8ZyB0cmFuc2Zvcm09InRyYW5zbGF0ZSgyODEzLDQzNjUpIj48dXNlIHhsaW5rOmhyZWY9IiNyZWN0LTAiLz48L2c+CjxnIHRyYW5zZm9ybT0idHJhbnNsYXRlKDI5MTAsNDM2NSkiPjx1c2UgeGxpbms6aHJlZj0iI3JlY3QtMCIvPjwvZz4KPGcgdHJhbnNmb3JtPSJ0cmFuc2xhdGUoMzAwNyw0MzY1KSI+PHVzZSB4bGluazpocmVmPSIjbGItMCIvPjwvZz4KPGcgdHJhbnNmb3JtPSJ0cmFuc2xhdGUoMzM5NSw0MzY1KSI+PHVzZSB4bGluazpocmVmPSIjZW1wdHktMCIvPjwvZz4KPGcgdHJhbnNmb3JtPSJ0cmFuc2xhdGUoMzU4OSw0MzY1KSI+PHVzZSB4bGluazpocmVmPSIjZW1wdHktMCIvPjwvZz4KPGcgdHJhbnNmb3JtPSJ0cmFuc2xhdGUoMzc4Myw0MzY1KSI+PHVzZSB4bGluazpocmVmPSIjcmVjdC0wIi8+PC9nPgo8ZyB0cmFuc2Zvcm09InRyYW5zbGF0ZSg0MTcxLDQzNjUpIj48dXNlIHhsaW5rOmhyZWY9IiNlbXB0eS0wIi8+PC9nPgo8ZyB0cmFuc2Zvcm09InRyYW5zbGF0ZSg0MzY1LDQzNjUpIj48dXNlIHhsaW5rOmhyZWY9IiN0LTAiLz48L2c+CjxnIHRyYW5zZm9ybT0idHJhbnNsYXRlKDQ2NTYsNDM2NSkiPjx1c2UgeGxpbms6aHJlZj0iI3JlY3QtMCIvPjwvZz4KPGcgdHJhbnNmb3JtPSJ0cmFuc2xhdGUoNDk0Nyw0MzY1KSI+PHVzZSB4bGluazpocmVmPSIjdC0wIi8+PC9nPgo8ZyB0cmFuc2Zvcm09InRyYW5zbGF0ZSg1MTQxLDQzNjUpIj48dXNlIHhsaW5rOmhyZWY9IiNyZWN0LTAiLz48L2c+CjxnIHRyYW5zZm9ybT0idHJhbnNsYXRlKDUzMzUsNDM2NSkiPjx1c2UgeGxpbms6aHJlZj0iI3J0LTAiLz48L2c+CjxnIHRyYW5zZm9ybT0idHJhbnNsYXRlKDU0MzIsNDM2NSkiPjx1c2UgeGxpbms6aHJlZj0iI3JlY3QtMCIvPjwvZz4KPGcgdHJhbnNmb3JtPSJ0cmFuc2xhdGUoNTUyOSw0MzY1KSI+PHVzZSB4bGluazpocmVmPSIjbGItMCIvPjwvZz4KPGcgdHJhbnNmb3JtPSJ0cmFuc2xhdGUoNTcyMyw0MzY1KSI+PHVzZSB4bGluazpocmVmPSIjcmItMCIvPjwvZz4KPGcgdHJhbnNmb3JtPSJ0cmFuc2xhdGUoNTgyMCw0MzY1KSI+PHVzZSB4bGluazpocmVmPSIjcmVjdC0wIi8+PC9nPgo8ZyB0cmFuc2Zvcm09InRyYW5zbGF0ZSgwLDQ0NjIpIj48dXNlIHhsaW5rOmhyZWY9IiNlbXB0eS0wIi8+PC9nPgo8ZyB0cmFuc2Zvcm09InRyYW5zbGF0ZSgxOTQsNDQ2MikiPjx1c2UgeGxpbms6aHJlZj0iI3J0LTAiLz48L2c+CjxnIHRyYW5zZm9ybT0idHJhbnNsYXRlKDI5MSw0NDYyKSI+PHVzZSB4bGluazpocmVmPSIjcmVjdC0wIi8+PC9nPgo8ZyB0cmFuc2Zvcm09InRyYW5zbGF0ZSgzODgsNDQ2MikiPjx1c2UgeGxpbms6aHJlZj0iI3JlY3QtMCIvPjwvZz4KPGcgdHJhbnNmb3JtPSJ0cmFuc2xhdGUoNDg1LDQ0NjIpIj48dXNlIHhsaW5rOmhyZWY9IiNyZWN0LTAiLz48L2c+CjxnIHRyYW5zZm9ybT0idHJhbnNsYXRlKDU4Miw0NDYyKSI+PHVzZSB4bGluazpocmVmPSIjcmVjdC0wIi8+PC9nPgo8ZyB0cmFuc2Zvcm09InRyYW5zbGF0ZSg2NzksNDQ2MikiPjx1c2UgeGxpbms6aHJlZj0iI3JlY3QtMCIvPjwvZz4KPGcgdHJhbnNmb3JtPSJ0cmFuc2xhdGUoODczLDQ0NjIpIj48dXNlIHhsaW5rOmhyZWY9IiNydC0wIi8+PC9nPgo8ZyB0cmFuc2Zvcm09InRyYW5zbGF0ZSg5NzAsNDQ2MikiPjx1c2UgeGxpbms6aHJlZj0iI2wtMCIvPjwvZz4KPGcgdHJhbnNmb3JtPSJ0cmFuc2xhdGUoMTA2Nyw0NDYyKSI+PHVzZSB4bGluazpocmVmPSIjbl9yYi0wIi8+PC9nPgo8ZyB0cmFuc2Zvcm09InRyYW5zbGF0ZSgxMTY0LDQ0NjIpIj48dXNlIHhsaW5rOmhyZWY9IiNyYi0wIi8+PC9nPgo8ZyB0cmFuc2Zvcm09InRyYW5zbGF0ZSgxMjYxLDQ0NjIpIj48dXNlIHhsaW5rOmhyZWY9IiNsLTAiLz48L2c+CjxnIHRyYW5zZm9ybT0idHJhbnNsYXRlKDE0NTUsNDQ2MikiPjx1c2UgeGxpbms6aHJlZj0iI25fcmItMCIvPjwvZz4KPGcgdHJhbnNmb3JtPSJ0cmFuc2xhdGUoMTU1Miw0NDYyKSI+PHVzZSB4bGluazpocmVmPSIjcmVjdC0wIi8+PC9nPgo8ZyB0cmFuc2Zvcm09InRyYW5zbGF0ZSgyMjMxLDQ0NjIpIj48dXNlIHhsaW5rOmhyZWY9IiNlbXB0eS0wIi8+PC9nPgo8ZyB0cmFuc2Zvcm09InRyYW5zbGF0ZSgyMzI4LDQ0NjIpIj48dXNlIHhsaW5rOmhyZWY9IiNuX3JiLTAiLz48L2c+CjxnIHRyYW5zZm9ybT0idHJhbnNsYXRlKDI0MjUsNDQ2MikiPjx1c2UgeGxpbms6aHJlZj0iI3JiLTAiLz48L2c+CjxnIHRyYW5zZm9ybT0idHJhbnNsYXRlKDI1MjIsNDQ2MikiPjx1c2UgeGxpbms6aHJlZj0iI3JlY3QtMCIvPjwvZz4KPGcgdHJhbnNmb3JtPSJ0cmFuc2xhdGUoMjYxOSw0NDYyKSI+PHVzZSB4bGluazpocmVmPSIjcmVjdC0wIi8+PC9nPgo8ZyB0cmFuc2Zvcm09InRyYW5zbGF0ZSgyNzE2LDQ0NjIpIj48dXNlIHhsaW5rOmhyZWY9IiNyZWN0LTAiLz48L2c+CjxnIHRyYW5zZm9ybT0idHJhbnNsYXRlKDMwMDcsNDQ2MikiPjx1c2UgeGxpbms6aHJlZj0iI3JlY3QtMCIvPjwvZz4KPGcgdHJhbnNmb3JtPSJ0cmFuc2xhdGUoMzEwNCw0NDYyKSI+PHVzZSB4bGluazpocmVmPSIjbGItMCIvPjwvZz4KPGcgdHJhbnNmb3JtPSJ0cmFuc2xhdGUoMzU4OSw0NDYyKSI+PHVzZSB4bGluazpocmVmPSIjbl9yYi0wIi8+PC9nPgo8ZyB0cmFuc2Zvcm09InRyYW5zbGF0ZSgzNjg2LDQ0NjIpIj48dXNlIHhsaW5rOmhyZWY9IiNyYi0wIi8+PC9nPgo8ZyB0cmFuc2Zvcm09InRyYW5zbGF0ZSgzNzgzLDQ0NjIpIj48dXNlIHhsaW5rOmhyZWY9IiNyZWN0LTAiLz48L2c+CjxnIHRyYW5zZm9ybT0idHJhbnNsYXRlKDM4ODAsNDQ2MikiPjx1c2UgeGxpbms6aHJlZj0iI2xiLTAiLz48L2c+CjxnIHRyYW5zZm9ybT0idHJhbnNsYXRlKDQyNjgsNDQ2MikiPjx1c2UgeGxpbms6aHJlZj0iI2VtcHR5LTAiLz48L2c+CjxnIHRyYW5zZm9ybT0idHJhbnNsYXRlKDQ2NTYsNDQ2MikiPjx1c2UgeGxpbms6aHJlZj0iI3J0LTAiLz48L2c+CjxnIHRyYW5zZm9ybT0idHJhbnNsYXRlKDQ3NTMsNDQ2MikiPjx1c2UgeGxpbms6aHJlZj0iI2xiLTAiLz48L2c+CjxnIHRyYW5zZm9ybT0idHJhbnNsYXRlKDUxNDEsNDQ2MikiPjx1c2UgeGxpbms6aHJlZj0iI3J0LTAiLz48L2c+CjxnIHRyYW5zZm9ybT0idHJhbnNsYXRlKDUyMzgsNDQ2MikiPjx1c2UgeGxpbms6aHJlZj0iI2xiLTAiLz48L2c+CjxnIHRyYW5zZm9ybT0idHJhbnNsYXRlKDU0MzIsNDQ2MikiPjx1c2UgeGxpbms6aHJlZj0iI3J0LTAiLz48L2c+CjxnIHRyYW5zZm9ybT0idHJhbnNsYXRlKDU1MjksNDQ2MikiPjx1c2UgeGxpbms6aHJlZj0iI2x0LTAiLz48L2c+CjxnIHRyYW5zZm9ybT0idHJhbnNsYXRlKDU3MjMsNDQ2MikiPjx1c2UgeGxpbms6aHJlZj0iI3J0LTAiLz48L2c+CjxnIHRyYW5zZm9ybT0idHJhbnNsYXRlKDU4MjAsNDQ2MikiPjx1c2UgeGxpbms6aHJlZj0iI2x0LTAiLz48L2c+CjxnIHRyYW5zZm9ybT0idHJhbnNsYXRlKDk3LDQ1NTkpIj48dXNlIHhsaW5rOmhyZWY9IiNlbXB0eS0wIi8+PC9nPgo8ZyB0cmFuc2Zvcm09InRyYW5zbGF0ZSgyOTEsNDU1OSkiPjx1c2UgeGxpbms6aHJlZj0iI3JlY3QtMCIvPjwvZz4KPGcgdHJhbnNmb3JtPSJ0cmFuc2xhdGUoNjc5LDQ1NTkpIj48dXNlIHhsaW5rOmhyZWY9IiNyZWN0LTAiLz48L2c+CjxnIHRyYW5zZm9ybT0idHJhbnNsYXRlKDEwNjcsNDU1OSkiPjx1c2UgeGxpbms6aHJlZj0iI3ItMCIvPjwvZz4KPGcgdHJhbnNmb3JtPSJ0cmFuc2xhdGUoMTE2NCw0NTU5KSI+PHVzZSB4bGluazpocmVmPSIjbHQtMCIvPjwvZz4KPGcgdHJhbnNmb3JtPSJ0cmFuc2xhdGUoMTM1OCw0NTU5KSI+PHVzZSB4bGluazpocmVmPSIjci0wIi8+PC9nPgo8ZyB0cmFuc2Zvcm09InRyYW5zbGF0ZSgxNDU1LDQ1NTkpIj48dXNlIHhsaW5rOmhyZWY9IiNyZWN0LTAiLz48L2c+CjxnIHRyYW5zZm9ybT0idHJhbnNsYXRlKDE1NTIsNDU1OSkiPjx1c2UgeGxpbms6aHJlZj0iI3JlY3QtMCIvPjwvZz4KPGcgdHJhbnNmb3JtPSJ0cmFuc2xhdGUoMTY0OSw0NTU5KSI+PHVzZSB4bGluazpocmVmPSIjcmVjdC0wIi8+PC9nPgo8ZyB0cmFuc2Zvcm09InRyYW5zbGF0ZSgxNzQ2LDQ1NTkpIj48dXNlIHhsaW5rOmhyZWY9IiNyZWN0LTAiLz48L2c+CjxnIHRyYW5zZm9ybT0idHJhbnNsYXRlKDE4NDMsNDU1OSkiPjx1c2UgeGxpbms6aHJlZj0iI2xiLTAiLz48L2c+CjxnIHRyYW5zZm9ybT0idHJhbnNsYXRlKDIwMzcsNDU1OSkiPjx1c2UgeGxpbms6aHJlZj0iI3ItMCIvPjwvZz4KPGcgdHJhbnNmb3JtPSJ0cmFuc2xhdGUoMjEzNCw0NTU5KSI+PHVzZSB4bGluazpocmVmPSIjbC0wIi8+PC9nPgo8ZyB0cmFuc2Zvcm09InRyYW5zbGF0ZSgyMzI4LDQ1NTkpIj48dXNlIHhsaW5rOmhyZWY9IiNyLTAiLz48L2c+CjxnIHRyYW5zZm9ybT0idHJhbnNsYXRlKDI0MjUsNDU1OSkiPjx1c2UgeGxpbms6aHJlZj0iI2x0LTAiLz48L2c+CjxnIHRyYW5zZm9ybT0idHJhbnNsYXRlKDI3MTYsNDU1OSkiPjx1c2UgeGxpbms6aHJlZj0iI3J0LTAiLz48L2c+CjxnIHRyYW5zZm9ybT0idHJhbnNsYXRlKDI4MTMsNDU1OSkiPjx1c2UgeGxpbms6aHJlZj0iI3JlY3QtMCIvPjwvZz4KPGcgdHJhbnNmb3JtPSJ0cmFuc2xhdGUoMjkxMCw0NTU5KSI+PHVzZSB4bGluazpocmVmPSIjcmVjdC0wIi8+PC9nPgo8ZyB0cmFuc2Zvcm09InRyYW5zbGF0ZSgzMDA3LDQ1NTkpIj48dXNlIHhsaW5rOmhyZWY9IiNyZWN0LTAiLz48L2c+CjxnIHRyYW5zZm9ybT0idHJhbnNsYXRlKDMxMDQsNDU1OSkiPjx1c2UgeGxpbms6aHJlZj0iI3JlY3QtMCIvPjwvZz4KPGcgdHJhbnNmb3JtPSJ0cmFuc2xhdGUoMzQ5Miw0NTU5KSI+PHVzZSB4bGluazpocmVmPSIjci0wIi8+PC9nPgo8ZyB0cmFuc2Zvcm09InRyYW5zbGF0ZSgzNTg5LDQ1NTkpIj48dXNlIHhsaW5rOmhyZWY9IiNyZWN0LTAiLz48L2c+CjxnIHRyYW5zZm9ybT0idHJhbnNsYXRlKDM2ODYsNDU1OSkiPjx1c2UgeGxpbms6aHJlZj0iI3JlY3QtMCIvPjwvZz4KPGcgdHJhbnNmb3JtPSJ0cmFuc2xhdGUoMzg4MCw0NTU5KSI+PHVzZSB4bGluazpocmVmPSIjdC0wIi8+PC9nPgo8ZyB0cmFuc2Zvcm09InRyYW5zbGF0ZSg0NDYyLDQ1NTkpIj48dXNlIHhsaW5rOmhyZWY9IiNyLTAiLz48L2c+CjxnIHRyYW5zZm9ybT0idHJhbnNsYXRlKDQ1NTksNDU1OSkiPjx1c2UgeGxpbms6aHJlZj0iI2wtMCIvPjwvZz4KPGcgdHJhbnNmb3JtPSJ0cmFuc2xhdGUoNDc1Myw0NTU5KSI+PHVzZSB4bGluazpocmVmPSIjdC0wIi8+PC9nPgo8ZyB0cmFuc2Zvcm09InRyYW5zbGF0ZSg0OTQ3LDQ1NTkpIj48dXNlIHhsaW5rOmhyZWY9IiNyYi0wIi8+PC9nPgo8ZyB0cmFuc2Zvcm09InRyYW5zbGF0ZSg1MDQ0LDQ1NTkpIj48dXNlIHhsaW5rOmhyZWY9IiNsLTAiLz48L2c+CjxnIHRyYW5zZm9ybT0idHJhbnNsYXRlKDUyMzgsNDU1OSkiPjx1c2UgeGxpbms6aHJlZj0iI3JlY3QtMCIvPjwvZz4KPGcgdHJhbnNmb3JtPSJ0cmFuc2xhdGUoNTMzNSw0NTU5KSI+PHVzZSB4bGluazpocmVmPSIjbGItMCIvPjwvZz4KPGcgdHJhbnNmb3JtPSJ0cmFuc2xhdGUoMTk0LDQ2NTYpIj48dXNlIHhsaW5rOmhyZWY9IiNyLTAiLz48L2c+CjxnIHRyYW5zZm9ybT0idHJhbnNsYXRlKDI5MSw0NjU2KSI+PHVzZSB4bGluazpocmVmPSIjcmVjdC0wIi8+PC9nPgo8ZyB0cmFuc2Zvcm09InRyYW5zbGF0ZSg1ODIsNDY1NikiPjx1c2UgeGxpbms6aHJlZj0iI3ItMCIvPjwvZz4KPGcgdHJhbnNmb3JtPSJ0cmFuc2xhdGUoNjc5LDQ2NTYpIj48dXNlIHhsaW5rOmhyZWY9IiNyZWN0LTAiLz48L2c+CjxnIHRyYW5zZm9ybT0idHJhbnNsYXRlKDc3Niw0NjU2KSI+PHVzZSB4bGluazpocmVmPSIjbC0wIi8+PC9nPgo8ZyB0cmFuc2Zvcm09InRyYW5zbGF0ZSg5NzAsNDY1NikiPjx1c2UgeGxpbms6aHJlZj0iI2VtcHR5LTAiLz48L2c+CjxnIHRyYW5zZm9ybT0idHJhbnNsYXRlKDE1NTIsNDY1NikiPjx1c2UgeGxpbms6aHJlZj0iI3J0LTAiLz48L2c+CjxnIHRyYW5zZm9ybT0idHJhbnNsYXRlKDE2NDksNDY1NikiPjx1c2UgeGxpbms6aHJlZj0iI3JlY3QtMCIvPjwvZz4KPGcgdHJhbnNmb3JtPSJ0cmFuc2xhdGUoMTg0Myw0NjU2KSI+PHVzZSB4bGluazpocmVmPSIjcmVjdC0wIi8+PC9nPgo8ZyB0cmFuc2Zvcm09InRyYW5zbGF0ZSgxOTQwLDQ2NTYpIj48dXNlIHhsaW5rOmhyZWY9IiNsLTAiLz48L2c+CjxnIHRyYW5zZm9ybT0idHJhbnNsYXRlKDIyMzEsNDY1NikiPjx1c2UgeGxpbms6aHJlZj0iI2ItMCIvPjwvZz4KPGcgdHJhbnNmb3JtPSJ0cmFuc2xhdGUoMjYxOSw0NjU2KSI+PHVzZSB4bGluazpocmVmPSIjZW1wdHktMCIvPjwvZz4KPGcgdHJhbnNmb3JtPSJ0cmFuc2xhdGUoMjgxMyw0NjU2KSI+PHVzZSB4bGluazpocmVmPSIjcmVjdC0wIi8+PC9nPgo8ZyB0cmFuc2Zvcm09InRyYW5zbGF0ZSgzMTA0LDQ2NTYpIj48dXNlIHhsaW5rOmhyZWY9IiNyZWN0LTAiLz48L2c+CjxnIHRyYW5zZm9ybT0idHJhbnNsYXRlKDMyMDEsNDY1NikiPjx1c2UgeGxpbms6aHJlZj0iI2wtMCIvPjwvZz4KPGcgdHJhbnNmb3JtPSJ0cmFuc2xhdGUoMzY4Niw0NjU2KSI+PHVzZSB4bGluazpocmVmPSIjdC0wIi8+PC9nPgo8ZyB0cmFuc2Zvcm09InRyYW5zbGF0ZSgzOTc3LDQ2NTYpIj48dXNlIHhsaW5rOmhyZWY9IiNyLTAiLz48L2c+CjxnIHRyYW5zZm9ybT0idHJhbnNsYXRlKDQwNzQsNDY1NikiPjx1c2UgeGxpbms6aHJlZj0iI3JlY3QtMCIvPjwvZz4KPGcgdHJhbnNmb3JtPSJ0cmFuc2xhdGUoNDE3MSw0NjU2KSI+PHVzZSB4bGluazpocmVmPSIjbGItMCIvPjwvZz4KPGcgdHJhbnNmb3JtPSJ0cmFuc2xhdGUoNDM2NSw0NjU2KSI+PHVzZSB4bGluazpocmVmPSIjZW1wdHktMCIvPjwvZz4KPGcgdHJhbnNmb3JtPSJ0cmFuc2xhdGUoNDU1OSw0NjU2KSI+PHVzZSB4bGluazpocmVmPSIjbl9yYi0wIi8+PC9nPgo8ZyB0cmFuc2Zvcm09InRyYW5zbGF0ZSg0NjU2LDQ2NTYpIj48dXNlIHhsaW5rOmhyZWY9IiNiLTAiLz48L2c+CjxnIHRyYW5zZm9ybT0idHJhbnNsYXRlKDQ5NDcsNDY1NikiPjx1c2UgeGxpbms6aHJlZj0iI3QtMCIvPjwvZz4KPGcgdHJhbnNmb3JtPSJ0cmFuc2xhdGUoNTE0MSw0NjU2KSI+PHVzZSB4bGluazpocmVmPSIjbl9yYi0wIi8+PC9nPgo8ZyB0cmFuc2Zvcm09InRyYW5zbGF0ZSg1MjM4LDQ2NTYpIj48dXNlIHhsaW5rOmhyZWY9IiNyZWN0LTAiLz48L2c+CjxnIHRyYW5zZm9ybT0idHJhbnNsYXRlKDUzMzUsNDY1NikiPjx1c2UgeGxpbms6aHJlZj0iI3JlY3QtMCIvPjwvZz4KPGcgdHJhbnNmb3JtPSJ0cmFuc2xhdGUoNTQzMiw0NjU2KSI+PHVzZSB4bGluazpocmVmPSIjbGItMCIvPjwvZz4KPGcgdHJhbnNmb3JtPSJ0cmFuc2xhdGUoNTcyMyw0NjU2KSI+PHVzZSB4bGluazpocmVmPSIjYi0wIi8+PC9nPgo8ZyB0cmFuc2Zvcm09InRyYW5zbGF0ZSgyOTEsNDc1MykiPjx1c2UgeGxpbms6aHJlZj0iI3JlY3QtMCIvPjwvZz4KPGcgdHJhbnNmb3JtPSJ0cmFuc2xhdGUoNjc5LDQ3NTMpIj48dXNlIHhsaW5rOmhyZWY9IiN0LTAiLz48L2c+CjxnIHRyYW5zZm9ybT0idHJhbnNsYXRlKDc3Niw0NzUzKSI+PHVzZSB4bGluazpocmVmPSIjbl9yYi0wIi8+PC9nPgo8ZyB0cmFuc2Zvcm09InRyYW5zbGF0ZSg4NzMsNDc1MykiPjx1c2UgeGxpbms6aHJlZj0iI2ItMCIvPjwvZz4KPGcgdHJhbnNmb3JtPSJ0cmFuc2xhdGUoMTY0OSw0NzUzKSI+PHVzZSB4bGluazpocmVmPSIjdC0wIi8+PC9nPgo8ZyB0cmFuc2Zvcm09InRyYW5zbGF0ZSgxODQzLDQ3NTMpIj48dXNlIHhsaW5rOmhyZWY9IiN0LTAiLz48L2c+CjxnIHRyYW5zZm9ybT0idHJhbnNsYXRlKDIxMzQsNDc1MykiPjx1c2UgeGxpbms6aHJlZj0iI25fcmItMCIvPjwvZz4KPGcgdHJhbnNmb3JtPSJ0cmFuc2xhdGUoMjIzMSw0NzUzKSI+PHVzZSB4bGluazpocmVmPSIjcmVjdC0wIi8+PC9nPgo8ZyB0cmFuc2Zvcm09InRyYW5zbGF0ZSgyNDI1LDQ3NTMpIj48dXNlIHhsaW5rOmhyZWY9IiNlbXB0eS0wIi8+PC9nPgo8ZyB0cmFuc2Zvcm09InRyYW5zbGF0ZSgyNjE5LDQ3NTMpIj48dXNlIHhsaW5rOmhyZWY9IiNuX3JiLTAiLz48L2c+CjxnIHRyYW5zZm9ybT0idHJhbnNsYXRlKDI3MTYsNDc1MykiPjx1c2UgeGxpbms6aHJlZj0iI3JiLTAiLz48L2c+CjxnIHRyYW5zZm9ybT0idHJhbnNsYXRlKDI4MTMsNDc1MykiPjx1c2UgeGxpbms6aHJlZj0iI2x0LTAiLz48L2c+CjxnIHRyYW5zZm9ybT0idHJhbnNsYXRlKDMwMDcsNDc1MykiPjx1c2UgeGxpbms6aHJlZj0iI3ItMCIvPjwvZz4KPGcgdHJhbnNmb3JtPSJ0cmFuc2xhdGUoMzEwNCw0NzUzKSI+PHVzZSB4bGluazpocmVmPSIjcmVjdC0wIi8+PC9nPgo8ZyB0cmFuc2Zvcm09InRyYW5zbGF0ZSgzMzk1LDQ3NTMpIj48dXNlIHhsaW5rOmhyZWY9IiNlbXB0eS0wIi8+PC9nPgo8ZyB0cmFuc2Zvcm09InRyYW5zbGF0ZSgzNDkyLDQ3NTMpIj48dXNlIHhsaW5rOmhyZWY9IiNuX3JiLTAiLz48L2c+CjxnIHRyYW5zZm9ybT0idHJhbnNsYXRlKDM1ODksNDc1MykiPjx1c2UgeGxpbms6aHJlZj0iI2ItMCIvPjwvZz4KPGcgdHJhbnNmb3JtPSJ0cmFuc2xhdGUoMzc4Myw0NzUzKSI+PHVzZSB4bGluazpocmVmPSIjZW1wdHktMCIvPjwvZz4KPGcgdHJhbnNmb3JtPSJ0cmFuc2xhdGUoNDE3MSw0NzUzKSI+PHVzZSB4bGluazpocmVmPSIjcmVjdC0wIi8+PC9nPgo8ZyB0cmFuc2Zvcm09InRyYW5zbGF0ZSg0NTU5LDQ3NTMpIj48dXNlIHhsaW5rOmhyZWY9IiNyLTAiLz48L2c+CjxnIHRyYW5zZm9ybT0idHJhbnNsYXRlKDQ2NTYsNDc1MykiPjx1c2UgeGxpbms6aHJlZj0iI3JlY3QtMCIvPjwvZz4KPGcgdHJhbnNmb3JtPSJ0cmFuc2xhdGUoNDc1Myw0NzUzKSI+PHVzZSB4bGluazpocmVmPSIjbGItMCIvPjwvZz4KPGcgdHJhbnNmb3JtPSJ0cmFuc2xhdGUoNTE0MSw0NzUzKSI+PHVzZSB4bGluazpocmVmPSIjci0wIi8+PC9nPgo8ZyB0cmFuc2Zvcm09InRyYW5zbGF0ZSg1MjM4LDQ3NTMpIj48dXNlIHhsaW5rOmhyZWY9IiNyZWN0LTAiLz48L2c+CjxnIHRyYW5zZm9ybT0idHJhbnNsYXRlKDU0MzIsNDc1MykiPjx1c2UgeGxpbms6aHJlZj0iI3JlY3QtMCIvPjwvZz4KPGcgdHJhbnNmb3JtPSJ0cmFuc2xhdGUoNTYyNiw0NzUzKSI+PHVzZSB4bGluazpocmVmPSIjbl9yYi0wIi8+PC9nPgo8ZyB0cmFuc2Zvcm09InRyYW5zbGF0ZSg1NzIzLDQ3NTMpIj48dXNlIHhsaW5rOmhyZWY9IiNyZWN0LTAiLz48L2c+CjxnIHRyYW5zZm9ybT0idHJhbnNsYXRlKDU4MjAsNDc1MykiPjx1c2UgeGxpbms6aHJlZj0iI2xiLTAiLz48L2c+CjxnIHRyYW5zZm9ybT0idHJhbnNsYXRlKDk3LDQ4NTApIj48dXNlIHhsaW5rOmhyZWY9IiNuX3JiLTAiLz48L2c+CjxnIHRyYW5zZm9ybT0idHJhbnNsYXRlKDE5NCw0ODUwKSI+PHVzZSB4bGluazpocmVmPSIjcmItMCIvPjwvZz4KPGcgdHJhbnNmb3JtPSJ0cmFuc2xhdGUoMjkxLDQ4NTApIj48dXNlIHhsaW5rOmhyZWY9IiNyZWN0LTAiLz48L2c+CjxnIHRyYW5zZm9ybT0idHJhbnNsYXRlKDM4OCw0ODUwKSI+PHVzZSB4bGluazpocmVmPSIjcmVjdC0wIi8+PC9nPgo8ZyB0cmFuc2Zvcm09InRyYW5zbGF0ZSg0ODUsNDg1MCkiPjx1c2UgeGxpbms6aHJlZj0iI3JlY3QtMCIvPjwvZz4KPGcgdHJhbnNmb3JtPSJ0cmFuc2xhdGUoNTgyLDQ4NTApIj48dXNlIHhsaW5rOmhyZWY9IiNsLTAiLz48L2c+CjxnIHRyYW5zZm9ybT0idHJhbnNsYXRlKDc3Niw0ODUwKSI+PHVzZSB4bGluazpocmVmPSIjcmItMCIvPjwvZz4KPGcgdHJhbnNmb3JtPSJ0cmFuc2xhdGUoODczLDQ4NTApIj48dXNlIHhsaW5rOmhyZWY9IiNyZWN0LTAiLz48L2c+CjxnIHRyYW5zZm9ybT0idHJhbnNsYXRlKDk3MCw0ODUwKSI+PHVzZSB4bGluazpocmVmPSIjbC0wIi8+PC9nPgo8ZyB0cmFuc2Zvcm09InRyYW5zbGF0ZSgxMjYxLDQ4NTApIj48dXNlIHhsaW5rOmhyZWY9IiNlbXB0eS0wIi8+PC9nPgo8ZyB0cmFuc2Zvcm09InRyYW5zbGF0ZSgxNDU1LDQ4NTApIj48dXNlIHhsaW5rOmhyZWY9IiNuX3JiLTAiLz48L2c+CjxnIHRyYW5zZm9ybT0idHJhbnNsYXRlKDE1NTIsNDg1MCkiPjx1c2UgeGxpbms6aHJlZj0iI2ItMCIvPjwvZz4KPGcgdHJhbnNmb3JtPSJ0cmFuc2xhdGUoMTk0MCw0ODUwKSI+PHVzZSB4bGluazpocmVmPSIjZW1wdHktMCIvPjwvZz4KPGcgdHJhbnNmb3JtPSJ0cmFuc2xhdGUoMjEzNCw0ODUwKSI+PHVzZSB4bGluazpocmVmPSIjci0wIi8+PC9nPgo8ZyB0cmFuc2Zvcm09InRyYW5zbGF0ZSgyMjMxLDQ4NTApIj48dXNlIHhsaW5rOmhyZWY9IiNyZWN0LTAiLz48L2c+CjxnIHRyYW5zZm9ybT0idHJhbnNsYXRlKDI1MjIsNDg1MCkiPjx1c2UgeGxpbms6aHJlZj0iI25fcmItMCIvPjwvZz4KPGcgdHJhbnNmb3JtPSJ0cmFuc2xhdGUoMjYxOSw0ODUwKSI+PHVzZSB4bGluazpocmVmPSIjcmItMCIvPjwvZz4KPGcgdHJhbnNmb3JtPSJ0cmFuc2xhdGUoMjcxNiw0ODUwKSI+PHVzZSB4bGluazpocmVmPSIjbHQtMCIvPjwvZz4KPGcgdHJhbnNmb3JtPSJ0cmFuc2xhdGUoMjgxMyw0ODUwKSI+PHVzZSB4bGluazpocmVmPSIjbl9yYi0wIi8+PC9nPgo8ZyB0cmFuc2Zvcm09InRyYW5zbGF0ZSgyOTEwLDQ4NTApIj48dXNlIHhsaW5rOmhyZWY9IiNiLTAiLz48L2c+CjxnIHRyYW5zZm9ybT0idHJhbnNsYXRlKDMwMDcsNDg1MCkiPjx1c2UgeGxpbms6aHJlZj0iI25fcmItMCIvPjwvZz4KPGcgdHJhbnNmb3JtPSJ0cmFuc2xhdGUoMzEwNCw0ODUwKSI+PHVzZSB4bGluazpocmVmPSIjcmVjdC0wIi8+PC9nPgo8ZyB0cmFuc2Zvcm09InRyYW5zbGF0ZSgzMjAxLDQ4NTApIj48dXNlIHhsaW5rOmhyZWY9IiNsYi0wIi8+PC9nPgo8ZyB0cmFuc2Zvcm09InRyYW5zbGF0ZSgzNDkyLDQ4NTApIj48dXNlIHhsaW5rOmhyZWY9IiNyLTAiLz48L2c+CjxnIHRyYW5zZm9ybT0idHJhbnNsYXRlKDM1ODksNDg1MCkiPjx1c2UgeGxpbms6aHJlZj0iI2x0LTAiLz48L2c+CjxnIHRyYW5zZm9ybT0idHJhbnNsYXRlKDM4ODAsNDg1MCkiPjx1c2UgeGxpbms6aHJlZj0iI2VtcHR5LTAiLz48L2c+CjxnIHRyYW5zZm9ybT0idHJhbnNsYXRlKDQxNzEsNDg1MCkiPjx1c2UgeGxpbms6aHJlZj0iI3QtMCIvPjwvZz4KPGcgdHJhbnNmb3JtPSJ0cmFuc2xhdGUoNDc1Myw0ODUwKSI+PHVzZSB4bGluazpocmVmPSIjdC0wIi8+PC9nPgo8ZyB0cmFuc2Zvcm09InRyYW5zbGF0ZSg0OTQ3LDQ4NTApIj48dXNlIHhsaW5rOmhyZWY9IiNlbXB0eS0wIi8+PC9nPgo8ZyB0cmFuc2Zvcm09InRyYW5zbGF0ZSg1MjM4LDQ4NTApIj48dXNlIHhsaW5rOmhyZWY9IiNyZWN0LTAiLz48L2c+CjxnIHRyYW5zZm9ybT0idHJhbnNsYXRlKDU0MzIsNDg1MCkiPjx1c2UgeGxpbms6aHJlZj0iI3QtMCIvPjwvZz4KPGcgdHJhbnNmb3JtPSJ0cmFuc2xhdGUoNTYyNiw0ODUwKSI+PHVzZSB4bGluazpocmVmPSIjci0wIi8+PC9nPgo8ZyB0cmFuc2Zvcm09InRyYW5zbGF0ZSg1NzIzLDQ4NTApIj48dXNlIHhsaW5rOmhyZWY9IiNyZWN0LTAiLz48L2c+CjxnIHRyYW5zZm9ybT0idHJhbnNsYXRlKDU4MjAsNDg1MCkiPjx1c2UgeGxpbms6aHJlZj0iI3JlY3QtMCIvPjwvZz4KPGcgdHJhbnNmb3JtPSJ0cmFuc2xhdGUoMCw0OTQ3KSI+PHVzZSB4bGluazpocmVmPSIjcmItMCIvPjwvZz4KPGcgdHJhbnNmb3JtPSJ0cmFuc2xhdGUoOTcsNDk0NykiPjx1c2UgeGxpbms6aHJlZj0iI3JlY3QtMCIvPjwvZz4KPGcgdHJhbnNmb3JtPSJ0cmFuc2xhdGUoMTk0LDQ5NDcpIj48dXNlIHhsaW5rOmhyZWY9IiNyZWN0LTAiLz48L2c+CjxnIHRyYW5zZm9ybT0idHJhbnNsYXRlKDM4OCw0OTQ3KSI+PHVzZSB4bGluazpocmVmPSIjdC0wIi8+PC9nPgo8ZyB0cmFuc2Zvcm09InRyYW5zbGF0ZSg2NzksNDk0NykiPjx1c2UgeGxpbms6aHJlZj0iI25fcmItMCIvPjwvZz4KPGcgdHJhbnNmb3JtPSJ0cmFuc2xhdGUoNzc2LDQ5NDcpIj48dXNlIHhsaW5rOmhyZWY9IiNyZWN0LTAiLz48L2c+CjxnIHRyYW5zZm9ybT0idHJhbnNsYXRlKDExNjQsNDk0NykiPjx1c2UgeGxpbms6aHJlZj0iI2VtcHR5LTAiLz48L2c+CjxnIHRyYW5zZm9ybT0idHJhbnNsYXRlKDEzNTgsNDk0NykiPjx1c2UgeGxpbms6aHJlZj0iI3JiLTAiLz48L2c+CjxnIHRyYW5zZm9ybT0idHJhbnNsYXRlKDE0NTUsNDk0NykiPjx1c2UgeGxpbms6aHJlZj0iI3JlY3QtMCIvPjwvZz4KPGcgdHJhbnNmb3JtPSJ0cmFuc2xhdGUoMTU1Miw0OTQ3KSI+PHVzZSB4bGluazpocmVmPSIjcmVjdC0wIi8+PC9nPgo8ZyB0cmFuc2Zvcm09InRyYW5zbGF0ZSgxNzQ2LDQ5NDcpIj48dXNlIHhsaW5rOmhyZWY9IiNuX3JiLTAiLz48L2c+CjxnIHRyYW5zZm9ybT0idHJhbnNsYXRlKDE4NDMsNDk0NykiPjx1c2UgeGxpbms6aHJlZj0iI2ItMCIvPjwvZz4KPGcgdHJhbnNmb3JtPSJ0cmFuc2xhdGUoMjIzMSw0OTQ3KSI+PHVzZSB4bGluazpocmVmPSIjdC0wIi8+PC9nPgo8ZyB0cmFuc2Zvcm09InRyYW5zbGF0ZSgyNTIyLDQ5NDcpIj48dXNlIHhsaW5rOmhyZWY9IiNyYi0wIi8+PC9nPgo8ZyB0cmFuc2Zvcm09InRyYW5zbGF0ZSgyNjE5LDQ5NDcpIj48dXNlIHhsaW5rOmhyZWY9IiNyZWN0LTAiLz48L2c+CjxnIHRyYW5zZm9ybT0idHJhbnNsYXRlKDI3MTYsNDk0NykiPjx1c2UgeGxpbms6aHJlZj0iI25fcmItMCIvPjwvZz4KPGcgdHJhbnNmb3JtPSJ0cmFuc2xhdGUoMjgxMyw0OTQ3KSI+PHVzZSB4bGluazpocmVmPSIjcmItMCIvPjwvZz4KPGcgdHJhbnNmb3JtPSJ0cmFuc2xhdGUoMjkxMCw0OTQ3KSI+PHVzZSB4bGluazpocmVmPSIjcmVjdC0wIi8+PC9nPgo8ZyB0cmFuc2Zvcm09InRyYW5zbGF0ZSgzMDA3LDQ5NDcpIj48dXNlIHhsaW5rOmhyZWY9IiNyZWN0LTAiLz48L2c+CjxnIHRyYW5zZm9ybT0idHJhbnNsYXRlKDMxMDQsNDk0NykiPjx1c2UgeGxpbms6aHJlZj0iI3JlY3QtMCIvPjwvZz4KPGcgdHJhbnNmb3JtPSJ0cmFuc2xhdGUoMzIwMSw0OTQ3KSI+PHVzZSB4bGluazpocmVmPSIjbHQtMCIvPjwvZz4KPGcgdHJhbnNmb3JtPSJ0cmFuc2xhdGUoMzI5OCw0OTQ3KSI+PHVzZSB4bGluazpocmVmPSIjbl9yYi0wIi8+PC9nPgo8ZyB0cmFuc2Zvcm09InRyYW5zbGF0ZSgzMzk1LDQ5NDcpIj48dXNlIHhsaW5rOmhyZWY9IiNiLTAiLz48L2c+CjxnIHRyYW5zZm9ybT0idHJhbnNsYXRlKDQwNzQsNDk0NykiPjx1c2UgeGxpbms6aHJlZj0iI2VtcHR5LTAiLz48L2c+CjxnIHRyYW5zZm9ybT0idHJhbnNsYXRlKDQ0NjIsNDk0NykiPjx1c2UgeGxpbms6aHJlZj0iI3ItMCIvPjwvZz4KPGcgdHJhbnNmb3JtPSJ0cmFuc2xhdGUoNDU1OSw0OTQ3KSI+PHVzZSB4bGluazpocmVmPSIjcmVjdC0wIi8+PC9nPgo8ZyB0cmFuc2Zvcm09InRyYW5zbGF0ZSg0NjU2LDQ5NDcpIj48dXNlIHhsaW5rOmhyZWY9IiNsYi0wIi8+PC9nPgo8ZyB0cmFuc2Zvcm09InRyYW5zbGF0ZSg0ODUwLDQ5NDcpIj48dXNlIHhsaW5rOmhyZWY9IiNlbXB0eS0wIi8+PC9nPgo8ZyB0cmFuc2Zvcm09InRyYW5zbGF0ZSg1MDQ0LDQ5NDcpIj48dXNlIHhsaW5rOmhyZWY9IiNuX3JiLTAiLz48L2c+CjxnIHRyYW5zZm9ybT0idHJhbnNsYXRlKDUxNDEsNDk0NykiPjx1c2UgeGxpbms6aHJlZj0iI3JiLTAiLz48L2c+CjxnIHRyYW5zZm9ybT0idHJhbnNsYXRlKDUyMzgsNDk0NykiPjx1c2UgeGxpbms6aHJlZj0iI3JlY3QtMCIvPjwvZz4KPGcgdHJhbnNmb3JtPSJ0cmFuc2xhdGUoNTMzNSw0OTQ3KSI+PHVzZSB4bGluazpocmVmPSIjbGItMCIvPjwvZz4KPGcgdHJhbnNmb3JtPSJ0cmFuc2xhdGUoNTgyMCw0OTQ3KSI+PHVzZSB4bGluazpocmVmPSIjdC0wIi8+PC9nPgo8ZyB0cmFuc2Zvcm09InRyYW5zbGF0ZSgwLDUwNDQpIj48dXNlIHhsaW5rOmhyZWY9IiNydC0wIi8+PC9nPgo8ZyB0cmFuc2Zvcm09InRyYW5zbGF0ZSg5Nyw1MDQ0KSI+PHVzZSB4bGluazpocmVmPSIjcmVjdC0wIi8+PC9nPgo8ZyB0cmFuc2Zvcm09InRyYW5zbGF0ZSgxOTQsNTA0NCkiPjx1c2UgeGxpbms6aHJlZj0iI3JlY3QtMCIvPjwvZz4KPGcgdHJhbnNmb3JtPSJ0cmFuc2xhdGUoMjkxLDUwNDQpIj48dXNlIHhsaW5rOmhyZWY9IiNsLTAiLz48L2c+CjxnIHRyYW5zZm9ybT0idHJhbnNsYXRlKDU4Miw1MDQ0KSI+PHVzZSB4bGluazpocmVmPSIjci0wIi8+PC9nPgo8ZyB0cmFuc2Zvcm09InRyYW5zbGF0ZSg2NzksNTA0NCkiPjx1c2UgeGxpbms6aHJlZj0iI3JlY3QtMCIvPjwvZz4KPGcgdHJhbnNmb3JtPSJ0cmFuc2xhdGUoNzc2LDUwNDQpIj48dXNlIHhsaW5rOmhyZWY9IiNyZWN0LTAiLz48L2c+CjxnIHRyYW5zZm9ybT0idHJhbnNsYXRlKDk3MCw1MDQ0KSI+PHVzZSB4bGluazpocmVmPSIjci0wIi8+PC9nPgo8ZyB0cmFuc2Zvcm09InRyYW5zbGF0ZSgxMDY3LDUwNDQpIj48dXNlIHhsaW5rOmhyZWY9IiNsLTAiLz48L2c+CjxnIHRyYW5zZm9ybT0idHJhbnNsYXRlKDEzNTgsNTA0NCkiPjx1c2UgeGxpbms6aHJlZj0iI3J0LTAiLz48L2c+CjxnIHRyYW5zZm9ybT0idHJhbnNsYXRlKDE0NTUsNTA0NCkiPjx1c2UgeGxpbms6aHJlZj0iI3JlY3QtMCIvPjwvZz4KPGcgdHJhbnNmb3JtPSJ0cmFuc2xhdGUoMTU1Miw1MDQ0KSI+PHVzZSB4bGluazpocmVmPSIjcmVjdC0wIi8+PC9nPgo8ZyB0cmFuc2Zvcm09InRyYW5zbGF0ZSgxNjQ5LDUwNDQpIj48dXNlIHhsaW5rOmhyZWY9IiNyZWN0LTAiLz48L2c+CjxnIHRyYW5zZm9ybT0idHJhbnNsYXRlKDE3NDYsNTA0NCkiPjx1c2UgeGxpbms6aHJlZj0iI3JlY3QtMCIvPjwvZz4KPGcgdHJhbnNmb3JtPSJ0cmFuc2xhdGUoMTg0Myw1MDQ0KSI+PHVzZSB4bGluazpocmVmPSIjcmVjdC0wIi8+PC9nPgo8ZyB0cmFuc2Zvcm09InRyYW5zbGF0ZSgxOTQwLDUwNDQpIj48dXNlIHhsaW5rOmhyZWY9IiNsYi0wIi8+PC9nPgo8ZyB0cmFuc2Zvcm09InRyYW5zbGF0ZSgyNDI1LDUwNDQpIj48dXNlIHhsaW5rOmhyZWY9IiNuX3JiLTAiLz48L2c+CjxnIHRyYW5zZm9ybT0idHJhbnNsYXRlKDI1MjIsNTA0NCkiPjx1c2UgeGxpbms6aHJlZj0iI3JlY3QtMCIvPjwvZz4KPGcgdHJhbnNmb3JtPSJ0cmFuc2xhdGUoMjYxOSw1MDQ0KSI+PHVzZSB4bGluazpocmVmPSIjcmVjdC0wIi8+PC9nPgo8ZyB0cmFuc2Zvcm09InRyYW5zbGF0ZSgyNzE2LDUwNDQpIj48dXNlIHhsaW5rOmhyZWY9IiNyZWN0LTAiLz48L2c+CjxnIHRyYW5zZm9ybT0idHJhbnNsYXRlKDI4MTMsNTA0NCkiPjx1c2UgeGxpbms6aHJlZj0iI3JlY3QtMCIvPjwvZz4KPGcgdHJhbnNmb3JtPSJ0cmFuc2xhdGUoMjkxMCw1MDQ0KSI+PHVzZSB4bGluazpocmVmPSIjcmVjdC0wIi8+PC9nPgo8ZyB0cmFuc2Zvcm09InRyYW5zbGF0ZSgzMDA3LDUwNDQpIj48dXNlIHhsaW5rOmhyZWY9IiNyZWN0LTAiLz48L2c+CjxnIHRyYW5zZm9ybT0idHJhbnNsYXRlKDMxMDQsNTA0NCkiPjx1c2UgeGxpbms6aHJlZj0iI3JlY3QtMCIvPjwvZz4KPGcgdHJhbnNmb3JtPSJ0cmFuc2xhdGUoMzI5OCw1MDQ0KSI+PHVzZSB4bGluazpocmVmPSIjcmItMCIvPjwvZz4KPGcgdHJhbnNmb3JtPSJ0cmFuc2xhdGUoMzM5NSw1MDQ0KSI+PHVzZSB4bGluazpocmVmPSIjcmVjdC0wIi8+PC9nPgo8ZyB0cmFuc2Zvcm09InRyYW5zbGF0ZSgzNDkyLDUwNDQpIj48dXNlIHhsaW5rOmhyZWY9IiNuX3JiLTAiLz48L2c+CjxnIHRyYW5zZm9ybT0idHJhbnNsYXRlKDM1ODksNTA0NCkiPjx1c2UgeGxpbms6aHJlZj0iI2ItMCIvPjwvZz4KPGcgdHJhbnNmb3JtPSJ0cmFuc2xhdGUoMzc4Myw1MDQ0KSI+PHVzZSB4bGluazpocmVmPSIjZW1wdHktMCIvPjwvZz4KPGcgdHJhbnNmb3JtPSJ0cmFuc2xhdGUoNDE3MSw1MDQ0KSI+PHVzZSB4bGluazpocmVmPSIjZW1wdHktMCIvPjwvZz4KPGcgdHJhbnNmb3JtPSJ0cmFuc2xhdGUoNDM2NSw1MDQ0KSI+PHVzZSB4bGluazpocmVmPSIjZW1wdHktMCIvPjwvZz4KPGcgdHJhbnNmb3JtPSJ0cmFuc2xhdGUoNDU1OSw1MDQ0KSI+PHVzZSB4bGluazpocmVmPSIjcnQtMCIvPjwvZz4KPGcgdHJhbnNmb3JtPSJ0cmFuc2xhdGUoNDY1Niw1MDQ0KSI+PHVzZSB4bGluazpocmVmPSIjbHQtMCIvPjwvZz4KPGcgdHJhbnNmb3JtPSJ0cmFuc2xhdGUoNDk0Nyw1MDQ0KSI+PHVzZSB4bGluazpocmVmPSIjbl9yYi0wIi8+PC9nPgo8ZyB0cmFuc2Zvcm09InRyYW5zbGF0ZSg1MDQ0LDUwNDQpIj48dXNlIHhsaW5rOmhyZWY9IiNyYi0wIi8+PC9nPgo8ZyB0cmFuc2Zvcm09InRyYW5zbGF0ZSg1MTQxLDUwNDQpIj48dXNlIHhsaW5rOmhyZWY9IiNyZWN0LTAiLz48L2c+CjxnIHRyYW5zZm9ybT0idHJhbnNsYXRlKDUyMzgsNTA0NCkiPjx1c2UgeGxpbms6aHJlZj0iI3JlY3QtMCIvPjwvZz4KPGcgdHJhbnNmb3JtPSJ0cmFuc2xhdGUoNTMzNSw1MDQ0KSI+PHVzZSB4bGluazpocmVmPSIjcmVjdC0wIi8+PC9nPgo8ZyB0cmFuc2Zvcm09InRyYW5zbGF0ZSg1NDMyLDUwNDQpIj48dXNlIHhsaW5rOmhyZWY9IiNsYi0wIi8+PC9nPgo8ZyB0cmFuc2Zvcm09InRyYW5zbGF0ZSg3NzYsNTE0MSkiPjx1c2UgeGxpbms6aHJlZj0iI3QtMCIvPjwvZz4KPGcgdHJhbnNmb3JtPSJ0cmFuc2xhdGUoMTU1Miw1MTQxKSI+PHVzZSB4bGluazpocmVmPSIjdC0wIi8+PC9nPgo8ZyB0cmFuc2Zvcm09InRyYW5zbGF0ZSgxODQzLDUxNDEpIj48dXNlIHhsaW5rOmhyZWY9IiNyZWN0LTAiLz48L2c+CjxnIHRyYW5zZm9ybT0idHJhbnNsYXRlKDE5NDAsNTE0MSkiPjx1c2UgeGxpbms6aHJlZj0iI2x0LTAiLz48L2c+CjxnIHRyYW5zZm9ybT0idHJhbnNsYXRlKDIxMzQsNTE0MSkiPjx1c2UgeGxpbms6aHJlZj0iI3ItMCIvPjwvZz4KPGcgdHJhbnNmb3JtPSJ0cmFuc2xhdGUoMjIzMSw1MTQxKSI+PHVzZSB4bGluazpocmVmPSIjbC0wIi8+PC9nPgo8ZyB0cmFuc2Zvcm09InRyYW5zbGF0ZSgyNDI1LDUxNDEpIj48dXNlIHhsaW5rOmhyZWY9IiNyLTAiLz48L2c+CjxnIHRyYW5zZm9ybT0idHJhbnNsYXRlKDI1MjIsNTE0MSkiPjx1c2UgeGxpbms6aHJlZj0iI2x0LTAiLz48L2c+CjxnIHRyYW5zZm9ybT0idHJhbnNsYXRlKDI3MTYsNTE0MSkiPjx1c2UgeGxpbms6aHJlZj0iI3JlY3QtMCIvPjwvZz4KPGcgdHJhbnNmb3JtPSJ0cmFuc2xhdGUoMzEwNCw1MTQxKSI+PHVzZSB4bGluazpocmVmPSIjcmVjdC0wIi8+PC9nPgo8ZyB0cmFuc2Zvcm09InRyYW5zbGF0ZSgzMjk4LDUxNDEpIj48dXNlIHhsaW5rOmhyZWY9IiNydC0wIi8+PC9nPgo8ZyB0cmFuc2Zvcm09InRyYW5zbGF0ZSgzMzk1LDUxNDEpIj48dXNlIHhsaW5rOmhyZWY9IiNyZWN0LTAiLz48L2c+CjxnIHRyYW5zZm9ybT0idHJhbnNsYXRlKDM0OTIsNTE0MSkiPjx1c2UgeGxpbms6aHJlZj0iI3JlY3QtMCIvPjwvZz4KPGcgdHJhbnNmb3JtPSJ0cmFuc2xhdGUoMzU4OSw1MTQxKSI+PHVzZSB4bGluazpocmVmPSIjbHQtMCIvPjwvZz4KPGcgdHJhbnNmb3JtPSJ0cmFuc2xhdGUoMzg4MCw1MTQxKSI+PHVzZSB4bGluazpocmVmPSIjZW1wdHktMCIvPjwvZz4KPGcgdHJhbnNmb3JtPSJ0cmFuc2xhdGUoNDA3NCw1MTQxKSI+PHVzZSB4bGluazpocmVmPSIjYi0wIi8+PC9nPgo8ZyB0cmFuc2Zvcm09InRyYW5zbGF0ZSg0NzUzLDUxNDEpIj48dXNlIHhsaW5rOmhyZWY9IiNuX3JiLTAiLz48L2c+CjxnIHRyYW5zZm9ybT0idHJhbnNsYXRlKDQ4NTAsNTE0MSkiPjx1c2UgeGxpbms6aHJlZj0iI3JiLTAiLz48L2c+CjxnIHRyYW5zZm9ybT0idHJhbnNsYXRlKDQ5NDcsNTE0MSkiPjx1c2UgeGxpbms6aHJlZj0iI3JlY3QtMCIvPjwvZz4KPGcgdHJhbnNmb3JtPSJ0cmFuc2xhdGUoNTA0NCw1MTQxKSI+PHVzZSB4bGluazpocmVmPSIjcmVjdC0wIi8+PC9nPgo8ZyB0cmFuc2Zvcm09InRyYW5zbGF0ZSg1NDMyLDUxNDEpIj48dXNlIHhsaW5rOmhyZWY9IiNyZWN0LTAiLz48L2c+CjxnIHRyYW5zZm9ybT0idHJhbnNsYXRlKDU2MjYsNTE0MSkiPjx1c2UgeGxpbms6aHJlZj0iI3JiLTAiLz48L2c+CjxnIHRyYW5zZm9ybT0idHJhbnNsYXRlKDU3MjMsNTE0MSkiPjx1c2UgeGxpbms6aHJlZj0iI3JlY3QtMCIvPjwvZz4KPGcgdHJhbnNmb3JtPSJ0cmFuc2xhdGUoNTgyMCw1MTQxKSI+PHVzZSB4bGluazpocmVmPSIjbGItMCIvPjwvZz4KPGcgdHJhbnNmb3JtPSJ0cmFuc2xhdGUoNzc2LDUyMzgpIj48dXNlIHhsaW5rOmhyZWY9IiNuX3JiLTAiLz48L2c+CjxnIHRyYW5zZm9ybT0idHJhbnNsYXRlKDg3Myw1MjM4KSI+PHVzZSB4bGluazpocmVmPSIjYi0wIi8+PC9nPgo8ZyB0cmFuc2Zvcm09InRyYW5zbGF0ZSgxMTY0LDUyMzgpIj48dXNlIHhsaW5rOmhyZWY9IiNyLTAiLz48L2c+CjxnIHRyYW5zZm9ybT0idHJhbnNsYXRlKDEyNjEsNTIzOCkiPjx1c2UgeGxpbms6aHJlZj0iI2wtMCIvPjwvZz4KPGcgdHJhbnNmb3JtPSJ0cmFuc2xhdGUoMTQ1NSw1MjM4KSI+PHVzZSB4bGluazpocmVmPSIjYi0wIi8+PC9nPgo8ZyB0cmFuc2Zvcm09InRyYW5zbGF0ZSgxNjQ5LDUyMzgpIj48dXNlIHhsaW5rOmhyZWY9IiNlbXB0eS0wIi8+PC9nPgo8ZyB0cmFuc2Zvcm09InRyYW5zbGF0ZSgxNzQ2LDUyMzgpIj48dXNlIHhsaW5rOmhyZWY9IiNuX3JiLTAiLz48L2c+CjxnIHRyYW5zZm9ybT0idHJhbnNsYXRlKDE4NDMsNTIzOCkiPjx1c2UgeGxpbms6aHJlZj0iI3JlY3QtMCIvPjwvZz4KPGcgdHJhbnNmb3JtPSJ0cmFuc2xhdGUoMjcxNiw1MjM4KSI+PHVzZSB4bGluazpocmVmPSIjcmVjdC0wIi8+PC9nPgo8ZyB0cmFuc2Zvcm09InRyYW5zbGF0ZSgyOTEwLDUyMzgpIj48dXNlIHhsaW5rOmhyZWY9IiNlbXB0eS0wIi8+PC9nPgo8ZyB0cmFuc2Zvcm09InRyYW5zbGF0ZSgzMTA0LDUyMzgpIj48dXNlIHhsaW5rOmhyZWY9IiNyZWN0LTAiLz48L2c+CjxnIHRyYW5zZm9ybT0idHJhbnNsYXRlKDMyMDEsNTIzOCkiPjx1c2UgeGxpbms6aHJlZj0iI2xiLTAiLz48L2c+CjxnIHRyYW5zZm9ybT0idHJhbnNsYXRlKDM0OTIsNTIzOCkiPjx1c2UgeGxpbms6aHJlZj0iI3JlY3QtMCIvPjwvZz4KPGcgdHJhbnNmb3JtPSJ0cmFuc2xhdGUoMzU4OSw1MjM4KSI+PHVzZSB4bGluazpocmVmPSIjbl9yYi0wIi8+PC9nPgo8ZyB0cmFuc2Zvcm09InRyYW5zbGF0ZSgzNjg2LDUyMzgpIj48dXNlIHhsaW5rOmhyZWY9IiNyYi0wIi8+PC9nPgo8ZyB0cmFuc2Zvcm09InRyYW5zbGF0ZSgzNzgzLDUyMzgpIj48dXNlIHhsaW5rOmhyZWY9IiNsLTAiLz48L2c+CjxnIHRyYW5zZm9ybT0idHJhbnNsYXRlKDQwNzQsNTIzOCkiPjx1c2UgeGxpbms6aHJlZj0iI3JlY3QtMCIvPjwvZz4KPGcgdHJhbnNmb3JtPSJ0cmFuc2xhdGUoNDE3MSw1MjM4KSI+PHVzZSB4bGluazpocmVmPSIjcmVjdC0wIi8+PC9nPgo8ZyB0cmFuc2Zvcm09InRyYW5zbGF0ZSg0MjY4LDUyMzgpIj48dXNlIHhsaW5rOmhyZWY9IiNyZWN0LTAiLz48L2c+CjxnIHRyYW5zZm9ybT0idHJhbnNsYXRlKDQzNjUsNTIzOCkiPjx1c2UgeGxpbms6aHJlZj0iI2wtMCIvPjwvZz4KPGcgdHJhbnNmb3JtPSJ0cmFuc2xhdGUoNDc1Myw1MjM4KSI+PHVzZSB4bGluazpocmVmPSIjcmItMCIvPjwvZz4KPGcgdHJhbnNmb3JtPSJ0cmFuc2xhdGUoNDg1MCw1MjM4KSI+PHVzZSB4bGluazpocmVmPSIjcmVjdC0wIi8+PC9nPgo8ZyB0cmFuc2Zvcm09InRyYW5zbGF0ZSg0OTQ3LDUyMzgpIj48dXNlIHhsaW5rOmhyZWY9IiNyZWN0LTAiLz48L2c+CjxnIHRyYW5zZm9ybT0idHJhbnNsYXRlKDUwNDQsNTIzOCkiPjx1c2UgeGxpbms6aHJlZj0iI3JlY3QtMCIvPjwvZz4KPGcgdHJhbnNmb3JtPSJ0cmFuc2xhdGUoNTIzOCw1MjM4KSI+PHVzZSB4bGluazpocmVmPSIjZW1wdHktMCIvPjwvZz4KPGcgdHJhbnNmb3JtPSJ0cmFuc2xhdGUoNTQzMiw1MjM4KSI+PHVzZSB4bGluazpocmVmPSIjcmVjdC0wIi8+PC9nPgo8ZyB0cmFuc2Zvcm09InRyYW5zbGF0ZSg1NjI2LDUyMzgpIj48dXNlIHhsaW5rOmhyZWY9IiNydC0wIi8+PC9nPgo8ZyB0cmFuc2Zvcm09InRyYW5zbGF0ZSg1NzIzLDUyMzgpIj48dXNlIHhsaW5rOmhyZWY9IiNyZWN0LTAiLz48L2c+CjxnIHRyYW5zZm9ybT0idHJhbnNsYXRlKDU4MjAsNTIzOCkiPjx1c2UgeGxpbms6aHJlZj0iI2x0LTAiLz48L2c+CjxnIHRyYW5zZm9ybT0idHJhbnNsYXRlKDc3Niw1MzM1KSI+PHVzZSB4bGluazpocmVmPSIjcmItMCIvPjwvZz4KPGcgdHJhbnNmb3JtPSJ0cmFuc2xhdGUoODczLDUzMzUpIj48dXNlIHhsaW5rOmhyZWY9IiNyZWN0LTAiLz48L2c+CjxnIHRyYW5zZm9ybT0idHJhbnNsYXRlKDk3MCw1MzM1KSI+PHVzZSB4bGluazpocmVmPSIjbGItMCIvPjwvZz4KPGcgdHJhbnNmb3JtPSJ0cmFuc2xhdGUoMTQ1NSw1MzM1KSI+PHVzZSB4bGluazpocmVmPSIjcnQtMCIvPjwvZz4KPGcgdHJhbnNmb3JtPSJ0cmFuc2xhdGUoMTU1Miw1MzM1KSI+PHVzZSB4bGluazpocmVmPSIjbGItMCIvPjwvZz4KPGcgdHJhbnNmb3JtPSJ0cmFuc2xhdGUoMTc0Niw1MzM1KSI+PHVzZSB4bGluazpocmVmPSIjci0wIi8+PC9nPgo8ZyB0cmFuc2Zvcm09InRyYW5zbGF0ZSgxODQzLDUzMzUpIj48dXNlIHhsaW5rOmhyZWY9IiNyZWN0LTAiLz48L2c+CjxnIHRyYW5zZm9ybT0idHJhbnNsYXRlKDE5NDAsNTMzNSkiPjx1c2UgeGxpbms6aHJlZj0iI3JlY3QtMCIvPjwvZz4KPGcgdHJhbnNmb3JtPSJ0cmFuc2xhdGUoMjAzNyw1MzM1KSI+PHVzZSB4bGluazpocmVmPSIjbGItMCIvPjwvZz4KPGcgdHJhbnNmb3JtPSJ0cmFuc2xhdGUoMjUyMiw1MzM1KSI+PHVzZSB4bGluazpocmVmPSIjYi0wIi8+PC9nPgo8ZyB0cmFuc2Zvcm09InRyYW5zbGF0ZSgyNzE2LDUzMzUpIj48dXNlIHhsaW5rOmhyZWY9IiNyZWN0LTAiLz48L2c+CjxnIHRyYW5zZm9ybT0idHJhbnNsYXRlKDMwMDcsNTMzNSkiPjx1c2UgeGxpbms6aHJlZj0iI25fcmItMCIvPjwvZz4KPGcgdHJhbnNmb3JtPSJ0cmFuc2xhdGUoMzEwNCw1MzM1KSI+PHVzZSB4bGluazpocmVmPSIjcmVjdC0wIi8+PC9nPgo8ZyB0cmFuc2Zvcm09InRyYW5zbGF0ZSgzMjAxLDUzMzUpIj48dXNlIHhsaW5rOmhyZWY9IiNyZWN0LTAiLz48L2c+CjxnIHRyYW5zZm9ybT0idHJhbnNsYXRlKDMyOTgsNTMzNSkiPjx1c2UgeGxpbms6aHJlZj0iI3JlY3QtMCIvPjwvZz4KPGcgdHJhbnNmb3JtPSJ0cmFuc2xhdGUoMzM5NSw1MzM1KSI+PHVzZSB4bGluazpocmVmPSIjcmVjdC0wIi8+PC9nPgo8ZyB0cmFuc2Zvcm09InRyYW5zbGF0ZSgzNDkyLDUzMzUpIj48dXNlIHhsaW5rOmhyZWY9IiNyZWN0LTAiLz48L2c+CjxnIHRyYW5zZm9ybT0idHJhbnNsYXRlKDM1ODksNTMzNSkiPjx1c2UgeGxpbms6aHJlZj0iI3JlY3QtMCIvPjwvZz4KPGcgdHJhbnNmb3JtPSJ0cmFuc2xhdGUoMzY4Niw1MzM1KSI+PHVzZSB4bGluazpocmVmPSIjbHQtMCIvPjwvZz4KPGcgdHJhbnNmb3JtPSJ0cmFuc2xhdGUoNDA3NCw1MzM1KSI+PHVzZSB4bGluazpocmVmPSIjcnQtMCIvPjwvZz4KPGcgdHJhbnNmb3JtPSJ0cmFuc2xhdGUoNDE3MSw1MzM1KSI+PHVzZSB4bGluazpocmVmPSIjbHQtMCIvPjwvZz4KPGcgdHJhbnNmb3JtPSJ0cmFuc2xhdGUoNDc1Myw1MzM1KSI+PHVzZSB4bGluazpocmVmPSIjdC0wIi8+PC9nPgo8ZyB0cmFuc2Zvcm09InRyYW5zbGF0ZSg0OTQ3LDUzMzUpIj48dXNlIHhsaW5rOmhyZWY9IiNydC0wIi8+PC9nPgo8ZyB0cmFuc2Zvcm09InRyYW5zbGF0ZSg1MDQ0LDUzMzUpIj48dXNlIHhsaW5rOmhyZWY9IiNyZWN0LTAiLz48L2c+CjxnIHRyYW5zZm9ybT0idHJhbnNsYXRlKDUzMzUsNTMzNSkiPjx1c2UgeGxpbms6aHJlZj0iI25fcmItMCIvPjwvZz4KPGcgdHJhbnNmb3JtPSJ0cmFuc2xhdGUoNTQzMiw1MzM1KSI+PHVzZSB4bGluazpocmVmPSIjcmVjdC0wIi8+PC9nPgo8ZyB0cmFuc2Zvcm09InRyYW5zbGF0ZSg3NzYsNTQzMikiPjx1c2UgeGxpbms6aHJlZj0iI3QtMCIvPjwvZz4KPGcgdHJhbnNmb3JtPSJ0cmFuc2xhdGUoOTcwLDU0MzIpIj48dXNlIHhsaW5rOmhyZWY9IiN0LTAiLz48L2c+CjxnIHRyYW5zZm9ybT0idHJhbnNsYXRlKDE1NTIsNTQzMikiPjx1c2UgeGxpbms6aHJlZj0iI3JlY3QtMCIvPjwvZz4KPGcgdHJhbnNmb3JtPSJ0cmFuc2xhdGUoMjAzNyw1NDMyKSI+PHVzZSB4bGluazpocmVmPSIjcmVjdC0wIi8+PC9nPgo8ZyB0cmFuc2Zvcm09InRyYW5zbGF0ZSgyMTM0LDU0MzIpIj48dXNlIHhsaW5rOmhyZWY9IiNsLTAiLz48L2c+CjxnIHRyYW5zZm9ybT0idHJhbnNsYXRlKDI1MjIsNTQzMikiPjx1c2UgeGxpbms6aHJlZj0iI3JlY3QtMCIvPjwvZz4KPGcgdHJhbnNmb3JtPSJ0cmFuc2xhdGUoMjcxNiw1NDMyKSI+PHVzZSB4bGluazpocmVmPSIjcnQtMCIvPjwvZz4KPGcgdHJhbnNmb3JtPSJ0cmFuc2xhdGUoMjgxMyw1NDMyKSI+PHVzZSB4bGluazpocmVmPSIjcmVjdC0wIi8+PC9nPgo8ZyB0cmFuc2Zvcm09InRyYW5zbGF0ZSgyOTEwLDU0MzIpIj48dXNlIHhsaW5rOmhyZWY9IiNyZWN0LTAiLz48L2c+CjxnIHRyYW5zZm9ybT0idHJhbnNsYXRlKDMwMDcsNTQzMikiPjx1c2UgeGxpbms6aHJlZj0iI3JlY3QtMCIvPjwvZz4KPGcgdHJhbnNmb3JtPSJ0cmFuc2xhdGUoMzEwNCw1NDMyKSI+PHVzZSB4bGluazpocmVmPSIjcmVjdC0wIi8+PC9nPgo8ZyB0cmFuc2Zvcm09InRyYW5zbGF0ZSgzMjk4LDU0MzIpIj48dXNlIHhsaW5rOmhyZWY9IiNydC0wIi8+PC9nPgo8ZyB0cmFuc2Zvcm09InRyYW5zbGF0ZSgzMzk1LDU0MzIpIj48dXNlIHhsaW5rOmhyZWY9IiNyZWN0LTAiLz48L2c+CjxnIHRyYW5zZm9ybT0idHJhbnNsYXRlKDM2ODYsNTQzMikiPjx1c2UgeGxpbms6aHJlZj0iI25fcmItMCIvPjwvZz4KPGcgdHJhbnNmb3JtPSJ0cmFuc2xhdGUoMzc4Myw1NDMyKSI+PHVzZSB4bGluazpocmVmPSIjYi0wIi8+PC9nPgo8ZyB0cmFuc2Zvcm09InRyYW5zbGF0ZSgzOTc3LDU0MzIpIj48dXNlIHhsaW5rOmhyZWY9IiNlbXB0eS0wIi8+PC9nPgo8ZyB0cmFuc2Zvcm09InRyYW5zbGF0ZSg0MzY1LDU0MzIpIj48dXNlIHhsaW5rOmhyZWY9IiNyLTAiLz48L2c+CjxnIHRyYW5zZm9ybT0idHJhbnNsYXRlKDQ0NjIsNTQzMikiPjx1c2UgeGxpbms6aHJlZj0iI3JlY3QtMCIvPjwvZz4KPGcgdHJhbnNmb3JtPSJ0cmFuc2xhdGUoNDU1OSw1NDMyKSI+PHVzZSB4bGluazpocmVmPSIjbGItMCIvPjwvZz4KPGcgdHJhbnNmb3JtPSJ0cmFuc2xhdGUoNDc1Myw1NDMyKSI+PHVzZSB4bGluazpocmVmPSIjbl9yYi0wIi8+PC9nPgo8ZyB0cmFuc2Zvcm09InRyYW5zbGF0ZSg0ODUwLDU0MzIpIj48dXNlIHhsaW5rOmhyZWY9IiNiLTAiLz48L2c+CjxnIHRyYW5zZm9ybT0idHJhbnNsYXRlKDQ5NDcsNTQzMikiPjx1c2UgeGxpbms6aHJlZj0iI25fcmItMCIvPjwvZz4KPGcgdHJhbnNmb3JtPSJ0cmFuc2xhdGUoNTA0NCw1NDMyKSI+PHVzZSB4bGluazpocmVmPSIjcmVjdC0wIi8+PC9nPgo8ZyB0cmFuc2Zvcm09InRyYW5zbGF0ZSg1MTQxLDU0MzIpIj48dXNlIHhsaW5rOmhyZWY9IiNyZWN0LTAiLz48L2c+CjxnIHRyYW5zZm9ybT0idHJhbnNsYXRlKDUyMzgsNTQzMikiPjx1c2UgeGxpbms6aHJlZj0iI3JlY3QtMCIvPjwvZz4KPGcgdHJhbnNmb3JtPSJ0cmFuc2xhdGUoNTMzNSw1NDMyKSI+PHVzZSB4bGluazpocmVmPSIjcmVjdC0wIi8+PC9nPgo8ZyB0cmFuc2Zvcm09InRyYW5zbGF0ZSg1NDMyLDU0MzIpIj48dXNlIHhsaW5rOmhyZWY9IiNyZWN0LTAiLz48L2c+CjxnIHRyYW5zZm9ybT0idHJhbnNsYXRlKDU1MjksNTQzMikiPjx1c2UgeGxpbms6aHJlZj0iI2wtMCIvPjwvZz4KPGcgdHJhbnNmb3JtPSJ0cmFuc2xhdGUoNTYyNiw1NDMyKSI+PHVzZSB4bGluazpocmVmPSIjbl9yYi0wIi8+PC9nPgo8ZyB0cmFuc2Zvcm09InRyYW5zbGF0ZSg1NzIzLDU0MzIpIj48dXNlIHhsaW5rOmhyZWY9IiNyYi0wIi8+PC9nPgo8ZyB0cmFuc2Zvcm09InRyYW5zbGF0ZSg1ODIwLDU0MzIpIj48dXNlIHhsaW5rOmhyZWY9IiNsLTAiLz48L2c+CjxnIHRyYW5zZm9ybT0idHJhbnNsYXRlKDg3Myw1NTI5KSI+PHVzZSB4bGluazpocmVmPSIjZW1wdHktMCIvPjwvZz4KPGcgdHJhbnNmb3JtPSJ0cmFuc2xhdGUoMTA2Nyw1NTI5KSI+PHVzZSB4bGluazpocmVmPSIjci0wIi8+PC9nPgo8ZyB0cmFuc2Zvcm09InRyYW5zbGF0ZSgxMTY0LDU1MjkpIj48dXNlIHhsaW5rOmhyZWY9IiNsYi0wIi8+PC9nPgo8ZyB0cmFuc2Zvcm09InRyYW5zbGF0ZSgxNTUyLDU1MjkpIj48dXNlIHhsaW5rOmhyZWY9IiNydC0wIi8+PC9nPgo8ZyB0cmFuc2Zvcm09InRyYW5zbGF0ZSgxNjQ5LDU1MjkpIj48dXNlIHhsaW5rOmhyZWY9IiNyZWN0LTAiLz48L2c+CjxnIHRyYW5zZm9ybT0idHJhbnNsYXRlKDE3NDYsNTUyOSkiPjx1c2UgeGxpbms6aHJlZj0iI2xiLTAiLz48L2c+CjxnIHRyYW5zZm9ybT0idHJhbnNsYXRlKDIwMzcsNTUyOSkiPjx1c2UgeGxpbms6aHJlZj0iI3QtMCIvPjwvZz4KPGcgdHJhbnNmb3JtPSJ0cmFuc2xhdGUoMjIzMSw1NTI5KSI+PHVzZSB4bGluazpocmVmPSIjZW1wdHktMCIvPjwvZz4KPGcgdHJhbnNmb3JtPSJ0cmFuc2xhdGUoMjUyMiw1NTI5KSI+PHVzZSB4bGluazpocmVmPSIjcnQtMCIvPjwvZz4KPGcgdHJhbnNmb3JtPSJ0cmFuc2xhdGUoMjYxOSw1NTI5KSI+PHVzZSB4bGluazpocmVmPSIjbC0wIi8+PC9nPgo8ZyB0cmFuc2Zvcm09InRyYW5zbGF0ZSgzMDA3LDU1MjkpIj48dXNlIHhsaW5rOmhyZWY9IiNyZWN0LTAiLz48L2c+CjxnIHRyYW5zZm9ybT0idHJhbnNsYXRlKDMxMDQsNTUyOSkiPjx1c2UgeGxpbms6aHJlZj0iI3JlY3QtMCIvPjwvZz4KPGcgdHJhbnNmb3JtPSJ0cmFuc2xhdGUoMzIwMSw1NTI5KSI+PHVzZSB4bGluazpocmVmPSIjbGItMCIvPjwvZz4KPGcgdHJhbnNmb3JtPSJ0cmFuc2xhdGUoMzI5OCw1NTI5KSI+PHVzZSB4bGluazpocmVmPSIjbl9yYi0wIi8+PC9nPgo8ZyB0cmFuc2Zvcm09InRyYW5zbGF0ZSgzMzk1LDU1MjkpIj48dXNlIHhsaW5rOmhyZWY9IiNyZWN0LTAiLz48L2c+CjxnIHRyYW5zZm9ybT0idHJhbnNsYXRlKDM0OTIsNTUyOSkiPjx1c2UgeGxpbms6aHJlZj0iI2wtMCIvPjwvZz4KPGcgdHJhbnNmb3JtPSJ0cmFuc2xhdGUoMzU4OSw1NTI5KSI+PHVzZSB4bGluazpocmVmPSIjbl9yYi0wIi8+PC9nPgo8ZyB0cmFuc2Zvcm09InRyYW5zbGF0ZSgzNjg2LDU1MjkpIj48dXNlIHhsaW5rOmhyZWY9IiNyYi0wIi8+PC9nPgo8ZyB0cmFuc2Zvcm09InRyYW5zbGF0ZSgzNzgzLDU1MjkpIj48dXNlIHhsaW5rOmhyZWY9IiNyZWN0LTAiLz48L2c+CjxnIHRyYW5zZm9ybT0idHJhbnNsYXRlKDM4ODAsNTUyOSkiPjx1c2UgeGxpbms6aHJlZj0iI2wtMCIvPjwvZz4KPGcgdHJhbnNmb3JtPSJ0cmFuc2xhdGUoNDU1OSw1NTI5KSI+PHVzZSB4bGluazpocmVmPSIjcmVjdC0wIi8+PC9nPgo8ZyB0cmFuc2Zvcm09InRyYW5zbGF0ZSg0NjU2LDU1MjkpIj48dXNlIHhsaW5rOmhyZWY9IiNyZWN0LTAiLz48L2c+CjxnIHRyYW5zZm9ybT0idHJhbnNsYXRlKDQ3NTMsNTUyOSkiPjx1c2UgeGxpbms6aHJlZj0iI3JlY3QtMCIvPjwvZz4KPGcgdHJhbnNmb3JtPSJ0cmFuc2xhdGUoNDg1MCw1NTI5KSI+PHVzZSB4bGluazpocmVmPSIjcmVjdC0wIi8+PC9nPgo8ZyB0cmFuc2Zvcm09InRyYW5zbGF0ZSg0OTQ3LDU1MjkpIj48dXNlIHhsaW5rOmhyZWY9IiNyZWN0LTAiLz48L2c+CjxnIHRyYW5zZm9ybT0idHJhbnNsYXRlKDUwNDQsNTUyOSkiPjx1c2UgeGxpbms6aHJlZj0iI3JlY3QtMCIvPjwvZz4KPGcgdHJhbnNmb3JtPSJ0cmFuc2xhdGUoNTMzNSw1NTI5KSI+PHVzZSB4bGluazpocmVmPSIjcnQtMCIvPjwvZz4KPGcgdHJhbnNmb3JtPSJ0cmFuc2xhdGUoNTQzMiw1NTI5KSI+PHVzZSB4bGluazpocmVmPSIjcmVjdC0wIi8+PC9nPgo8ZyB0cmFuc2Zvcm09InRyYW5zbGF0ZSg1NjI2LDU1MjkpIj48dXNlIHhsaW5rOmhyZWY9IiNyLTAiLz48L2c+CjxnIHRyYW5zZm9ybT0idHJhbnNsYXRlKDU3MjMsNTUyOSkiPjx1c2UgeGxpbms6aHJlZj0iI2x0LTAiLz48L2c+CjxnIHRyYW5zZm9ybT0idHJhbnNsYXRlKDc3Niw1NjI2KSI+PHVzZSB4bGluazpocmVmPSIjZW1wdHktMCIvPjwvZz4KPGcgdHJhbnNmb3JtPSJ0cmFuc2xhdGUoODczLDU2MjYpIj48dXNlIHhsaW5rOmhyZWY9IiNuX3JiLTAiLz48L2c+CjxnIHRyYW5zZm9ybT0idHJhbnNsYXRlKDk3MCw1NjI2KSI+PHVzZSB4bGluazpocmVmPSIjYi0wIi8+PC9nPgo8ZyB0cmFuc2Zvcm09InRyYW5zbGF0ZSgxMDY3LDU2MjYpIj48dXNlIHhsaW5rOmhyZWY9IiNuX3JiLTAiLz48L2c+CjxnIHRyYW5zZm9ybT0idHJhbnNsYXRlKDExNjQsNTYyNikiPjx1c2UgeGxpbms6aHJlZj0iI3JlY3QtMCIvPjwvZz4KPGcgdHJhbnNmb3JtPSJ0cmFuc2xhdGUoMTY0OSw1NjI2KSI+PHVzZSB4bGluazpocmVmPSIjcnQtMCIvPjwvZz4KPGcgdHJhbnNmb3JtPSJ0cmFuc2xhdGUoMTc0Niw1NjI2KSI+PHVzZSB4bGluazpocmVmPSIjcmVjdC0wIi8+PC9nPgo8ZyB0cmFuc2Zvcm09InRyYW5zbGF0ZSgxOTQwLDU2MjYpIj48dXNlIHhsaW5rOmhyZWY9IiNlbXB0eS0wIi8+PC9nPgo8ZyB0cmFuc2Zvcm09InRyYW5zbGF0ZSgyMTM0LDU2MjYpIj48dXNlIHhsaW5rOmhyZWY9IiNlbXB0eS0wIi8+PC9nPgo8ZyB0cmFuc2Zvcm09InRyYW5zbGF0ZSgyMjMxLDU2MjYpIj48dXNlIHhsaW5rOmhyZWY9IiNuX3JiLTAiLz48L2c+CjxnIHRyYW5zZm9ybT0idHJhbnNsYXRlKDIzMjgsNTYyNikiPjx1c2UgeGxpbms6aHJlZj0iI2ItMCIvPjwvZz4KPGcgdHJhbnNmb3JtPSJ0cmFuc2xhdGUoMjcxNiw1NjI2KSI+PHVzZSB4bGluazpocmVmPSIjYi0wIi8+PC9nPgo8ZyB0cmFuc2Zvcm09InRyYW5zbGF0ZSgzMDA3LDU2MjYpIj48dXNlIHhsaW5rOmhyZWY9IiN0LTAiLz48L2c+CjxnIHRyYW5zZm9ybT0idHJhbnNsYXRlKDMyMDEsNTYyNikiPjx1c2UgeGxpbms6aHJlZj0iI3J0LTAiLz48L2c+CjxnIHRyYW5zZm9ybT0idHJhbnNsYXRlKDMyOTgsNTYyNikiPjx1c2UgeGxpbms6aHJlZj0iI3JlY3QtMCIvPjwvZz4KPGcgdHJhbnNmb3JtPSJ0cmFuc2xhdGUoMzM5NSw1NjI2KSI+PHVzZSB4bGluazpocmVmPSIjbHQtMCIvPjwvZz4KPGcgdHJhbnNmb3JtPSJ0cmFuc2xhdGUoMzU4OSw1NjI2KSI+PHVzZSB4bGluazpocmVmPSIjci0wIi8+PC9nPgo8ZyB0cmFuc2Zvcm09InRyYW5zbGF0ZSgzNjg2LDU2MjYpIj48dXNlIHhsaW5rOmhyZWY9IiNyZWN0LTAiLz48L2c+CjxnIHRyYW5zZm9ybT0idHJhbnNsYXRlKDM3ODMsNTYyNikiPjx1c2UgeGxpbms6aHJlZj0iI2x0LTAiLz48L2c+CjxnIHRyYW5zZm9ybT0idHJhbnNsYXRlKDQyNjgsNTYyNikiPjx1c2UgeGxpbms6aHJlZj0iI3JiLTAiLz48L2c+CjxnIHRyYW5zZm9ybT0idHJhbnNsYXRlKDQzNjUsNTYyNikiPjx1c2UgeGxpbms6aHJlZj0iI2xiLTAiLz48L2c+CjxnIHRyYW5zZm9ybT0idHJhbnNsYXRlKDQ1NTksNTYyNikiPjx1c2UgeGxpbms6aHJlZj0iI3J0LTAiLz48L2c+CjxnIHRyYW5zZm9ybT0idHJhbnNsYXRlKDQ2NTYsNTYyNikiPjx1c2UgeGxpbms6aHJlZj0iI3JlY3QtMCIvPjwvZz4KPGcgdHJhbnNmb3JtPSJ0cmFuc2xhdGUoNDc1Myw1NjI2KSI+PHVzZSB4bGluazpocmVmPSIjcmVjdC0wIi8+PC9nPgo8ZyB0cmFuc2Zvcm09InRyYW5zbGF0ZSg0OTQ3LDU2MjYpIj48dXNlIHhsaW5rOmhyZWY9IiNyZWN0LTAiLz48L2c+CjxnIHRyYW5zZm9ybT0idHJhbnNsYXRlKDUwNDQsNTYyNikiPjx1c2UgeGxpbms6aHJlZj0iI3JlY3QtMCIvPjwvZz4KPGcgdHJhbnNmb3JtPSJ0cmFuc2xhdGUoNTE0MSw1NjI2KSI+PHVzZSB4bGluazpocmVmPSIjbC0wIi8+PC9nPgo8ZyB0cmFuc2Zvcm09InRyYW5zbGF0ZSg1NDMyLDU2MjYpIj48dXNlIHhsaW5rOmhyZWY9IiNyZWN0LTAiLz48L2c+CjxnIHRyYW5zZm9ybT0idHJhbnNsYXRlKDU1MjksNTYyNikiPjx1c2UgeGxpbms6aHJlZj0iI2wtMCIvPjwvZz4KPGcgdHJhbnNmb3JtPSJ0cmFuc2xhdGUoNTgyMCw1NjI2KSI+PHVzZSB4bGluazpocmVmPSIjZW1wdHktMCIvPjwvZz4KPGcgdHJhbnNmb3JtPSJ0cmFuc2xhdGUoODczLDU3MjMpIj48dXNlIHhsaW5rOmhyZWY9IiNyYi0wIi8+PC9nPgo8ZyB0cmFuc2Zvcm09InRyYW5zbGF0ZSg5NzAsNTcyMykiPjx1c2UgeGxpbms6aHJlZj0iI3JlY3QtMCIvPjwvZz4KPGcgdHJhbnNmb3JtPSJ0cmFuc2xhdGUoMTA2Nyw1NzIzKSI+PHVzZSB4bGluazpocmVmPSIjcmVjdC0wIi8+PC9nPgo8ZyB0cmFuc2Zvcm09InRyYW5zbGF0ZSgxMTY0LDU3MjMpIj48dXNlIHhsaW5rOmhyZWY9IiNsdC0wIi8+PC9nPgo8ZyB0cmFuc2Zvcm09InRyYW5zbGF0ZSgxNzQ2LDU3MjMpIj48dXNlIHhsaW5rOmhyZWY9IiNyZWN0LTAiLz48L2c+CjxnIHRyYW5zZm9ybT0idHJhbnNsYXRlKDIwMzcsNTcyMykiPjx1c2UgeGxpbms6aHJlZj0iI2VtcHR5LTAiLz48L2c+CjxnIHRyYW5zZm9ybT0idHJhbnNsYXRlKDIyMzEsNTcyMykiPjx1c2UgeGxpbms6aHJlZj0iI3JiLTAiLz48L2c+CjxnIHRyYW5zZm9ybT0idHJhbnNsYXRlKDIzMjgsNTcyMykiPjx1c2UgeGxpbms6aHJlZj0iI3JlY3QtMCIvPjwvZz4KPGcgdHJhbnNmb3JtPSJ0cmFuc2xhdGUoMjQyNSw1NzIzKSI+PHVzZSB4bGluazpocmVmPSIjcmVjdC0wIi8+PC9nPgo8ZyB0cmFuc2Zvcm09InRyYW5zbGF0ZSgyNTIyLDU3MjMpIj48dXNlIHhsaW5rOmhyZWY9IiNsLTAiLz48L2c+CjxnIHRyYW5zZm9ybT0idHJhbnNsYXRlKDI3MTYsNTcyMykiPjx1c2UgeGxpbms6aHJlZj0iI3QtMCIvPjwvZz4KPGcgdHJhbnNmb3JtPSJ0cmFuc2xhdGUoMjkxMCw1NzIzKSI+PHVzZSB4bGluazpocmVmPSIjZW1wdHktMCIvPjwvZz4KPGcgdHJhbnNmb3JtPSJ0cmFuc2xhdGUoMzI5OCw1NzIzKSI+PHVzZSB4bGluazpocmVmPSIjdC0wIi8+PC9nPgo8ZyB0cmFuc2Zvcm09InRyYW5zbGF0ZSgzMzk1LDU3MjMpIj48dXNlIHhsaW5rOmhyZWY9IiNuX3JiLTAiLz48L2c+CjxnIHRyYW5zZm9ybT0idHJhbnNsYXRlKDM0OTIsNTcyMykiPjx1c2UgeGxpbms6aHJlZj0iI2ItMCIvPjwvZz4KPGcgdHJhbnNmb3JtPSJ0cmFuc2xhdGUoMzY4Niw1NzIzKSI+PHVzZSB4bGluazpocmVmPSIjdC0wIi8+PC9nPgo8ZyB0cmFuc2Zvcm09InRyYW5zbGF0ZSgzOTc3LDU3MjMpIj48dXNlIHhsaW5rOmhyZWY9IiNlbXB0eS0wIi8+PC9nPgo8ZyB0cmFuc2Zvcm09InRyYW5zbGF0ZSg0MjY4LDU3MjMpIj48dXNlIHhsaW5rOmhyZWY9IiNyZWN0LTAiLz48L2c+CjxnIHRyYW5zZm9ybT0idHJhbnNsYXRlKDQzNjUsNTcyMykiPjx1c2UgeGxpbms6aHJlZj0iI2x0LTAiLz48L2c+CjxnIHRyYW5zZm9ybT0idHJhbnNsYXRlKDQ2NTYsNTcyMykiPjx1c2UgeGxpbms6aHJlZj0iI3J0LTAiLz48L2c+CjxnIHRyYW5zZm9ybT0idHJhbnNsYXRlKDQ3NTMsNTcyMykiPjx1c2UgeGxpbms6aHJlZj0iI2x0LTAiLz48L2c+CjxnIHRyYW5zZm9ybT0idHJhbnNsYXRlKDQ4NTAsNTcyMykiPjx1c2UgeGxpbms6aHJlZj0iI25fcmItMCIvPjwvZz4KPGcgdHJhbnNmb3JtPSJ0cmFuc2xhdGUoNDk0Nyw1NzIzKSI+PHVzZSB4bGluazpocmVmPSIjcmVjdC0wIi8+PC9nPgo8ZyB0cmFuc2Zvcm09InRyYW5zbGF0ZSg1NDMyLDU3MjMpIj48dXNlIHhsaW5rOmhyZWY9IiNyZWN0LTAiLz48L2c+CjxnIHRyYW5zZm9ybT0idHJhbnNsYXRlKDU3MjMsNTcyMykiPjx1c2UgeGxpbms6aHJlZj0iI2ItMCIvPjwvZz4KPGcgdHJhbnNmb3JtPSJ0cmFuc2xhdGUoODczLDU4MjApIj48dXNlIHhsaW5rOmhyZWY9IiNydC0wIi8+PC9nPgo8ZyB0cmFuc2Zvcm09InRyYW5zbGF0ZSg5NzAsNTgyMCkiPjx1c2UgeGxpbms6aHJlZj0iI2x0LTAiLz48L2c+CjxnIHRyYW5zZm9ybT0idHJhbnNsYXRlKDE0NTUsNTgyMCkiPjx1c2UgeGxpbms6aHJlZj0iI2VtcHR5LTAiLz48L2c+CjxnIHRyYW5zZm9ybT0idHJhbnNsYXRlKDE2NDksNTgyMCkiPjx1c2UgeGxpbms6aHJlZj0iI3ItMCIvPjwvZz4KPGcgdHJhbnNmb3JtPSJ0cmFuc2xhdGUoMTc0Niw1ODIwKSI+PHVzZSB4bGluazpocmVmPSIjbHQtMCIvPjwvZz4KPGcgdHJhbnNmb3JtPSJ0cmFuc2xhdGUoMjIzMSw1ODIwKSI+PHVzZSB4bGluazpocmVmPSIjdC0wIi8+PC9nPgo8ZyB0cmFuc2Zvcm09InRyYW5zbGF0ZSgyNjE5LDU4MjApIj48dXNlIHhsaW5rOmhyZWY9IiNlbXB0eS0wIi8+PC9nPgo8ZyB0cmFuc2Zvcm09InRyYW5zbGF0ZSgzMDA3LDU4MjApIj48dXNlIHhsaW5rOmhyZWY9IiNyLTAiLz48L2c+CjxnIHRyYW5zZm9ybT0idHJhbnNsYXRlKDMxMDQsNTgyMCkiPjx1c2UgeGxpbms6aHJlZj0iI3JlY3QtMCIvPjwvZz4KPGcgdHJhbnNmb3JtPSJ0cmFuc2xhdGUoMzIwMSw1ODIwKSI+PHVzZSB4bGluazpocmVmPSIjbC0wIi8+PC9nPgo8ZyB0cmFuc2Zvcm09InRyYW5zbGF0ZSgzMzk1LDU4MjApIj48dXNlIHhsaW5rOmhyZWY9IiNyLTAiLz48L2c+CjxnIHRyYW5zZm9ybT0idHJhbnNsYXRlKDM0OTIsNTgyMCkiPjx1c2UgeGxpbms6aHJlZj0iI3JlY3QtMCIvPjwvZz4KPGcgdHJhbnNmb3JtPSJ0cmFuc2xhdGUoMzU4OSw1ODIwKSI+PHVzZSB4bGluazpocmVmPSIjbC0wIi8+PC9nPgo8ZyB0cmFuc2Zvcm09InRyYW5zbGF0ZSg0MDc0LDU4MjApIj48dXNlIHhsaW5rOmhyZWY9IiNlbXB0eS0wIi8+PC9nPgo8ZyB0cmFuc2Zvcm09InRyYW5zbGF0ZSg0MjY4LDU4MjApIj48dXNlIHhsaW5rOmhyZWY9IiN0LTAiLz48L2c+CjxnIHRyYW5zZm9ybT0idHJhbnNsYXRlKDQ0NjIsNTgyMCkiPjx1c2UgeGxpbms6aHJlZj0iI2VtcHR5LTAiLz48L2c+CjxnIHRyYW5zZm9ybT0idHJhbnNsYXRlKDQ4NTAsNTgyMCkiPjx1c2UgeGxpbms6aHJlZj0iI3ItMCIvPjwvZz4KPGcgdHJhbnNmb3JtPSJ0cmFuc2xhdGUoNDk0Nyw1ODIwKSI+PHVzZSB4bGluazpocmVmPSIjcmVjdC0wIi8+PC9nPgo8ZyB0cmFuc2Zvcm09InRyYW5zbGF0ZSg1MDQ0LDU4MjApIj48dXNlIHhsaW5rOmhyZWY9IiNsLTAiLz48L2c+CjxnIHRyYW5zZm9ybT0idHJhbnNsYXRlKDU0MzIsNTgyMCkiPjx1c2UgeGxpbms6aHJlZj0iI3QtMCIvPjwvZz4KPGcgdHJhbnNmb3JtPSJ0cmFuc2xhdGUoNTcyMyw1ODIwKSI+PHVzZSB4bGluazpocmVmPSIjcnQtMCIvPjwvZz4KPGcgdHJhbnNmb3JtPSJ0cmFuc2xhdGUoNTgyMCw1ODIwKSI+PHVzZSB4bGluazpocmVmPSIjbC0wIi8+PC9nPgo8dXNlIGZpbGwtcnVsZT0iZXZlbm9kZCIgdHJhbnNmb3JtPSJ0cmFuc2xhdGUoMCwwKSIgeGxpbms6aHJlZj0iI3BvaW50LTAiLz4KPHVzZSBmaWxsLXJ1bGU9ImV2ZW5vZGQiIHRyYW5zZm9ybT0idHJhbnNsYXRlKDUxODQsMCkiIHhsaW5rOmhyZWY9IiNwb2ludC0wIi8+Cjx1c2UgZmlsbC1ydWxlPSJldmVub2RkIiB0cmFuc2Zvcm09InRyYW5zbGF0ZSgwLDUxOD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460375" y="1874688"/>
            <a:ext cx="6014827" cy="1278932"/>
            <a:chOff x="755576" y="1883047"/>
            <a:chExt cx="6014827" cy="127893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55576" y="2060848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Рекомендации </a:t>
              </a:r>
              <a:r>
                <a:rPr lang="ru-RU" dirty="0"/>
                <a:t>по обеспечению закупок продуктов питания для школьных столовых, услуг по организации питания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1471" y="1883047"/>
              <a:ext cx="1278932" cy="1278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AutoShape 5" descr="data:image/svg+xml;base64,CiAgPHN2ZwogICAgdmVyc2lvbj0iMS4xIgogICAgdmlld0JveD0iMCAwIDY0MzUgNjQzN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Y0MzUiCiAgICAgICAgaGVpZ2h0PSI2NDM1IgogICAgICAgIHJ4PSI5MDUiCiAgICAgICAgZmlsbD0iI2ZmZmZmZiIKICAgICAgLz4KCiAgICA8ZyB0cmFuc2Zvcm09InRyYW5zbGF0ZSg1MjcuODcxMDkzNzUsIDUyNy44NzEwOTM3NSkgc2NhbGUoMC44NDM3NSkiPgogICAgICA8ZyB0cmFuc2Zvcm09InRyYW5zbGF0ZSg4NzMsMCkiPjx1c2UgeGxpbms6aHJlZj0iI2ItMCIvPjwvZz4KPGcgdHJhbnNmb3JtPSJ0cmFuc2xhdGUoMTE2NCwwKSI+PHVzZSB4bGluazpocmVmPSIjZW1wdHktMCIvPjwvZz4KPGcgdHJhbnNmb3JtPSJ0cmFuc2xhdGUoMTM1OCwwKSI+PHVzZSB4bGluazpocmVmPSIjci0wIi8+PC9nPgo8ZyB0cmFuc2Zvcm09InRyYW5zbGF0ZSgxNDU1LDApIj48dXNlIHhsaW5rOmhyZWY9IiNsYi0wIi8+PC9nPgo8ZyB0cmFuc2Zvcm09InRyYW5zbGF0ZSgxNzQ2LDApIj48dXNlIHhsaW5rOmhyZWY9IiNyLTAiLz48L2c+CjxnIHRyYW5zZm9ybT0idHJhbnNsYXRlKDE4NDMsMCkiPjx1c2UgeGxpbms6aHJlZj0iI3JlY3QtMCIvPjwvZz4KPGcgdHJhbnNmb3JtPSJ0cmFuc2xhdGUoMTk0MCwwKSI+PHVzZSB4bGluazpocmVmPSIjbGItMCIvPjwvZz4KPGcgdHJhbnNmb3JtPSJ0cmFuc2xhdGUoMjEzNCwwKSI+PHVzZSB4bGluazpocmVmPSIjci0wIi8+PC9nPgo8ZyB0cmFuc2Zvcm09InRyYW5zbGF0ZSgyMjMxLDApIj48dXNlIHhsaW5rOmhyZWY9IiNsYi0wIi8+PC9nPgo8ZyB0cmFuc2Zvcm09InRyYW5zbGF0ZSgyNDI1LDApIj48dXNlIHhsaW5rOmhyZWY9IiNuX3JiLTAiLz48L2c+CjxnIHRyYW5zZm9ybT0idHJhbnNsYXRlKDI1MjIsMCkiPjx1c2UgeGxpbms6aHJlZj0iI2ItMCIvPjwvZz4KPGcgdHJhbnNmb3JtPSJ0cmFuc2xhdGUoMjYxOSwwKSI+PHVzZSB4bGluazpocmVmPSIjbl9yYi0wIi8+PC9nPgo8ZyB0cmFuc2Zvcm09InRyYW5zbGF0ZSgyNzE2LDApIj48dXNlIHhsaW5rOmhyZWY9IiNyYi0wIi8+PC9nPgo8ZyB0cmFuc2Zvcm09InRyYW5zbGF0ZSgyODEzLDApIj48dXNlIHhsaW5rOmhyZWY9IiNsLTAiLz48L2c+CjxnIHRyYW5zZm9ybT0idHJhbnNsYXRlKDMwMDcsMCkiPjx1c2UgeGxpbms6aHJlZj0iI2ItMCIvPjwvZz4KPGcgdHJhbnNmb3JtPSJ0cmFuc2xhdGUoMzIwMSwwKSI+PHVzZSB4bGluazpocmVmPSIjcmItMCIvPjwvZz4KPGcgdHJhbnNmb3JtPSJ0cmFuc2xhdGUoMzI5OCwwKSI+PHVzZSB4bGluazpocmVmPSIjcmVjdC0wIi8+PC9nPgo8ZyB0cmFuc2Zvcm09InRyYW5zbGF0ZSgzMzk1LDApIj48dXNlIHhsaW5rOmhyZWY9IiNsYi0wIi8+PC9nPgo8ZyB0cmFuc2Zvcm09InRyYW5zbGF0ZSgzNzgzLDApIj48dXNlIHhsaW5rOmhyZWY9IiNuX3JiLTAiLz48L2c+CjxnIHRyYW5zZm9ybT0idHJhbnNsYXRlKDM4ODAsMCkiPjx1c2UgeGxpbms6aHJlZj0iI3JiLTAiLz48L2c+CjxnIHRyYW5zZm9ybT0idHJhbnNsYXRlKDM5NzcsMCkiPjx1c2UgeGxpbms6aHJlZj0iI3JlY3QtMCIvPjwvZz4KPGcgdHJhbnNmb3JtPSJ0cmFuc2xhdGUoNDA3NCwwKSI+PHVzZSB4bGluazpocmVmPSIjbC0wIi8+PC9nPgo8ZyB0cmFuc2Zvcm09InRyYW5zbGF0ZSg0NTU5LDApIj48dXNlIHhsaW5rOmhyZWY9IiNlbXB0eS0wIi8+PC9nPgo8ZyB0cmFuc2Zvcm09InRyYW5zbGF0ZSg0OTQ3LDApIj48dXNlIHhsaW5rOmhyZWY9IiNlbXB0eS0wIi8+PC9nPgo8ZyB0cmFuc2Zvcm09InRyYW5zbGF0ZSg1MzM1LDApIj48dXNlIHhsaW5rOmhyZWY9IiNlbXB0eS0wIi8+PC9nPgo8ZyB0cmFuc2Zvcm09InRyYW5zbGF0ZSg3NzYsOTcpIj48dXNlIHhsaW5rOmhyZWY9IiNuX3JiLTAiLz48L2c+CjxnIHRyYW5zZm9ybT0idHJhbnNsYXRlKDg3Myw5NykiPjx1c2UgeGxpbms6aHJlZj0iI3JlY3QtMCIvPjwvZz4KPGcgdHJhbnNmb3JtPSJ0cmFuc2xhdGUoOTcwLDk3KSI+PHVzZSB4bGluazpocmVmPSIjcmVjdC0wIi8+PC9nPgo8ZyB0cmFuc2Zvcm09InRyYW5zbGF0ZSgxMDY3LDk3KSI+PHVzZSB4bGluazpocmVmPSIjbC0wIi8+PC9nPgo8ZyB0cmFuc2Zvcm09InRyYW5zbGF0ZSgxNDU1LDk3KSI+PHVzZSB4bGluazpocmVmPSIjcmVjdC0wIi8+PC9nPgo8ZyB0cmFuc2Zvcm09InRyYW5zbGF0ZSgxNTUyLDk3KSI+PHVzZSB4bGluazpocmVmPSIjbGItMCIvPjwvZz4KPGcgdHJhbnNmb3JtPSJ0cmFuc2xhdGUoMTg0Myw5NykiPjx1c2UgeGxpbms6aHJlZj0iI3JlY3QtMCIvPjwvZz4KPGcgdHJhbnNmb3JtPSJ0cmFuc2xhdGUoMTk0MCw5NykiPjx1c2UgeGxpbms6aHJlZj0iI2x0LTAiLz48L2c+CjxnIHRyYW5zZm9ybT0idHJhbnNsYXRlKDIyMzEsOTcpIj48dXNlIHhsaW5rOmhyZWY9IiNyZWN0LTAiLz48L2c+CjxnIHRyYW5zZm9ybT0idHJhbnNsYXRlKDIzMjgsOTcpIj48dXNlIHhsaW5rOmhyZWY9IiNyZWN0LTAiLz48L2c+CjxnIHRyYW5zZm9ybT0idHJhbnNsYXRlKDI0MjUsOTcpIj48dXNlIHhsaW5rOmhyZWY9IiNyZWN0LTAiLz48L2c+CjxnIHRyYW5zZm9ybT0idHJhbnNsYXRlKDI1MjIsOTcpIj48dXNlIHhsaW5rOmhyZWY9IiNyZWN0LTAiLz48L2c+CjxnIHRyYW5zZm9ybT0idHJhbnNsYXRlKDI2MTksOTcpIj48dXNlIHhsaW5rOmhyZWY9IiNyZWN0LTAiLz48L2c+CjxnIHRyYW5zZm9ybT0idHJhbnNsYXRlKDI3MTYsOTcpIj48dXNlIHhsaW5rOmhyZWY9IiNsdC0wIi8+PC9nPgo8ZyB0cmFuc2Zvcm09InRyYW5zbGF0ZSgyOTEwLDk3KSI+PHVzZSB4bGluazpocmVmPSIjbl9yYi0wIi8+PC9nPgo8ZyB0cmFuc2Zvcm09InRyYW5zbGF0ZSgzMDA3LDk3KSI+PHVzZSB4bGluazpocmVmPSIjcmVjdC0wIi8+PC9nPgo8ZyB0cmFuc2Zvcm09InRyYW5zbGF0ZSgzMjAxLDk3KSI+PHVzZSB4bGluazpocmVmPSIjdC0wIi8+PC9nPgo8ZyB0cmFuc2Zvcm09InRyYW5zbGF0ZSgzMzk1LDk3KSI+PHVzZSB4bGluazpocmVmPSIjcmVjdC0wIi8+PC9nPgo8ZyB0cmFuc2Zvcm09InRyYW5zbGF0ZSgzNDkyLDk3KSI+PHVzZSB4bGluazpocmVmPSIjcmVjdC0wIi8+PC9nPgo8ZyB0cmFuc2Zvcm09InRyYW5zbGF0ZSgzNTg5LDk3KSI+PHVzZSB4bGluazpocmVmPSIjcmVjdC0wIi8+PC9nPgo8ZyB0cmFuc2Zvcm09InRyYW5zbGF0ZSgzNjg2LDk3KSI+PHVzZSB4bGluazpocmVmPSIjcmVjdC0wIi8+PC9nPgo8ZyB0cmFuc2Zvcm09InRyYW5zbGF0ZSgzNzgzLDk3KSI+PHVzZSB4bGluazpocmVmPSIjcmVjdC0wIi8+PC9nPgo8ZyB0cmFuc2Zvcm09InRyYW5zbGF0ZSgzODgwLDk3KSI+PHVzZSB4bGluazpocmVmPSIjbHQtMCIvPjwvZz4KPGcgdHJhbnNmb3JtPSJ0cmFuc2xhdGUoNDE3MSw5NykiPjx1c2UgeGxpbms6aHJlZj0iI2VtcHR5LTAiLz48L2c+CjxnIHRyYW5zZm9ybT0idHJhbnNsYXRlKDQzNjUsOTcpIj48dXNlIHhsaW5rOmhyZWY9IiNiLTAiLz48L2c+CjxnIHRyYW5zZm9ybT0idHJhbnNsYXRlKDQ2NTYsOTcpIj48dXNlIHhsaW5rOmhyZWY9IiNlbXB0eS0wIi8+PC9nPgo8ZyB0cmFuc2Zvcm09InRyYW5zbGF0ZSg0ODUwLDk3KSI+PHVzZSB4bGluazpocmVmPSIjZW1wdHktMCIvPjwvZz4KPGcgdHJhbnNmb3JtPSJ0cmFuc2xhdGUoNTQzMiw5NykiPjx1c2UgeGxpbms6aHJlZj0iI2ItMCIvPjwvZz4KPGcgdHJhbnNmb3JtPSJ0cmFuc2xhdGUoNzc2LDE5NCkiPjx1c2UgeGxpbms6aHJlZj0iI3JiLTAiLz48L2c+CjxnIHRyYW5zZm9ybT0idHJhbnNsYXRlKDg3MywxOTQpIj48dXNlIHhsaW5rOmhyZWY9IiNyZWN0LTAiLz48L2c+CjxnIHRyYW5zZm9ybT0idHJhbnNsYXRlKDExNjQsMTk0KSI+PHVzZSB4bGluazpocmVmPSIjZW1wdHktMCIvPjwvZz4KPGcgdHJhbnNmb3JtPSJ0cmFuc2xhdGUoMTM1OCwxOTQpIj48dXNlIHhsaW5rOmhyZWY9IiNyYi0wIi8+PC9nPgo8ZyB0cmFuc2Zvcm09InRyYW5zbGF0ZSgxNDU1LDE5NCkiPjx1c2UgeGxpbms6aHJlZj0iI3JlY3QtMCIvPjwvZz4KPGcgdHJhbnNmb3JtPSJ0cmFuc2xhdGUoMTU1MiwxOTQpIj48dXNlIHhsaW5rOmhyZWY9IiNyZWN0LTAiLz48L2c+CjxnIHRyYW5zZm9ybT0idHJhbnNsYXRlKDE2NDksMTk0KSI+PHVzZSB4bGluazpocmVmPSIjbGItMCIvPjwvZz4KPGcgdHJhbnNmb3JtPSJ0cmFuc2xhdGUoMTg0MywxOTQpIj48dXNlIHhsaW5rOmhyZWY9IiN0LTAiLz48L2c+CjxnIHRyYW5zZm9ybT0idHJhbnNsYXRlKDIwMzcsMTk0KSI+PHVzZSB4bGluazpocmVmPSIjci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OTEwLDE5NCkiPjx1c2UgeGxpbms6aHJlZj0iI3JiLTAiLz48L2c+CjxnIHRyYW5zZm9ybT0idHJhbnNsYXRlKDMwMDcsMTk0KSI+PHVzZSB4bGluazpocmVmPSIjcmVjdC0wIi8+PC9nPgo8ZyB0cmFuc2Zvcm09InRyYW5zbGF0ZSgzMTA0LDE5NCkiPjx1c2UgeGxpbms6aHJlZj0iI2wtMCIvPjwvZz4KPGcgdHJhbnNmb3JtPSJ0cmFuc2xhdGUoMzM5NSwxOTQpIj48dXNlIHhsaW5rOmhyZWY9IiNyZWN0LTAiLz48L2c+CjxnIHRyYW5zZm9ybT0idHJhbnNsYXRlKDM0OTIsMTk0KSI+PHVzZSB4bGluazpocmVmPSIjbHQtMCIvPjwvZz4KPGcgdHJhbnNmb3JtPSJ0cmFuc2xhdGUoMzY4NiwxOTQpIj48dXNlIHhsaW5rOmhyZWY9IiNydC0wIi8+PC9nPgo8ZyB0cmFuc2Zvcm09InRyYW5zbGF0ZSgzNzgzLDE5NCkiPjx1c2UgeGxpbms6aHJlZj0iI3JlY3QtMCIvPjwvZz4KPGcgdHJhbnNmb3JtPSJ0cmFuc2xhdGUoMzk3NywxOTQpIj48dXNlIHhsaW5rOmhyZWY9IiNuX3JiLTAiLz48L2c+CjxnIHRyYW5zZm9ybT0idHJhbnNsYXRlKDQwNzQsMTk0KSI+PHVzZSB4bGluazpocmVmPSIjYi0wIi8+PC9nPgo8ZyB0cmFuc2Zvcm09InRyYW5zbGF0ZSg0MzY1LDE5NCkiPjx1c2UgeGxpbms6aHJlZj0iI3J0LTAiLz48L2c+CjxnIHRyYW5zZm9ybT0idHJhbnNsYXRlKDQ0NjIsMTk0KSI+PHVzZSB4bGluazpocmVmPSIjcmVjdC0wIi8+PC9nPgo8ZyB0cmFuc2Zvcm09InRyYW5zbGF0ZSg0NTU5LDE5NCkiPjx1c2UgeGxpbms6aHJlZj0iI2wtMCIvPjwvZz4KPGcgdHJhbnNmb3JtPSJ0cmFuc2xhdGUoNDc1MywxOTQpIj48dXNlIHhsaW5rOmhyZWY9IiNlbXB0eS0wIi8+PC9nPgo8ZyB0cmFuc2Zvcm09InRyYW5zbGF0ZSg0OTQ3LDE5NCkiPjx1c2UgeGxpbms6aHJlZj0iI3ItMCIvPjwvZz4KPGcgdHJhbnNmb3JtPSJ0cmFuc2xhdGUoNTA0NCwxOTQpIj48dXNlIHhsaW5rOmhyZWY9IiNsLTAiLz48L2c+CjxnIHRyYW5zZm9ybT0idHJhbnNsYXRlKDUyMzgsMTk0KSI+PHVzZSB4bGluazpocmVmPSIjYi0wIi8+PC9nPgo8ZyB0cmFuc2Zvcm09InRyYW5zbGF0ZSg1NDMyLDE5NCkiPjx1c2UgeGxpbms6aHJlZj0iI3QtMCIvPjwvZz4KPGcgdHJhbnNmb3JtPSJ0cmFuc2xhdGUoNzc2LDI5MSkiPjx1c2UgeGxpbms6aHJlZj0iI3J0LTAiLz48L2c+CjxnIHRyYW5zZm9ybT0idHJhbnNsYXRlKDg3MywyOTEpIj48dXNlIHhsaW5rOmhyZWY9IiNyZWN0LTAiLz48L2c+CjxnIHRyYW5zZm9ybT0idHJhbnNsYXRlKDk3MCwyOTEpIj48dXNlIHhsaW5rOmhyZWY9IiNsLTAiLz48L2c+CjxnIHRyYW5zZm9ybT0idHJhbnNsYXRlKDEzNTgsMjkxKSI+PHVzZSB4bGluazpocmVmPSIjcnQtMCIvPjwvZz4KPGcgdHJhbnNmb3JtPSJ0cmFuc2xhdGUoMTQ1NSwyOTEpIj48dXNlIHhsaW5rOmhyZWY9IiNyZWN0LTAiLz48L2c+CjxnIHRyYW5zZm9ybT0idHJhbnNsYXRlKDE2NDksMjkxKSI+PHVzZSB4bGluazpocmVmPSIjdC0wIi8+PC9nPgo8ZyB0cmFuc2Zvcm09InRyYW5zbGF0ZSgxODQzLDI5MSkiPjx1c2UgeGxpbms6aHJlZj0iI25fcmItMCIvPjwvZz4KPGcgdHJhbnNmb3JtPSJ0cmFuc2xhdGUoMTk0MC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iLTAiLz48L2c+CjxnIHRyYW5zZm9ybT0idHJhbnNsYXRlKDI5MTAsMjkxKSI+PHVzZSB4bGluazpocmVmPSIjcmVjdC0wIi8+PC9nPgo8ZyB0cmFuc2Zvcm09InRyYW5zbGF0ZSgzMTA0LDI5MSkiPjx1c2UgeGxpbms6aHJlZj0iI25fcmItMCIvPjwvZz4KPGcgdHJhbnNmb3JtPSJ0cmFuc2xhdGUoMzIwMSwyOTEpIj48dXNlIHhsaW5rOmhyZWY9IiNiLTAiLz48L2c+CjxnIHRyYW5zZm9ybT0idHJhbnNsYXRlKDMzOTUsMjkxKSI+PHVzZSB4bGluazpocmVmPSIjdC0wIi8+PC9nPgo8ZyB0cmFuc2Zvcm09InRyYW5zbGF0ZSgzNTg5LDI5MSkiPjx1c2UgeGxpbms6aHJlZj0iI2VtcHR5LTAiLz48L2c+CjxnIHRyYW5zZm9ybT0idHJhbnNsYXRlKDM3ODMsMjkxKSI+PHVzZSB4bGluazpocmVmPSIjcnQtMCIvPjwvZz4KPGcgdHJhbnNmb3JtPSJ0cmFuc2xhdGUoMzg4MCwyOTEpIj48dXNlIHhsaW5rOmhyZWY9IiNyZWN0LTAiLz48L2c+CjxnIHRyYW5zZm9ybT0idHJhbnNsYXRlKDM5NzcsMjkxKSI+PHVzZSB4bGluazpocmVmPSIjcmVjdC0wIi8+PC9nPgo8ZyB0cmFuc2Zvcm09InRyYW5zbGF0ZSg0MDc0LDI5MSkiPjx1c2UgeGxpbms6aHJlZj0iI2x0LTAiLz48L2c+CjxnIHRyYW5zZm9ybT0idHJhbnNsYXRlKDQ0NjIsMjkxKSI+PHVzZSB4bGluazpocmVmPSIjcmVjdC0wIi8+PC9nPgo8ZyB0cmFuc2Zvcm09InRyYW5zbGF0ZSg0ODUwLDI5MSkiPjx1c2UgeGxpbms6aHJlZj0iI2VtcHR5LTAiLz48L2c+CjxnIHRyYW5zZm9ybT0idHJhbnNsYXRlKDUyMzgsMjkxKSI+PHVzZSB4bGluazpocmVmPSIjcnQtMCIvPjwvZz4KPGcgdHJhbnNmb3JtPSJ0cmFuc2xhdGUoNTMzNSwyOTEpIj48dXNlIHhsaW5rOmhyZWY9IiNsLTAiLz48L2c+CjxnIHRyYW5zZm9ybT0idHJhbnNsYXRlKDg3MywzODgpIj48dXNlIHhsaW5rOmhyZWY9IiN0LTAiLz48L2c+CjxnIHRyYW5zZm9ybT0idHJhbnNsYXRlKDExNjQsMzg4KSI+PHVzZSB4bGluazpocmVmPSIjci0wIi8+PC9nPgo8ZyB0cmFuc2Zvcm09InRyYW5zbGF0ZSgxMjYxLDM4OCkiPjx1c2UgeGxpbms6aHJlZj0iI2wtMCIvPjwvZz4KPGcgdHJhbnNmb3JtPSJ0cmFuc2xhdGUoMTQ1NSwzODgpIj48dXNlIHhsaW5rOmhyZWY9IiN0LTAiLz48L2c+CjxnIHRyYW5zZm9ybT0idHJhbnNsYXRlKDE3NDYsMzg4KSI+PHVzZSB4bGluazpocmVmPSIjci0wIi8+PC9nPgo8ZyB0cmFuc2Zvcm09InRyYW5zbGF0ZSgxODQzLDM4OCkiPjx1c2UgeGxpbms6aHJlZj0iI3JlY3QtMCIvPjwvZz4KPGcgdHJhbnNmb3JtPSJ0cmFuc2xhdGUoMTk0MCwzODgpIj48dXNlIHhsaW5rOmhyZWY9IiNyZWN0LTAiLz48L2c+CjxnIHRyYW5zZm9ybT0idHJhbnNsYXRlKDIwMzcsMzg4KSI+PHVzZSB4bGluazpocmVmPSIjcmVjdC0wIi8+PC9nPgo8ZyB0cmFuc2Zvcm09InRyYW5zbGF0ZSgyMTM0LDM4OCkiPjx1c2UgeGxpbms6aHJlZj0iI2xiLTAiLz48L2c+CjxnIHRyYW5zZm9ybT0idHJhbnNsYXRlKDIzMjgsMzg4KSI+PHVzZSB4bGluazpocmVmPSIjcnQtMCIvPjwvZz4KPGcgdHJhbnNmb3JtPSJ0cmFuc2xhdGUoMjQyNSwzODgpIj48dXNlIHhsaW5rOmhyZWY9IiNyZWN0LTAiLz48L2c+CjxnIHRyYW5zZm9ybT0idHJhbnNsYXRlKDI1MjIsMzg4KSI+PHVzZSB4bGluazpocmVmPSIjcmVjdC0wIi8+PC9nPgo8ZyB0cmFuc2Zvcm09InRyYW5zbGF0ZSgyNjE5LDM4OCkiPjx1c2UgeGxpbms6aHJlZj0iI25fcmItMCIvPjwvZz4KPGcgdHJhbnNmb3JtPSJ0cmFuc2xhdGUoMjcxNiwzODgpIj48dXNlIHhsaW5rOmhyZWY9IiNiLTAiLz48L2c+CjxnIHRyYW5zZm9ybT0idHJhbnNsYXRlKDI5MTAsMzg4KSI+PHVzZSB4bGluazpocmVmPSIjcmVjdC0wIi8+PC9nPgo8ZyB0cmFuc2Zvcm09InRyYW5zbGF0ZSgzMDA3LDM4OCkiPjx1c2UgeGxpbms6aHJlZj0iI3JlY3QtMCIvPjwvZz4KPGcgdHJhbnNmb3JtPSJ0cmFuc2xhdGUoMzEwNCwzODgpIj48dXNlIHhsaW5rOmhyZWY9IiNyZWN0LTAiLz48L2c+CjxnIHRyYW5zZm9ybT0idHJhbnNsYXRlKDMyMDEsMzg4KSI+PHVzZSB4bGluazpocmVmPSIjcmVjdC0wIi8+PC9nPgo8ZyB0cmFuc2Zvcm09InRyYW5zbGF0ZSgzMjk4LDM4OCkiPjx1c2UgeGxpbms6aHJlZj0iI2xiLTAiLz48L2c+CjxnIHRyYW5zZm9ybT0idHJhbnNsYXRlKDM0OTIsMzg4KSI+PHVzZSB4bGluazpocmVmPSIjYi0wIi8+PC9nPgo8ZyB0cmFuc2Zvcm09InRyYW5zbGF0ZSgzODgwLDM4OCkiPjx1c2UgeGxpbms6aHJlZj0iI3J0LTAiLz48L2c+CjxnIHRyYW5zZm9ybT0idHJhbnNsYXRlKDM5NzcsMzg4KSI+PHVzZSB4bGluazpocmVmPSIjbHQtMCIvPjwvZz4KPGcgdHJhbnNmb3JtPSJ0cmFuc2xhdGUoNDA3NCwzODgpIj48dXNlIHhsaW5rOmhyZWY9IiNuX3JiLTAiLz48L2c+CjxnIHRyYW5zZm9ybT0idHJhbnNsYXRlKDQxNzEsMzg4KSI+PHVzZSB4bGluazpocmVmPSIjYi0wIi8+PC9nPgo8ZyB0cmFuc2Zvcm09InRyYW5zbGF0ZSg0MjY4LDM4OCkiPjx1c2UgeGxpbms6aHJlZj0iI25fcmItMCIvPjwvZz4KPGcgdHJhbnNmb3JtPSJ0cmFuc2xhdGUoNDM2NSwzODgpIj48dXNlIHhsaW5rOmhyZWY9IiNyYi0wIi8+PC9nPgo8ZyB0cmFuc2Zvcm09InRyYW5zbGF0ZSg0NDYyLDM4OCkiPjx1c2UgeGxpbms6aHJlZj0iI3JlY3QtMCIvPjwvZz4KPGcgdHJhbnNmb3JtPSJ0cmFuc2xhdGUoNDU1OSwzODgpIj48dXNlIHhsaW5rOmhyZWY9IiNyZWN0LTAiLz48L2c+CjxnIHRyYW5zZm9ybT0idHJhbnNsYXRlKDQ2NTYsMzg4KSI+PHVzZSB4bGluazpocmVmPSIjcmVjdC0wIi8+PC9nPgo8ZyB0cmFuc2Zvcm09InRyYW5zbGF0ZSg0NzUzLDM4OCkiPjx1c2UgeGxpbms6aHJlZj0iI2xiLTAiLz48L2c+CjxnIHRyYW5zZm9ybT0idHJhbnNsYXRlKDU0MzIsMzg4KSI+PHVzZSB4bGluazpocmVmPSIjZW1wdHktMCIvPjwvZz4KPGcgdHJhbnNmb3JtPSJ0cmFuc2xhdGUoMTA2Nyw0ODUpIj48dXNlIHhsaW5rOmhyZWY9IiNlbXB0eS0wIi8+PC9nPgo8ZyB0cmFuc2Zvcm09InRyYW5zbGF0ZSgxMzU4LDQ4NSkiPjx1c2UgeGxpbms6aHJlZj0iI2ItMCIvPjwvZz4KPGcgdHJhbnNmb3JtPSJ0cmFuc2xhdGUoMTU1Miw0ODUpIj48dXNlIHhsaW5rOmhyZWY9IiNiLTAiLz48L2c+CjxnIHRyYW5zZm9ybT0idHJhbnNsYXRlKDIwMzcsNDg1KSI+PHVzZSB4bGluazpocmVmPSIjcnQtMCIvPjwvZz4KPGcgdHJhbnNmb3JtPSJ0cmFuc2xhdGUoMjEzNCw0ODUpIj48dXNlIHhsaW5rOmhyZWY9IiNyZWN0LTAiLz48L2c+CjxnIHRyYW5zZm9ybT0idHJhbnNsYXRlKDIyMzEsNDg1KSI+PHVzZSB4bGluazpocmVmPSIjbC0wIi8+PC9nPgo8ZyB0cmFuc2Zvcm09InRyYW5zbGF0ZSgyNTIyLDQ4NSkiPjx1c2UgeGxpbms6aHJlZj0iI3JlY3QtMCIvPjwvZz4KPGcgdHJhbnNmb3JtPSJ0cmFuc2xhdGUoMjYxOSw0ODUpIj48dXNlIHhsaW5rOmhyZWY9IiNyZWN0LTAiLz48L2c+CjxnIHRyYW5zZm9ybT0idHJhbnNsYXRlKDI3MTYsNDg1KSI+PHVzZSB4bGluazpocmVmPSIjcmVjdC0wIi8+PC9nPgo8ZyB0cmFuc2Zvcm09InRyYW5zbGF0ZSgyOTEwLDQ4NSkiPjx1c2UgeGxpbms6aHJlZj0iI3JlY3QtMCIvPjwvZz4KPGcgdHJhbnNmb3JtPSJ0cmFuc2xhdGUoMzI5OCw0ODUpIj48dXNlIHhsaW5rOmhyZWY9IiNyZWN0LTAiLz48L2c+CjxnIHRyYW5zZm9ybT0idHJhbnNsYXRlKDM0OTIsNDg1KSI+PHVzZSB4bGluazpocmVmPSIjcmVjdC0wIi8+PC9nPgo8ZyB0cmFuc2Zvcm09InRyYW5zbGF0ZSgzNjg2LDQ4NSkiPjx1c2UgeGxpbms6aHJlZj0iI3JiLTAiLz48L2c+CjxnIHRyYW5zZm9ybT0idHJhbnNsYXRlKDM3ODMsNDg1KSI+PHVzZSB4bGluazpocmVmPSIjbC0wIi8+PC9nPgo8ZyB0cmFuc2Zvcm09InRyYW5zbGF0ZSg0MDc0LDQ4NSkiPjx1c2UgeGxpbms6aHJlZj0iI3JiLTAiLz48L2c+CjxnIHRyYW5zZm9ybT0idHJhbnNsYXRlKDQxNzEsNDg1KSI+PHVzZSB4bGluazpocmVmPSIjcmVjdC0wIi8+PC9nPgo8ZyB0cmFuc2Zvcm09InRyYW5zbGF0ZSg0MjY4LDQ4NSkiPjx1c2UgeGxpbms6aHJlZj0iI3JlY3QtMCIvPjwvZz4KPGcgdHJhbnNmb3JtPSJ0cmFuc2xhdGUoNDM2NSw0ODUpIj48dXNlIHhsaW5rOmhyZWY9IiNsdC0wIi8+PC9nPgo8ZyB0cmFuc2Zvcm09InRyYW5zbGF0ZSg0NTU5LDQ4NSkiPjx1c2UgeGxpbms6aHJlZj0iI3J0LTAiLz48L2c+CjxnIHRyYW5zZm9ybT0idHJhbnNsYXRlKDQ2NTYsNDg1KSI+PHVzZSB4bGluazpocmVmPSIjcmVjdC0wIi8+PC9nPgo8ZyB0cmFuc2Zvcm09InRyYW5zbGF0ZSg0NzUzLDQ4NSkiPjx1c2UgeGxpbms6aHJlZj0iI2x0LTAiLz48L2c+CjxnIHRyYW5zZm9ybT0idHJhbnNsYXRlKDUwNDQsNDg1KSI+PHVzZSB4bGluazpocmVmPSIjYi0wIi8+PC9nPgo8ZyB0cmFuc2Zvcm09InRyYW5zbGF0ZSg1MjM4LDQ4NSkiPjx1c2UgeGxpbms6aHJlZj0iI2ItMCIvPjwvZz4KPGcgdHJhbnNmb3JtPSJ0cmFuc2xhdGUoNzc2LDU4MikiPjx1c2UgeGxpbms6aHJlZj0iI2VtcHR5LTAiLz48L2c+CjxnIHRyYW5zZm9ybT0idHJhbnNsYXRlKDk3MCw1ODIpIj48dXNlIHhsaW5rOmhyZWY9IiNlbXB0eS0wIi8+PC9nPgo8ZyB0cmFuc2Zvcm09InRyYW5zbGF0ZSgxMTY0LDU4MikiPjx1c2UgeGxpbms6aHJlZj0iI2ItMCIvPjwvZz4KPGcgdHJhbnNmb3JtPSJ0cmFuc2xhdGUoMTI2MSw1ODIpIj48dXNlIHhsaW5rOmhyZWY9IiNuX3JiLTAiLz48L2c+CjxnIHRyYW5zZm9ybT0idHJhbnNsYXRlKDEzNTgsNTgyKSI+PHVzZSB4bGluazpocmVmPSIjcmVjdC0wIi8+PC9nPgo8ZyB0cmFuc2Zvcm09InRyYW5zbGF0ZSgxNTUyLDU4MikiPjx1c2UgeGxpbms6aHJlZj0iI3JlY3QtMCIvPjwvZz4KPGcgdHJhbnNmb3JtPSJ0cmFuc2xhdGUoMTY0OSw1ODIpIj48dXNlIHhsaW5rOmhyZWY9IiNuX3JiLTAiLz48L2c+CjxnIHRyYW5zZm9ybT0idHJhbnNsYXRlKDE3NDYsNTgyKSI+PHVzZSB4bGluazpocmVmPSIjYi0wIi8+PC9nPgo8ZyB0cmFuc2Zvcm09InRyYW5zbGF0ZSgxOTQwLDU4MikiPjx1c2UgeGxpbms6aHJlZj0iI2VtcHR5LTAiLz48L2c+CjxnIHRyYW5zZm9ybT0idHJhbnNsYXRlKDIxMzQsNTgyKSI+PHVzZSB4bGluazpocmVmPSIjdC0wIi8+PC9nPgo8ZyB0cmFuc2Zvcm09InRyYW5zbGF0ZSgyMzI4LDU4MikiPjx1c2UgeGxpbms6aHJlZj0iI2VtcHR5LTAiLz48L2c+CjxnIHRyYW5zZm9ybT0idHJhbnNsYXRlKDI0MjUsNTgyKSI+PHVzZSB4bGluazpocmVmPSIjbl9yYi0wIi8+PC9nPgo8ZyB0cmFuc2Zvcm09InRyYW5zbGF0ZSgyNTIyLDU4MikiPjx1c2UgeGxpbms6aHJlZj0iI3JlY3QtMCIvPjwvZz4KPGcgdHJhbnNmb3JtPSJ0cmFuc2xhdGUoMjcxNiw1ODIpIj48dXNlIHhsaW5rOmhyZWY9IiNyZWN0LTAiLz48L2c+CjxnIHRyYW5zZm9ybT0idHJhbnNsYXRlKDI5MTAsNTgyKSI+PHVzZSB4bGluazpocmVmPSIjcmVjdC0wIi8+PC9nPgo8ZyB0cmFuc2Zvcm09InRyYW5zbGF0ZSgzMTA0LDU4MikiPjx1c2UgeGxpbms6aHJlZj0iI2VtcHR5LTAiLz48L2c+CjxnIHRyYW5zZm9ybT0idHJhbnNsYXRlKDMyOTgsNTgyKSI+PHVzZSB4bGluazpocmVmPSIjcmVjdC0wIi8+PC9nPgo8ZyB0cmFuc2Zvcm09InRyYW5zbGF0ZSgzNDkyLDU4MikiPjx1c2UgeGxpbms6aHJlZj0iI3JlY3QtMCIvPjwvZz4KPGcgdHJhbnNmb3JtPSJ0cmFuc2xhdGUoMzY4Niw1ODIpIj48dXNlIHhsaW5rOmhyZWY9IiNyZWN0LTAiLz48L2c+CjxnIHRyYW5zZm9ybT0idHJhbnNsYXRlKDM4ODAsNTgyKSI+PHVzZSB4bGluazpocmVmPSIjZW1wdHktMCIvPjwvZz4KPGcgdHJhbnNmb3JtPSJ0cmFuc2xhdGUoNDA3NCw1ODIpIj48dXNlIHhsaW5rOmhyZWY9IiN0LTAiLz48L2c+CjxnIHRyYW5zZm9ybT0idHJhbnNsYXRlKDQyNjgsNTgyKSI+PHVzZSB4bGluazpocmVmPSIjcmVjdC0wIi8+PC9nPgo8ZyB0cmFuc2Zvcm09InRyYW5zbGF0ZSg0NDYyLDU4MikiPjx1c2UgeGxpbms6aHJlZj0iI2VtcHR5LTAiLz48L2c+CjxnIHRyYW5zZm9ybT0idHJhbnNsYXRlKDQ2NTYsNTgyKSI+PHVzZSB4bGluazpocmVmPSIjdC0wIi8+PC9nPgo8ZyB0cmFuc2Zvcm09InRyYW5zbGF0ZSg0NzUzLDU4MikiPjx1c2UgeGxpbms6aHJlZj0iI25fcmItMCIvPjwvZz4KPGcgdHJhbnNmb3JtPSJ0cmFuc2xhdGUoNDg1MCw1ODIpIj48dXNlIHhsaW5rOmhyZWY9IiNiLTAiLz48L2c+CjxnIHRyYW5zZm9ybT0idHJhbnNsYXRlKDUwNDQsNTgyKSI+PHVzZSB4bGluazpocmVmPSIjdC0wIi8+PC9nPgo8ZyB0cmFuc2Zvcm09InRyYW5zbGF0ZSg1MjM4LDU4MikiPjx1c2UgeGxpbms6aHJlZj0iI3JlY3QtMCIvPjwvZz4KPGcgdHJhbnNmb3JtPSJ0cmFuc2xhdGUoNTQzMiw1ODIpIj48dXNlIHhsaW5rOmhyZWY9IiNiLTAiLz48L2c+CjxnIHRyYW5zZm9ybT0idHJhbnNsYXRlKDg3Myw2NzkpIj48dXNlIHhsaW5rOmhyZWY9IiNiLTAiLz48L2c+CjxnIHRyYW5zZm9ybT0idHJhbnNsYXRlKDExNjQsNjc5KSI+PHVzZSB4bGluazpocmVmPSIjcnQtMCIvPjwvZz4KPGcgdHJhbnNmb3JtPSJ0cmFuc2xhdGUoMTI2MSw2NzkpIj48dXNlIHhsaW5rOmhyZWY9IiNyZWN0LTAiLz48L2c+CjxnIHRyYW5zZm9ybT0idHJhbnNsYXRlKDEzNTgsNjc5KSI+PHVzZSB4bGluazpocmVmPSIjbHQtMCIvPjwvZz4KPGcgdHJhbnNmb3JtPSJ0cmFuc2xhdGUoMTQ1NSw2NzkpIj48dXNlIHhsaW5rOmhyZWY9IiNuX3JiLTAiLz48L2c+CjxnIHRyYW5zZm9ybT0idHJhbnNsYXRlKDE1NTIsNjc5KSI+PHVzZSB4bGluazpocmVmPSIjcmVjdC0wIi8+PC9nPgo8ZyB0cmFuc2Zvcm09InRyYW5zbGF0ZSgxNjQ5LDY3OSkiPjx1c2UgeGxpbms6aHJlZj0iI3JlY3QtMCIvPjwvZz4KPGcgdHJhbnNmb3JtPSJ0cmFuc2xhdGUoMTc0Niw2NzkpIj48dXNlIHhsaW5rOmhyZWY9IiNyZWN0LTAiLz48L2c+CjxnIHRyYW5zZm9ybT0idHJhbnNsYXRlKDIwMzcsNjc5KSI+PHVzZSB4bGluazpocmVmPSIjYi0wIi8+PC9nPgo8ZyB0cmFuc2Zvcm09InRyYW5zbGF0ZSgyMzI4LDY3OSkiPjx1c2UgeGxpbms6aHJlZj0iI25fcmItMCIvPjwvZz4KPGcgdHJhbnNmb3JtPSJ0cmFuc2xhdGUoMjQyNSw2NzkpIj48dXNlIHhsaW5rOmhyZWY9IiNyYi0wIi8+PC9nPgo8ZyB0cmFuc2Zvcm09InRyYW5zbGF0ZSgyNTIyLDY3OSkiPjx1c2UgeGxpbms6aHJlZj0iI3JlY3QtMCIvPjwvZz4KPGcgdHJhbnNmb3JtPSJ0cmFuc2xhdGUoMjYxOSw2NzkpIj48dXNlIHhsaW5rOmhyZWY9IiNyZWN0LTAiLz48L2c+CjxnIHRyYW5zZm9ybT0idHJhbnNsYXRlKDI3MTYsNjc5KSI+PHVzZSB4bGluazpocmVmPSIjbHQtMCIvPjwvZz4KPGcgdHJhbnNmb3JtPSJ0cmFuc2xhdGUoMjgxMyw2NzkpIj48dXNlIHhsaW5rOmhyZWY9IiNuX3JiLTAiLz48L2c+CjxnIHRyYW5zZm9ybT0idHJhbnNsYXRlKDI5MTAsNjc5KSI+PHVzZSB4bGluazpocmVmPSIjcmVjdC0wIi8+PC9nPgo8ZyB0cmFuc2Zvcm09InRyYW5zbGF0ZSgzMjAxLDY3OSkiPjx1c2UgeGxpbms6aHJlZj0iI25fcmItMCIvPjwvZz4KPGcgdHJhbnNmb3JtPSJ0cmFuc2xhdGUoMzI5OCw2NzkpIj48dXNlIHhsaW5rOmhyZWY9IiNyZWN0LTAiLz48L2c+CjxnIHRyYW5zZm9ybT0idHJhbnNsYXRlKDM0OTIsNjc5KSI+PHVzZSB4bGluazpocmVmPSIjdC0wIi8+PC9nPgo8ZyB0cmFuc2Zvcm09InRyYW5zbGF0ZSgzNjg2LDY3OSkiPjx1c2UgeGxpbms6aHJlZj0iI3JlY3QtMCIvPjwvZz4KPGcgdHJhbnNmb3JtPSJ0cmFuc2xhdGUoMzg4MCw2NzkpIj48dXNlIHhsaW5rOmhyZWY9IiNuX3JiLTAiLz48L2c+CjxnIHRyYW5zZm9ybT0idHJhbnNsYXRlKDM5NzcsNjc5KSI+PHVzZSB4bGluazpocmVmPSIjYi0wIi8+PC9nPgo8ZyB0cmFuc2Zvcm09InRyYW5zbGF0ZSg0MjY4LDY3OSkiPjx1c2UgeGxpbms6aHJlZj0iI3QtMCIvPjwvZz4KPGcgdHJhbnNmb3JtPSJ0cmFuc2xhdGUoNDU1OSw2NzkpIj48dXNlIHhsaW5rOmhyZWY9IiNlbXB0eS0wIi8+PC9nPgo8ZyB0cmFuc2Zvcm09InRyYW5zbGF0ZSg0NzUzLDY3OSkiPjx1c2UgeGxpbms6aHJlZj0iI3ItMCIvPjwvZz4KPGcgdHJhbnNmb3JtPSJ0cmFuc2xhdGUoNDg1MCw2NzkpIj48dXNlIHhsaW5rOmhyZWY9IiNyZWN0LTAiLz48L2c+CjxnIHRyYW5zZm9ybT0idHJhbnNsYXRlKDQ5NDcsNjc5KSI+PHVzZSB4bGluazpocmVmPSIjbC0wIi8+PC9nPgo8ZyB0cmFuc2Zvcm09InRyYW5zbGF0ZSg1MjM4LDY3OSkiPjx1c2UgeGxpbms6aHJlZj0iI3QtMCIvPjwvZz4KPGcgdHJhbnNmb3JtPSJ0cmFuc2xhdGUoNTQzMiw2NzkpIj48dXNlIHhsaW5rOmhyZWY9IiNyZWN0LTAiLz48L2c+CjxnIHRyYW5zZm9ybT0idHJhbnNsYXRlKDI5MSw3NzYpIj48dXNlIHhsaW5rOmhyZWY9IiNyLTAiLz48L2c+CjxnIHRyYW5zZm9ybT0idHJhbnNsYXRlKDM4OCw3NzYpIj48dXNlIHhsaW5rOmhyZWY9IiNsLTAiLz48L2c+CjxnIHRyYW5zZm9ybT0idHJhbnNsYXRlKDU4Miw3NzYpIj48dXNlIHhsaW5rOmhyZWY9IiNyLTAiLz48L2c+CjxnIHRyYW5zZm9ybT0idHJhbnNsYXRlKDY3OSw3NzYpIj48dXNlIHhsaW5rOmhyZWY9IiNsYi0wIi8+PC9nPgo8ZyB0cmFuc2Zvcm09InRyYW5zbGF0ZSg4NzMsNzc2KSI+PHVzZSB4bGluazpocmVmPSIjcnQtMCIvPjwvZz4KPGcgdHJhbnNmb3JtPSJ0cmFuc2xhdGUoOTcwLDc3NikiPjx1c2UgeGxpbms6aHJlZj0iI3JlY3QtMCIvPjwvZz4KPGcgdHJhbnNmb3JtPSJ0cmFuc2xhdGUoMTA2Nyw3NzYpIj48dXNlIHhsaW5rOmhyZWY9IiNsYi0wIi8+PC9nPgo8ZyB0cmFuc2Zvcm09InRyYW5zbGF0ZSgxMzU4LDc3NikiPjx1c2UgeGxpbms6aHJlZj0iI25fcmItMCIvPjwvZz4KPGcgdHJhbnNmb3JtPSJ0cmFuc2xhdGUoMTQ1NSw3NzYpIj48dXNlIHhsaW5rOmhyZWY9IiNyYi0wIi8+PC9nPgo8ZyB0cmFuc2Zvcm09InRyYW5zbGF0ZSgxNTUyLDc3NikiPjx1c2UgeGxpbms6aHJlZj0iI3JlY3QtMCIvPjwvZz4KPGcgdHJhbnNmb3JtPSJ0cmFuc2xhdGUoMTc0Niw3NzYpIj48dXNlIHhsaW5rOmhyZWY9IiNyZWN0LTAiLz48L2c+CjxnIHRyYW5zZm9ybT0idHJhbnNsYXRlKDIwMzcsNzc2KSI+PHVzZSB4bGluazpocmVmPSIjdC0wIi8+PC9nPgo8ZyB0cmFuc2Zvcm09InRyYW5zbGF0ZSgyMjMxLDc3NikiPjx1c2UgeGxpbms6aHJlZj0iI3ItMCIvPjwvZz4KPGcgdHJhbnNmb3JtPSJ0cmFuc2xhdGUoMjMyOCw3NzYpIj48dXNlIHhsaW5rOmhyZWY9IiNyZWN0LTAiLz48L2c+CjxnIHRyYW5zZm9ybT0idHJhbnNsYXRlKDI0MjUsNzc2KSI+PHVzZSB4bGluazpocmVmPSIjcmVjdC0wIi8+PC9nPgo8ZyB0cmFuc2Zvcm09InRyYW5zbGF0ZSgyNTIyLDc3NikiPjx1c2UgeGxpbms6aHJlZj0iI2x0LTAiLz48L2c+CjxnIHRyYW5zZm9ybT0idHJhbnNsYXRlKDI4MTMsNzc2KSI+PHVzZSB4bGluazpocmVmPSIjci0wIi8+PC9nPgo8ZyB0cmFuc2Zvcm09InRyYW5zbGF0ZSgyOTEwLDc3NikiPjx1c2UgeGxpbms6aHJlZj0iI3JlY3QtMCIvPjwvZz4KPGcgdHJhbnNmb3JtPSJ0cmFuc2xhdGUoMzAwNyw3NzYpIj48dXNlIHhsaW5rOmhyZWY9IiNyZWN0LTAiLz48L2c+CjxnIHRyYW5zZm9ybT0idHJhbnNsYXRlKDMxMDQsNzc2KSI+PHVzZSB4bGluazpocmVmPSIjcmVjdC0wIi8+PC9nPgo8ZyB0cmFuc2Zvcm09InRyYW5zbGF0ZSgzMjAxLDc3NikiPjx1c2UgeGxpbms6aHJlZj0iI3JlY3QtMCIvPjwvZz4KPGcgdHJhbnNmb3JtPSJ0cmFuc2xhdGUoMzI5OCw3NzYpIj48dXNlIHhsaW5rOmhyZWY9IiNyZWN0LTAiLz48L2c+CjxnIHRyYW5zZm9ybT0idHJhbnNsYXRlKDM2ODYsNzc2KSI+PHVzZSB4bGluazpocmVmPSIjcnQtMCIvPjwvZz4KPGcgdHJhbnNmb3JtPSJ0cmFuc2xhdGUoMzc4Myw3NzYpIj48dXNlIHhsaW5rOmhyZWY9IiNyZWN0LTAiLz48L2c+CjxnIHRyYW5zZm9ybT0idHJhbnNsYXRlKDM4ODAsNzc2KSI+PHVzZSB4bGluazpocmVmPSIjcmVjdC0wIi8+PC9nPgo8ZyB0cmFuc2Zvcm09InRyYW5zbGF0ZSgzOTc3LDc3NikiPjx1c2UgeGxpbms6aHJlZj0iI3JlY3QtMCIvPjwvZz4KPGcgdHJhbnNmb3JtPSJ0cmFuc2xhdGUoNDA3NCw3NzYpIj48dXNlIHhsaW5rOmhyZWY9IiNuX3JiLTAiLz48L2c+CjxnIHRyYW5zZm9ybT0idHJhbnNsYXRlKDQxNzEsNzc2KSI+PHVzZSB4bGluazpocmVmPSIjYi0wIi8+PC9nPgo8ZyB0cmFuc2Zvcm09InRyYW5zbGF0ZSg0MzY1LDc3NikiPjx1c2UgeGxpbms6aHJlZj0iI3ItMCIvPjwvZz4KPGcgdHJhbnNmb3JtPSJ0cmFuc2xhdGUoNDQ2Miw3NzYpIj48dXNlIHhsaW5rOmhyZWY9IiNsLTAiLz48L2c+CjxnIHRyYW5zZm9ybT0idHJhbnNsYXRlKDU0MzIsNzc2KSI+PHVzZSB4bGluazpocmVmPSIjdC0wIi8+PC9nPgo8ZyB0cmFuc2Zvcm09InRyYW5zbGF0ZSg1OTE3LDc3NikiPjx1c2UgeGxpbms6aHJlZj0iI3JiLTAiLz48L2c+CjxnIHRyYW5zZm9ybT0idHJhbnNsYXRlKDYwMTQsNzc2KSI+PHVzZSB4bGluazpocmVmPSIjbGItMCIvPjwvZz4KPGcgdHJhbnNmb3JtPSJ0cmFuc2xhdGUoMCw4NzMpIj48dXNlIHhsaW5rOmhyZWY9IiNyLTAiLz48L2c+CjxnIHRyYW5zZm9ybT0idHJhbnNsYXRlKDk3LDg3MykiPjx1c2UgeGxpbms6aHJlZj0iI2wtMCIvPjwvZz4KPGcgdHJhbnNmb3JtPSJ0cmFuc2xhdGUoNDg1LDg3MykiPjx1c2UgeGxpbms6aHJlZj0iI2VtcHR5LTAiLz48L2c+CjxnIHRyYW5zZm9ybT0idHJhbnNsYXRlKDY3OSw4NzMpIj48dXNlIHhsaW5rOmhyZWY9IiNyZWN0LTAiLz48L2c+CjxnIHRyYW5zZm9ybT0idHJhbnNsYXRlKDc3Niw4NzMpIj48dXNlIHhsaW5rOmhyZWY9IiNsYi0wIi8+PC9nPgo8ZyB0cmFuc2Zvcm09InRyYW5zbGF0ZSgxMDY3LDg3MykiPjx1c2UgeGxpbms6aHJlZj0iI3J0LTAiLz48L2c+CjxnIHRyYW5zZm9ybT0idHJhbnNsYXRlKDExNjQsODczKSI+PHVzZSB4bGluazpocmVmPSIjbGItMCIvPjwvZz4KPGcgdHJhbnNmb3JtPSJ0cmFuc2xhdGUoMTM1OCw4NzMpIj48dXNlIHhsaW5rOmhyZWY9IiNyLTAiLz48L2c+CjxnIHRyYW5zZm9ybT0idHJhbnNsYXRlKDE0NTUsODczKSI+PHVzZSB4bGluazpocmVmPSIjcmVjdC0wIi8+PC9nPgo8ZyB0cmFuc2Zvcm09InRyYW5zbGF0ZSgxNTUyLDg3MykiPjx1c2UgeGxpbms6aHJlZj0iI3JlY3QtMCIvPjwvZz4KPGcgdHJhbnNmb3JtPSJ0cmFuc2xhdGUoMTY0OSw4NzMpIj48dXNlIHhsaW5rOmhyZWY9IiNyZWN0LTAiLz48L2c+CjxnIHRyYW5zZm9ybT0idHJhbnNsYXRlKDE3NDYsODczKSI+PHVzZSB4bGluazpocmVmPSIjcmVjdC0wIi8+PC9nPgo8ZyB0cmFuc2Zvcm09InRyYW5zbGF0ZSgyMTM0LDg3MykiPjx1c2UgeGxpbms6aHJlZj0iI2VtcHR5LTAiLz48L2c+CjxnIHRyYW5zZm9ybT0idHJhbnNsYXRlKDI1MjIsODczKSI+PHVzZSB4bGluazpocmVmPSIjbl9yYi0wIi8+PC9nPgo8ZyB0cmFuc2Zvcm09InRyYW5zbGF0ZSgyNjE5LDg3MykiPjx1c2UgeGxpbms6aHJlZj0iI2ItMCIvPjwvZz4KPGcgdHJhbnNmb3JtPSJ0cmFuc2xhdGUoMzI5OCw4NzMpIj48dXNlIHhsaW5rOmhyZWY9IiNydC0wIi8+PC9nPgo8ZyB0cmFuc2Zvcm09InRyYW5zbGF0ZSgzMzk1LDg3MykiPjx1c2UgeGxpbms6aHJlZj0iI2xiLTAiLz48L2c+CjxnIHRyYW5zZm9ybT0idHJhbnNsYXRlKDM4ODAsODczKSI+PHVzZSB4bGluazpocmVmPSIjcmVjdC0wIi8+PC9nPgo8ZyB0cmFuc2Zvcm09InRyYW5zbGF0ZSgzOTc3LDg3MykiPjx1c2UgeGxpbms6aHJlZj0iI3JlY3QtMCIvPjwvZz4KPGcgdHJhbnNmb3JtPSJ0cmFuc2xhdGUoNDA3NCw4NzMpIj48dXNlIHhsaW5rOmhyZWY9IiNyZWN0LTAiLz48L2c+CjxnIHRyYW5zZm9ybT0idHJhbnNsYXRlKDQxNzEsODczKSI+PHVzZSB4bGluazpocmVmPSIjcmVjdC0wIi8+PC9nPgo8ZyB0cmFuc2Zvcm09InRyYW5zbGF0ZSg0MjY4LDg3MykiPjx1c2UgeGxpbms6aHJlZj0iI2xiLTAiLz48L2c+CjxnIHRyYW5zZm9ybT0idHJhbnNsYXRlKDQ1NTksODczKSI+PHVzZSB4bGluazpocmVmPSIjbl9yYi0wIi8+PC9nPgo8ZyB0cmFuc2Zvcm09InRyYW5zbGF0ZSg0NjU2LDg3MykiPjx1c2UgeGxpbms6aHJlZj0iI3JiLTAiLz48L2c+CjxnIHRyYW5zZm9ybT0idHJhbnNsYXRlKDQ3NTMsODczKSI+PHVzZSB4bGluazpocmVmPSIjcmVjdC0wIi8+PC9nPgo8ZyB0cmFuc2Zvcm09InRyYW5zbGF0ZSg0ODUwLDg3MykiPjx1c2UgeGxpbms6aHJlZj0iI3JlY3QtMCIvPjwvZz4KPGcgdHJhbnNmb3JtPSJ0cmFuc2xhdGUoNDk0Nyw4NzMpIj48dXNlIHhsaW5rOmhyZWY9IiNsYi0wIi8+PC9nPgo8ZyB0cmFuc2Zvcm09InRyYW5zbGF0ZSg1MDQ0LDg3MykiPjx1c2UgeGxpbms6aHJlZj0iI25fcmItMCIvPjwvZz4KPGcgdHJhbnNmb3JtPSJ0cmFuc2xhdGUoNTE0MSw4NzMpIj48dXNlIHhsaW5rOmhyZWY9IiNyYi0wIi8+PC9nPgo8ZyB0cmFuc2Zvcm09InRyYW5zbGF0ZSg1MjM4LDg3MykiPjx1c2UgeGxpbms6aHJlZj0iI2xiLTAiLz48L2c+CjxnIHRyYW5zZm9ybT0idHJhbnNsYXRlKDU1MjksODczKSI+PHVzZSB4bGluazpocmVmPSIjZW1wdHktMCIvPjwvZz4KPGcgdHJhbnNmb3JtPSJ0cmFuc2xhdGUoNTcyMyw4NzMpIj48dXNlIHhsaW5rOmhyZWY9IiNlbXB0eS0wIi8+PC9nPgo8ZyB0cmFuc2Zvcm09InRyYW5zbGF0ZSg1OTE3LDg3MykiPjx1c2UgeGxpbms6aHJlZj0iI3J0LTAiLz48L2c+CjxnIHRyYW5zZm9ybT0idHJhbnNsYXRlKDYwMTQsODczKSI+PHVzZSB4bGluazpocmVmPSIjcmVjdC0wIi8+PC9nPgo8ZyB0cmFuc2Zvcm09InRyYW5zbGF0ZSgyOTEsOTcwKSI+PHVzZSB4bGluazpocmVmPSIjZW1wdHktMCIvPjwvZz4KPGcgdHJhbnNmb3JtPSJ0cmFuc2xhdGUoNTgyLDk3MCkiPjx1c2UgeGxpbms6aHJlZj0iI3ItMCIvPjwvZz4KPGcgdHJhbnNmb3JtPSJ0cmFuc2xhdGUoNjc5LDk3MCkiPjx1c2UgeGxpbms6aHJlZj0iI3JlY3QtMCIvPjwvZz4KPGcgdHJhbnNmb3JtPSJ0cmFuc2xhdGUoNzc2LDk3MCkiPjx1c2UgeGxpbms6aHJlZj0iI3JlY3QtMCIvPjwvZz4KPGcgdHJhbnNmb3JtPSJ0cmFuc2xhdGUoODczLDk3MCkiPjx1c2UgeGxpbms6aHJlZj0iI25fcmItMCIvPjwvZz4KPGcgdHJhbnNmb3JtPSJ0cmFuc2xhdGUoOTcwLDk3MCkiPjx1c2UgeGxpbms6aHJlZj0iI2ItMCIvPjwvZz4KPGcgdHJhbnNmb3JtPSJ0cmFuc2xhdGUoMTE2NCw5NzApIj48dXNlIHhsaW5rOmhyZWY9IiN0LTAiLz48L2c+CjxnIHRyYW5zZm9ybT0idHJhbnNsYXRlKDE0NTUsOTcwKSI+PHVzZSB4bGluazpocmVmPSIjcnQtMCIvPjwvZz4KPGcgdHJhbnNmb3JtPSJ0cmFuc2xhdGUoMTU1Miw5NzApIj48dXNlIHhsaW5rOmhyZWY9IiNyZWN0LTAiLz48L2c+CjxnIHRyYW5zZm9ybT0idHJhbnNsYXRlKDE2NDksOTcwKSI+PHVzZSB4bGluazpocmVmPSIjcmVjdC0wIi8+PC9nPgo8ZyB0cmFuc2Zvcm09InRyYW5zbGF0ZSgxNzQ2LDk3MCkiPjx1c2UgeGxpbms6aHJlZj0iI3JlY3QtMCIvPjwvZz4KPGcgdHJhbnNmb3JtPSJ0cmFuc2xhdGUoMTg0Myw5NzApIj48dXNlIHhsaW5rOmhyZWY9IiNsYi0wIi8+PC9nPgo8ZyB0cmFuc2Zvcm09InRyYW5zbGF0ZSgyMDM3LDk3MCkiPjx1c2UgeGxpbms6aHJlZj0iI2ItMCIvPjwvZz4KPGcgdHJhbnNmb3JtPSJ0cmFuc2xhdGUoMjMyOCw5NzApIj48dXNlIHhsaW5rOmhyZWY9IiNyYi0wIi8+PC9nPgo8ZyB0cmFuc2Zvcm09InRyYW5zbGF0ZSgyNDI1LDk3MCkiPjx1c2UgeGxpbms6aHJlZj0iI3JlY3QtMCIvPjwvZz4KPGcgdHJhbnNmb3JtPSJ0cmFuc2xhdGUoMjUyMiw5NzApIj48dXNlIHhsaW5rOmhyZWY9IiNyZWN0LTAiLz48L2c+CjxnIHRyYW5zZm9ybT0idHJhbnNsYXRlKDI2MTksOTcwKSI+PHVzZSB4bGluazpocmVmPSIjcmVjdC0wIi8+PC9nPgo8ZyB0cmFuc2Zvcm09InRyYW5zbGF0ZSgyNzE2LDk3MCkiPjx1c2UgeGxpbms6aHJlZj0iI25fcmItMCIvPjwvZz4KPGcgdHJhbnNmb3JtPSJ0cmFuc2xhdGUoMjgxMyw5NzApIj48dXNlIHhsaW5rOmhyZWY9IiNiLTAiLz48L2c+CjxnIHRyYW5zZm9ybT0idHJhbnNsYXRlKDMwMDcsOTcwKSI+PHVzZSB4bGluazpocmVmPSIjYi0wIi8+PC9nPgo8ZyB0cmFuc2Zvcm09InRyYW5zbGF0ZSgzMzk1LDk3MCkiPjx1c2UgeGxpbms6aHJlZj0iI3QtMCIvPjwvZz4KPGcgdHJhbnNmb3JtPSJ0cmFuc2xhdGUoMzY4Niw5NzApIj48dXNlIHhsaW5rOmhyZWY9IiNiLTAiLz48L2c+CjxnIHRyYW5zZm9ybT0idHJhbnNsYXRlKDM4ODAsOTcwKSI+PHVzZSB4bGluazpocmVmPSIjcnQtMCIvPjwvZz4KPGcgdHJhbnNmb3JtPSJ0cmFuc2xhdGUoMzk3Nyw5NzApIj48dXNlIHhsaW5rOmhyZWY9IiNyZWN0LTAiLz48L2c+CjxnIHRyYW5zZm9ybT0idHJhbnNsYXRlKDQyNjgsOTcwKSI+PHVzZSB4bGluazpocmVmPSIjdC0wIi8+PC9nPgo8ZyB0cmFuc2Zvcm09InRyYW5zbGF0ZSg0MzY1LDk3MCkiPjx1c2UgeGxpbms6aHJlZj0iI25fcmItMCIvPjwvZz4KPGcgdHJhbnNmb3JtPSJ0cmFuc2xhdGUoNDQ2Miw5NzApIj48dXNlIHhsaW5rOmhyZWY9IiNyYi0wIi8+PC9nPgo8ZyB0cmFuc2Zvcm09InRyYW5zbGF0ZSg0NTU5LDk3MCkiPjx1c2UgeGxpbms6aHJlZj0iI3JlY3QtMCIvPjwvZz4KPGcgdHJhbnNmb3JtPSJ0cmFuc2xhdGUoNDY1Niw5NzApIj48dXNlIHhsaW5rOmhyZWY9IiNyZWN0LTAiLz48L2c+CjxnIHRyYW5zZm9ybT0idHJhbnNsYXRlKDQ3NTMsOTcwKSI+PHVzZSB4bGluazpocmVmPSIjcmVjdC0wIi8+PC9nPgo8ZyB0cmFuc2Zvcm09InRyYW5zbGF0ZSg0OTQ3LDk3MCkiPjx1c2UgeGxpbms6aHJlZj0iI3JlY3QtMCIvPjwvZz4KPGcgdHJhbnNmb3JtPSJ0cmFuc2xhdGUoNTA0NCw5NzApIj48dXNlIHhsaW5rOmhyZWY9IiNyZWN0LTAiLz48L2c+CjxnIHRyYW5zZm9ybT0idHJhbnNsYXRlKDUxNDEsOTcwKSI+PHVzZSB4bGluazpocmVmPSIjcmVjdC0wIi8+PC9nPgo8ZyB0cmFuc2Zvcm09InRyYW5zbGF0ZSg1MjM4LDk3MCkiPjx1c2UgeGxpbms6aHJlZj0iI3JlY3QtMCIvPjwvZz4KPGcgdHJhbnNmb3JtPSJ0cmFuc2xhdGUoNTQzMiw5NzApIj48dXNlIHhsaW5rOmhyZWY9IiNlbXB0eS0wIi8+PC9nPgo8ZyB0cmFuc2Zvcm09InRyYW5zbGF0ZSg2MDE0LDk3MCkiPjx1c2UgeGxpbms6aHJlZj0iI3J0LTAiLz48L2c+CjxnIHRyYW5zZm9ybT0idHJhbnNsYXRlKDYxMTEsOTcwKSI+PHVzZSB4bGluazpocmVmPSIjbGItMCIvPjwvZz4KPGcgdHJhbnNmb3JtPSJ0cmFuc2xhdGUoOTcsMTA2NykiPjx1c2UgeGxpbms6aHJlZj0iI2ItMCIvPjwvZz4KPGcgdHJhbnNmb3JtPSJ0cmFuc2xhdGUoMjkxLDEwNjcpIj48dXNlIHhsaW5rOmhyZWY9IiNuX3JiLTAiLz48L2c+CjxnIHRyYW5zZm9ybT0idHJhbnNsYXRlKDM4OCwxMDY3KSI+PHVzZSB4bGluazpocmVmPSIjYi0wIi8+PC9nPgo8ZyB0cmFuc2Zvcm09InRyYW5zbGF0ZSg3NzYsMTA2NykiPjx1c2UgeGxpbms6aHJlZj0iI3J0LTAiLz48L2c+CjxnIHRyYW5zZm9ybT0idHJhbnNsYXRlKDg3MywxMDY3KSI+PHVzZSB4bGluazpocmVmPSIjcmVjdC0wIi8+PC9nPgo8ZyB0cmFuc2Zvcm09InRyYW5zbGF0ZSg5NzAsMTA2NykiPjx1c2UgeGxpbms6aHJlZj0iI3JlY3QtMCIvPjwvZz4KPGcgdHJhbnNmb3JtPSJ0cmFuc2xhdGUoMTU1MiwxMDY3KSI+PHVzZSB4bGluazpocmVmPSIjcmVjdC0wIi8+PC9nPgo8ZyB0cmFuc2Zvcm09InRyYW5zbGF0ZSgxODQzLDEwNjcpIj48dXNlIHhsaW5rOmhyZWY9IiN0LTAiLz48L2c+CjxnIHRyYW5zZm9ybT0idHJhbnNsYXRlKDIwMzcsMTA2NykiPjx1c2UgeGxpbms6aHJlZj0iI3JlY3QtMCIvPjwvZz4KPGcgdHJhbnNmb3JtPSJ0cmFuc2xhdGUoMjMyOCwxMDY3KSI+PHVzZSB4bGluazpocmVmPSIjcmVjdC0wIi8+PC9nPgo8ZyB0cmFuc2Zvcm09InRyYW5zbGF0ZSgyNTIyLDEwNjcpIj48dXNlIHhsaW5rOmhyZWY9IiNydC0wIi8+PC9nPgo8ZyB0cmFuc2Zvcm09InRyYW5zbGF0ZSgyNjE5LDEwNjcpIj48dXNlIHhsaW5rOmhyZWY9IiNyZWN0LTAiLz48L2c+CjxnIHRyYW5zZm9ybT0idHJhbnNsYXRlKDI3MTYsMTA2NykiPjx1c2UgeGxpbms6aHJlZj0iI3JlY3QtMCIvPjwvZz4KPGcgdHJhbnNmb3JtPSJ0cmFuc2xhdGUoMjgxMywxMDY3KSI+PHVzZSB4bGluazpocmVmPSIjcmVjdC0wIi8+PC9nPgo8ZyB0cmFuc2Zvcm09InRyYW5zbGF0ZSgzMDA3LDEwNjcpIj48dXNlIHhsaW5rOmhyZWY9IiNydC0wIi8+PC9nPgo8ZyB0cmFuc2Zvcm09InRyYW5zbGF0ZSgzMTA0LDEwNjcpIj48dXNlIHhsaW5rOmhyZWY9IiNyZWN0LTAiLz48L2c+CjxnIHRyYW5zZm9ybT0idHJhbnNsYXRlKDMyMDEsMTA2NykiPjx1c2UgeGxpbms6aHJlZj0iI2wtMCIvPjwvZz4KPGcgdHJhbnNmb3JtPSJ0cmFuc2xhdGUoMzY4NiwxMDY3KSI+PHVzZSB4bGluazpocmVmPSIjcnQtMCIvPjwvZz4KPGcgdHJhbnNmb3JtPSJ0cmFuc2xhdGUoMzc4MywxMDY3KSI+PHVzZSB4bGluazpocmVmPSIjbC0wIi8+PC9nPgo8ZyB0cmFuc2Zvcm09InRyYW5zbGF0ZSgzOTc3LDEwNjcpIj48dXNlIHhsaW5rOmhyZWY9IiN0LTAiLz48L2c+CjxnIHRyYW5zZm9ybT0idHJhbnNsYXRlKDQyNjgsMTA2NykiPjx1c2UgeGxpbms6aHJlZj0iI25fcmItMCIvPjwvZz4KPGcgdHJhbnNmb3JtPSJ0cmFuc2xhdGUoNDM2NSwxMDY3KSI+PHVzZSB4bGluazpocmVmPSIjcmItMCIvPjwvZz4KPGcgdHJhbnNmb3JtPSJ0cmFuc2xhdGUoNDQ2MiwxMDY3KSI+PHVzZSB4bGluazpocmVmPSIjcmVjdC0wIi8+PC9nPgo8ZyB0cmFuc2Zvcm09InRyYW5zbGF0ZSg0NzUzLDEwNjcpIj48dXNlIHhsaW5rOmhyZWY9IiNyZWN0LTAiLz48L2c+CjxnIHRyYW5zZm9ybT0idHJhbnNsYXRlKDQ5NDcsMTA2NykiPjx1c2UgeGxpbms6aHJlZj0iI3J0LTAiLz48L2c+CjxnIHRyYW5zZm9ybT0idHJhbnNsYXRlKDUwNDQsMTA2NykiPjx1c2UgeGxpbms6aHJlZj0iI3JlY3QtMCIvPjwvZz4KPGcgdHJhbnNmb3JtPSJ0cmFuc2xhdGUoNTE0MSwxMDY3KSI+PHVzZSB4bGluazpocmVmPSIjcmVjdC0wIi8+PC9nPgo8ZyB0cmFuc2Zvcm09InRyYW5zbGF0ZSg1MjM4LDEwNjcpIj48dXNlIHhsaW5rOmhyZWY9IiNyZWN0LTAiLz48L2c+CjxnIHRyYW5zZm9ybT0idHJhbnNsYXRlKDU1MjksMTA2NykiPjx1c2UgeGxpbms6aHJlZj0iI25fcmItMCIvPjwvZz4KPGcgdHJhbnNmb3JtPSJ0cmFuc2xhdGUoNTYyNiwxMDY3KSI+PHVzZSB4bGluazpocmVmPSIjYi0wIi8+PC9nPgo8ZyB0cmFuc2Zvcm09InRyYW5zbGF0ZSg2MTExLDEwNjcpIj48dXNlIHhsaW5rOmhyZWY9IiNyZWN0LTAiLz48L2c+CjxnIHRyYW5zZm9ybT0idHJhbnNsYXRlKDYyMDgsMTA2NykiPjx1c2UgeGxpbms6aHJlZj0iI2xiLTAiLz48L2c+CjxnIHRyYW5zZm9ybT0idHJhbnNsYXRlKDk3LDExNjQpIj48dXNlIHhsaW5rOmhyZWY9IiNyZWN0LTAiLz48L2c+CjxnIHRyYW5zZm9ybT0idHJhbnNsYXRlKDE5NCwxMTY0KSI+PHVzZSB4bGluazpocmVmPSIjcmVjdC0wIi8+PC9nPgo8ZyB0cmFuc2Zvcm09InRyYW5zbGF0ZSgyOTEsMTE2NCkiPjx1c2UgeGxpbms6aHJlZj0iI3JlY3QtMCIvPjwvZz4KPGcgdHJhbnNmb3JtPSJ0cmFuc2xhdGUoMzg4LDExNjQpIj48dXNlIHhsaW5rOmhyZWY9IiNyZWN0LTAiLz48L2c+CjxnIHRyYW5zZm9ybT0idHJhbnNsYXRlKDQ4NSwxMTY0KSI+PHVzZSB4bGluazpocmVmPSIjcmVjdC0wIi8+PC9nPgo8ZyB0cmFuc2Zvcm09InRyYW5zbGF0ZSg1ODIsMTE2NCkiPjx1c2UgeGxpbms6aHJlZj0iI2wtMCIvPjwvZz4KPGcgdHJhbnNmb3JtPSJ0cmFuc2xhdGUoOTcwLDExNjQpIj48dXNlIHhsaW5rOmhyZWY9IiN0LTAiLz48L2c+CjxnIHRyYW5zZm9ybT0idHJhbnNsYXRlKDEyNjEsMTE2NCkiPjx1c2UgeGxpbms6aHJlZj0iI2VtcHR5LTAiLz48L2c+CjxnIHRyYW5zZm9ybT0idHJhbnNsYXRlKDE0NTUsMTE2NCkiPjx1c2UgeGxpbms6aHJlZj0iI3JiLTAiLz48L2c+CjxnIHRyYW5zZm9ybT0idHJhbnNsYXRlKDE1NTIsMTE2NCkiPjx1c2UgeGxpbms6aHJlZj0iI3JlY3QtMCIvPjwvZz4KPGcgdHJhbnNmb3JtPSJ0cmFuc2xhdGUoMTY0OSwxMTY0KSI+PHVzZSB4bGluazpocmVmPSIjcmVjdC0wIi8+PC9nPgo8ZyB0cmFuc2Zvcm09InRyYW5zbGF0ZSgxNzQ2LDExNjQpIj48dXNlIHhsaW5rOmhyZWY9IiNsLTAiLz48L2c+CjxnIHRyYW5zZm9ybT0idHJhbnNsYXRlKDE5NDAsMTE2NCkiPjx1c2UgeGxpbms6aHJlZj0iI25fcmItMCIvPjwvZz4KPGcgdHJhbnNmb3JtPSJ0cmFuc2xhdGUoMjAzNywxMTY0KSI+PHVzZSB4bGluazpocmVmPSIjcmVjdC0wIi8+PC9nPgo8ZyB0cmFuc2Zvcm09InRyYW5zbGF0ZSgyMTM0LDExNjQpIj48dXNlIHhsaW5rOmhyZWY9IiNsYi0wIi8+PC9nPgo8ZyB0cmFuc2Zvcm09InRyYW5zbGF0ZSgyMzI4LDExNjQpIj48dXNlIHhsaW5rOmhyZWY9IiN0LTAiLz48L2c+CjxnIHRyYW5zZm9ybT0idHJhbnNsYXRlKDI4MTMsMTE2NCkiPjx1c2UgeGxpbms6aHJlZj0iI3JlY3QtMCIvPjwvZz4KPGcgdHJhbnNmb3JtPSJ0cmFuc2xhdGUoMjkxMCwxMTY0KSI+PHVzZSB4bGluazpocmVmPSIjbC0wIi8+PC9nPgo8ZyB0cmFuc2Zvcm09InRyYW5zbGF0ZSgzMTA0LDExNjQpIj48dXNlIHhsaW5rOmhyZWY9IiN0LTAiLz48L2c+CjxnIHRyYW5zZm9ybT0idHJhbnNsYXRlKDMyOTgsMTE2NCkiPjx1c2UgeGxpbms6aHJlZj0iI25fcmItMCIvPjwvZz4KPGcgdHJhbnNmb3JtPSJ0cmFuc2xhdGUoMzM5NSwxMTY0KSI+PHVzZSB4bGluazpocmVmPSIjcmItMCIvPjwvZz4KPGcgdHJhbnNmb3JtPSJ0cmFuc2xhdGUoMzQ5MiwxMTY0KSI+PHVzZSB4bGluazpocmVmPSIjbC0wIi8+PC9nPgo8ZyB0cmFuc2Zvcm09InRyYW5zbGF0ZSgzODgwLDExNjQpIj48dXNlIHhsaW5rOmhyZWY9IiNiLTAiLz48L2c+CjxnIHRyYW5zZm9ybT0idHJhbnNsYXRlKDQyNjgsMTE2NCkiPjx1c2UgeGxpbms6aHJlZj0iI3JiLTAiLz48L2c+CjxnIHRyYW5zZm9ybT0idHJhbnNsYXRlKDQzNjUsMTE2NCkiPjx1c2UgeGxpbms6aHJlZj0iI3JlY3QtMCIvPjwvZz4KPGcgdHJhbnNmb3JtPSJ0cmFuc2xhdGUoNDQ2MiwxMTY0KSI+PHVzZSB4bGluazpocmVmPSIjcmVjdC0wIi8+PC9nPgo8ZyB0cmFuc2Zvcm09InRyYW5zbGF0ZSg0NTU5LDExNjQpIj48dXNlIHhsaW5rOmhyZWY9IiNyZWN0LTAiLz48L2c+CjxnIHRyYW5zZm9ybT0idHJhbnNsYXRlKDQ2NTYsMTE2NCkiPjx1c2UgeGxpbms6aHJlZj0iI3JlY3QtMCIvPjwvZz4KPGcgdHJhbnNmb3JtPSJ0cmFuc2xhdGUoNDc1MywxMTY0KSI+PHVzZSB4bGluazpocmVmPSIjcmVjdC0wIi8+PC9nPgo8ZyB0cmFuc2Zvcm09InRyYW5zbGF0ZSg1MTQxLDExNjQpIj48dXNlIHhsaW5rOmhyZWY9IiNyZWN0LTAiLz48L2c+CjxnIHRyYW5zZm9ybT0idHJhbnNsYXRlKDUyMzgsMTE2NCkiPjx1c2UgeGxpbms6aHJlZj0iI3JlY3QtMCIvPjwvZz4KPGcgdHJhbnNmb3JtPSJ0cmFuc2xhdGUoNTUyOSwxMTY0KSI+PHVzZSB4bGluazpocmVmPSIjci0wIi8+PC9nPgo8ZyB0cmFuc2Zvcm09InRyYW5zbGF0ZSg1NjI2LDExNjQpIj48dXNlIHhsaW5rOmhyZWY9IiNyZWN0LTAiLz48L2c+CjxnIHRyYW5zZm9ybT0idHJhbnNsYXRlKDU3MjMsMTE2NCkiPjx1c2UgeGxpbms6aHJlZj0iI2wtMCIvPjwvZz4KPGcgdHJhbnNmb3JtPSJ0cmFuc2xhdGUoNTkxNywxMTY0KSI+PHVzZSB4bGluazpocmVmPSIjZW1wdHktMCIvPjwvZz4KPGcgdHJhbnNmb3JtPSJ0cmFuc2xhdGUoNjExMSwxMTY0KSI+PHVzZSB4bGluazpocmVmPSIjcmVjdC0wIi8+PC9nPgo8ZyB0cmFuc2Zvcm09InRyYW5zbGF0ZSg2MjA4LDExNjQpIj48dXNlIHhsaW5rOmhyZWY9IiNyZWN0LTAiLz48L2c+CjxnIHRyYW5zZm9ybT0idHJhbnNsYXRlKDk3LDEyNjEpIj48dXNlIHhsaW5rOmhyZWY9IiNydC0wIi8+PC9nPgo8ZyB0cmFuc2Zvcm09InRyYW5zbGF0ZSgxOTQsMTI2MSkiPjx1c2UgeGxpbms6aHJlZj0iI3JlY3QtMCIvPjwvZz4KPGcgdHJhbnNmb3JtPSJ0cmFuc2xhdGUoMjkxLDEyNjEpIj48dXNlIHhsaW5rOmhyZWY9IiNsdC0wIi8+PC9nPgo8ZyB0cmFuc2Zvcm09InRyYW5zbGF0ZSg2NzksMTI2MSkiPjx1c2UgeGxpbms6aHJlZj0iI3ItMCIvPjwvZz4KPGcgdHJhbnNmb3JtPSJ0cmFuc2xhdGUoNzc2LDEyNjEpIj48dXNlIHhsaW5rOmhyZWY9IiNyZWN0LTAiLz48L2c+CjxnIHRyYW5zZm9ybT0idHJhbnNsYXRlKDg3MywxMjYxKSI+PHVzZSB4bGluazpocmVmPSIjbGItMCIvPjwvZz4KPGcgdHJhbnNmb3JtPSJ0cmFuc2xhdGUoMTA2NywxMjYxKSI+PHVzZSB4bGluazpocmVmPSIjbl9yYi0wIi8+PC9nPgo8ZyB0cmFuc2Zvcm09InRyYW5zbGF0ZSgxMTY0LDEyNjEpIj48dXNlIHhsaW5rOmhyZWY9IiNiLTAiLz48L2c+CjxnIHRyYW5zZm9ybT0idHJhbnNsYXRlKDEzNTgsMTI2MSkiPjx1c2UgeGxpbms6aHJlZj0iI25fcmItMCIvPjwvZz4KPGcgdHJhbnNmb3JtPSJ0cmFuc2xhdGUoMTQ1NSwxMjYxKSI+PHVzZSB4bGluazpocmVmPSIjcmVjdC0wIi8+PC9nPgo8ZyB0cmFuc2Zvcm09InRyYW5zbGF0ZSgxNjQ5LDEyNjEpIj48dXNlIHhsaW5rOmhyZWY9IiNyZWN0LTAiLz48L2c+CjxnIHRyYW5zZm9ybT0idHJhbnNsYXRlKDE4NDMsMTI2MSkiPjx1c2UgeGxpbms6aHJlZj0iI3ItMCIvPjwvZz4KPGcgdHJhbnNmb3JtPSJ0cmFuc2xhdGUoMTk0MCwxMjYxKSI+PHVzZSB4bGluazpocmVmPSIjcmVjdC0wIi8+PC9nPgo8ZyB0cmFuc2Zvcm09InRyYW5zbGF0ZSgyMDM3LDEyNjEpIj48dXNlIHhsaW5rOmhyZWY9IiNyZWN0LTAiLz48L2c+CjxnIHRyYW5zZm9ybT0idHJhbnNsYXRlKDIxMzQsMTI2MSkiPjx1c2UgeGxpbms6aHJlZj0iI2x0LTAiLz48L2c+CjxnIHRyYW5zZm9ybT0idHJhbnNsYXRlKDI0MjUsMTI2MSkiPjx1c2UgeGxpbms6aHJlZj0iI2VtcHR5LTAiLz48L2c+CjxnIHRyYW5zZm9ybT0idHJhbnNsYXRlKDI2MTksMTI2MSkiPjx1c2UgeGxpbms6aHJlZj0iI2ItMCIvPjwvZz4KPGcgdHJhbnNmb3JtPSJ0cmFuc2xhdGUoMjcxNiwxMjYxKSI+PHVzZSB4bGluazpocmVmPSIjbl9yYi0wIi8+PC9nPgo8ZyB0cmFuc2Zvcm09InRyYW5zbGF0ZSgyODEzLDEyNjEpIj48dXNlIHhsaW5rOmhyZWY9IiNyZWN0LTAiLz48L2c+CjxnIHRyYW5zZm9ybT0idHJhbnNsYXRlKDMyOTgsMTI2MSkiPjx1c2UgeGxpbms6aHJlZj0iI3ItMCIvPjwvZz4KPGcgdHJhbnNmb3JtPSJ0cmFuc2xhdGUoMzM5NSwxMjYxKSI+PHVzZSB4bGluazpocmVmPSIjbHQtMCIvPjwvZz4KPGcgdHJhbnNmb3JtPSJ0cmFuc2xhdGUoMzU4OSwxMjYxKSI+PHVzZSB4bGluazpocmVmPSIjci0wIi8+PC9nPgo8ZyB0cmFuc2Zvcm09InRyYW5zbGF0ZSgzNjg2LDEyNjEpIj48dXNlIHhsaW5rOmhyZWY9IiNsYi0wIi8+PC9nPgo8ZyB0cmFuc2Zvcm09InRyYW5zbGF0ZSgzNzgzLDEyNjEpIj48dXNlIHhsaW5rOmhyZWY9IiNuX3JiLTAiLz48L2c+CjxnIHRyYW5zZm9ybT0idHJhbnNsYXRlKDM4ODAsMTI2MSkiPjx1c2UgeGxpbms6aHJlZj0iI3JlY3QtMCIvPjwvZz4KPGcgdHJhbnNmb3JtPSJ0cmFuc2xhdGUoMzk3NywxMjYxKSI+PHVzZSB4bGluazpocmVmPSIjcmVjdC0wIi8+PC9nPgo8ZyB0cmFuc2Zvcm09InRyYW5zbGF0ZSg0MDc0LDEyNjEpIj48dXNlIHhsaW5rOmhyZWY9IiNsLTAiLz48L2c+CjxnIHRyYW5zZm9ybT0idHJhbnNsYXRlKDQxNzEsMTI2MSkiPjx1c2UgeGxpbms6aHJlZj0iI25fcmItMCIvPjwvZz4KPGcgdHJhbnNmb3JtPSJ0cmFuc2xhdGUoNDI2OCwxMjYxKSI+PHVzZSB4bGluazpocmVmPSIjcmVjdC0wIi8+PC9nPgo8ZyB0cmFuc2Zvcm09InRyYW5zbGF0ZSg0NzUzLDEyNjEpIj48dXNlIHhsaW5rOmhyZWY9IiNyZWN0LTAiLz48L2c+CjxnIHRyYW5zZm9ybT0idHJhbnNsYXRlKDQ4NTAsMTI2MSkiPjx1c2UgeGxpbms6aHJlZj0iI2wtMCIvPjwvZz4KPGcgdHJhbnNmb3JtPSJ0cmFuc2xhdGUoNTA0NCwxMjYxKSI+PHVzZSB4bGluazpocmVmPSIjbl9yYi0wIi8+PC9nPgo8ZyB0cmFuc2Zvcm09InRyYW5zbGF0ZSg1MTQxLDEyNjEpIj48dXNlIHhsaW5rOmhyZWY9IiNyZWN0LTAiLz48L2c+CjxnIHRyYW5zZm9ybT0idHJhbnNsYXRlKDUyMzgsMTI2MSkiPjx1c2UgeGxpbms6aHJlZj0iI3JlY3QtMCIvPjwvZz4KPGcgdHJhbnNmb3JtPSJ0cmFuc2xhdGUoNTMzNSwxMjYxKSI+PHVzZSB4bGluazpocmVmPSIjbGItMCIvPjwvZz4KPGcgdHJhbnNmb3JtPSJ0cmFuc2xhdGUoNTYyNiwxMjYxKSI+PHVzZSB4bGluazpocmVmPSIjdC0wIi8+PC9nPgo8ZyB0cmFuc2Zvcm09InRyYW5zbGF0ZSg1ODIwLDEyNjEpIj48dXNlIHhsaW5rOmhyZWY9IiNiLTAiLz48L2c+CjxnIHRyYW5zZm9ybT0idHJhbnNsYXRlKDYxMTEsMTI2MSkiPjx1c2UgeGxpbms6aHJlZj0iI3J0LTAiLz48L2c+CjxnIHRyYW5zZm9ybT0idHJhbnNsYXRlKDYyMDgsMTI2MSkiPjx1c2UgeGxpbms6aHJlZj0iI3JlY3QtMCIvPjwvZz4KPGcgdHJhbnNmb3JtPSJ0cmFuc2xhdGUoMCwxMzU4KSI+PHVzZSB4bGluazpocmVmPSIjYi0wIi8+PC9nPgo8ZyB0cmFuc2Zvcm09InRyYW5zbGF0ZSg0ODUsMTM1OCkiPjx1c2UgeGxpbms6aHJlZj0iI3JiLTAiLz48L2c+CjxnIHRyYW5zZm9ybT0idHJhbnNsYXRlKDU4MiwxMzU4KSI+PHVzZSB4bGluazpocmVmPSIjbC0wIi8+PC9nPgo8ZyB0cmFuc2Zvcm09InRyYW5zbGF0ZSg4NzMsMTM1OCkiPjx1c2UgeGxpbms6aHJlZj0iI3QtMCIvPjwvZz4KPGcgdHJhbnNmb3JtPSJ0cmFuc2xhdGUoOTcwLDEzNTgpIj48dXNlIHhsaW5rOmhyZWY9IiNuX3JiLTAiLz48L2c+CjxnIHRyYW5zZm9ybT0idHJhbnNsYXRlKDEwNjcsMTM1OCkiPjx1c2UgeGxpbms6aHJlZj0iI3JiLTAiLz48L2c+CjxnIHRyYW5zZm9ybT0idHJhbnNsYXRlKDExNjQsMTM1OCkiPjx1c2UgeGxpbms6aHJlZj0iI3JlY3QtMCIvPjwvZz4KPGcgdHJhbnNmb3JtPSJ0cmFuc2xhdGUoMTI2MSwxMzU4KSI+PHVzZSB4bGluazpocmVmPSIjcmVjdC0wIi8+PC9nPgo8ZyB0cmFuc2Zvcm09InRyYW5zbGF0ZSgxMzU4LDEzNTgpIj48dXNlIHhsaW5rOmhyZWY9IiNyZWN0LTAiLz48L2c+CjxnIHRyYW5zZm9ybT0idHJhbnNsYXRlKDE0NTUsMTM1OCkiPjx1c2UgeGxpbms6aHJlZj0iI2x0LTAiLz48L2c+CjxnIHRyYW5zZm9ybT0idHJhbnNsYXRlKDE2NDksMTM1OCkiPjx1c2UgeGxpbms6aHJlZj0iI3J0LTAiLz48L2c+CjxnIHRyYW5zZm9ybT0idHJhbnNsYXRlKDE3NDYsMTM1OCkiPjx1c2UgeGxpbms6aHJlZj0iI2wtMCIvPjwvZz4KPGcgdHJhbnNmb3JtPSJ0cmFuc2xhdGUoMjIzMSwxMzU4KSI+PHVzZSB4bGluazpocmVmPSIjcmItMCIvPjwvZz4KPGcgdHJhbnNmb3JtPSJ0cmFuc2xhdGUoMjMyOCwxMzU4KSI+PHVzZSB4bGluazpocmVmPSIjbGItMCIvPjwvZz4KPGcgdHJhbnNmb3JtPSJ0cmFuc2xhdGUoMjYxOSwxMzU4KSI+PHVzZSB4bGluazpocmVmPSIjcnQtMCIvPjwvZz4KPGcgdHJhbnNmb3JtPSJ0cmFuc2xhdGUoMjcxNiwxMzU4KSI+PHVzZSB4bGluazpocmVmPSIjcmVjdC0wIi8+PC9nPgo8ZyB0cmFuc2Zvcm09InRyYW5zbGF0ZSgyODEzLDEzNTgpIj48dXNlIHhsaW5rOmhyZWY9IiNyZWN0LTAiLz48L2c+CjxnIHRyYW5zZm9ybT0idHJhbnNsYXRlKDI5MTAsMTM1OCkiPjx1c2UgeGxpbms6aHJlZj0iI3JlY3QtMCIvPjwvZz4KPGcgdHJhbnNmb3JtPSJ0cmFuc2xhdGUoMzAwNywxMzU4KSI+PHVzZSB4bGluazpocmVmPSIjbC0wIi8+PC9nPgo8ZyB0cmFuc2Zvcm09InRyYW5zbGF0ZSgzMjAxLDEzNTgpIj48dXNlIHhsaW5rOmhyZWY9IiNiLTAiLz48L2c+CjxnIHRyYW5zZm9ybT0idHJhbnNsYXRlKDM2ODYsMTM1OCkiPjx1c2UgeGxpbms6aHJlZj0iI3J0LTAiLz48L2c+CjxnIHRyYW5zZm9ybT0idHJhbnNsYXRlKDM3ODMsMTM1OCkiPjx1c2UgeGxpbms6aHJlZj0iI3JlY3QtMCIvPjwvZz4KPGcgdHJhbnNmb3JtPSJ0cmFuc2xhdGUoMzg4MCwxMzU4KSI+PHVzZSB4bGluazpocmVmPSIjcmVjdC0wIi8+PC9nPgo8ZyB0cmFuc2Zvcm09InRyYW5zbGF0ZSgzOTc3LDEzNTgpIj48dXNlIHhsaW5rOmhyZWY9IiNsdC0wIi8+PC9nPgo8ZyB0cmFuc2Zvcm09InRyYW5zbGF0ZSg0MTcxLDEzNTgpIj48dXNlIHhsaW5rOmhyZWY9IiNyYi0wIi8+PC9nPgo8ZyB0cmFuc2Zvcm09InRyYW5zbGF0ZSg0MjY4LDEzNTgpIj48dXNlIHhsaW5rOmhyZWY9IiNyZWN0LTAiLz48L2c+CjxnIHRyYW5zZm9ybT0idHJhbnNsYXRlKDQ2NTYsMTM1OCkiPjx1c2UgeGxpbms6aHJlZj0iI3ItMCIvPjwvZz4KPGcgdHJhbnNmb3JtPSJ0cmFuc2xhdGUoNDc1MywxMzU4KSI+PHVzZSB4bGluazpocmVmPSIjcmVjdC0wIi8+PC9nPgo8ZyB0cmFuc2Zvcm09InRyYW5zbGF0ZSg0OTQ3LDEzNTgpIj48dXNlIHhsaW5rOmhyZWY9IiNyYi0wIi8+PC9nPgo8ZyB0cmFuc2Zvcm09InRyYW5zbGF0ZSg1MDQ0LDEzNTgpIj48dXNlIHhsaW5rOmhyZWY9IiNyZWN0LTAiLz48L2c+CjxnIHRyYW5zZm9ybT0idHJhbnNsYXRlKDUxNDEsMTM1OCkiPjx1c2UgeGxpbms6aHJlZj0iI3JlY3QtMCIvPjwvZz4KPGcgdHJhbnNmb3JtPSJ0cmFuc2xhdGUoNTMzNSwxMzU4KSI+PHVzZSB4bGluazpocmVmPSIjdC0wIi8+PC9nPgo8ZyB0cmFuc2Zvcm09InRyYW5zbGF0ZSg1ODIwLDEzNTgpIj48dXNlIHhsaW5rOmhyZWY9IiN0LTAiLz48L2c+CjxnIHRyYW5zZm9ybT0idHJhbnNsYXRlKDYwMTQsMTM1OCkiPjx1c2UgeGxpbms6aHJlZj0iI2ItMCIvPjwvZz4KPGcgdHJhbnNmb3JtPSJ0cmFuc2xhdGUoNjExMSwxMzU4KSI+PHVzZSB4bGluazpocmVmPSIjbl9yYi0wIi8+PC9nPgo8ZyB0cmFuc2Zvcm09InRyYW5zbGF0ZSg2MjA4LDEzNTgpIj48dXNlIHhsaW5rOmhyZWY9IiNyZWN0LTAiLz48L2c+CjxnIHRyYW5zZm9ybT0idHJhbnNsYXRlKDAsMTQ1NSkiPjx1c2UgeGxpbms6aHJlZj0iI3J0LTAiLz48L2c+CjxnIHRyYW5zZm9ybT0idHJhbnNsYXRlKDk3LDE0NTUpIj48dXNlIHhsaW5rOmhyZWY9IiNsYi0wIi8+PC9nPgo8ZyB0cmFuc2Zvcm09InRyYW5zbGF0ZSgzODgsMTQ1NSkiPjx1c2UgeGxpbms6aHJlZj0iI25fcmItMCIvPjwvZz4KPGcgdHJhbnNmb3JtPSJ0cmFuc2xhdGUoNDg1LDE0NTUpIj48dXNlIHhsaW5rOmhyZWY9IiNyZWN0LTAiLz48L2c+CjxnIHRyYW5zZm9ybT0idHJhbnNsYXRlKDY3OSwxNDU1KSI+PHVzZSB4bGluazpocmVmPSIjci0wIi8+PC9nPgo8ZyB0cmFuc2Zvcm09InRyYW5zbGF0ZSg3NzYsMTQ1NSkiPjx1c2UgeGxpbms6aHJlZj0iI2xiLTAiLz48L2c+CjxnIHRyYW5zZm9ybT0idHJhbnNsYXRlKDk3MCwxNDU1KSI+PHVzZSB4bGluazpocmVmPSIjci0wIi8+PC9nPgo8ZyB0cmFuc2Zvcm09InRyYW5zbGF0ZSgxMDY3LDE0NTUpIj48dXNlIHhsaW5rOmhyZWY9IiNsdC0wIi8+PC9nPgo8ZyB0cmFuc2Zvcm09InRyYW5zbGF0ZSgxMzU4LDE0NTUpIj48dXNlIHhsaW5rOmhyZWY9IiNyZWN0LTAiLz48L2c+CjxnIHRyYW5zZm9ybT0idHJhbnNsYXRlKDE5NDAsMTQ1NSkiPjx1c2UgeGxpbms6aHJlZj0iI2VtcHR5LTAiLz48L2c+CjxnIHRyYW5zZm9ybT0idHJhbnNsYXRlKDIyMzEsMTQ1NSkiPjx1c2UgeGxpbms6aHJlZj0iI3J0LTAiLz48L2c+CjxnIHRyYW5zZm9ybT0idHJhbnNsYXRlKDIzMjgsMTQ1NSkiPjx1c2UgeGxpbms6aHJlZj0iI2x0LTAiLz48L2c+CjxnIHRyYW5zZm9ybT0idHJhbnNsYXRlKDI0MjUsMTQ1NSkiPjx1c2UgeGxpbms6aHJlZj0iI25fcmItMCIvPjwvZz4KPGcgdHJhbnNmb3JtPSJ0cmFuc2xhdGUoMjUyMiwxNDU1KSI+PHVzZSB4bGluazpocmVmPSIjYi0wIi8+PC9nPgo8ZyB0cmFuc2Zvcm09InRyYW5zbGF0ZSgyODEzLDE0NTUpIj48dXNlIHhsaW5rOmhyZWY9IiN0LTAiLz48L2c+CjxnIHRyYW5zZm9ybT0idHJhbnNsYXRlKDMyMDEsMTQ1NSkiPjx1c2UgeGxpbms6aHJlZj0iI3QtMCIvPjwvZz4KPGcgdHJhbnNmb3JtPSJ0cmFuc2xhdGUoMzQ5MiwxNDU1KSI+PHVzZSB4bGluazpocmVmPSIjci0wIi8+PC9nPgo8ZyB0cmFuc2Zvcm09InRyYW5zbGF0ZSgzNTg5LDE0NTUpIj48dXNlIHhsaW5rOmhyZWY9IiNsLTAiLz48L2c+CjxnIHRyYW5zZm9ybT0idHJhbnNsYXRlKDQxNzEsMTQ1NSkiPjx1c2UgeGxpbms6aHJlZj0iI3JlY3QtMCIvPjwvZz4KPGcgdHJhbnNmb3JtPSJ0cmFuc2xhdGUoNDI2OCwxNDU1KSI+PHVzZSB4bGluazpocmVmPSIjcmVjdC0wIi8+PC9nPgo8ZyB0cmFuc2Zvcm09InRyYW5zbGF0ZSg0MzY1LDE0NTUpIj48dXNlIHhsaW5rOmhyZWY9IiNsYi0wIi8+PC9nPgo8ZyB0cmFuc2Zvcm09InRyYW5zbGF0ZSg0NTU5LDE0NTUpIj48dXNlIHhsaW5rOmhyZWY9IiNlbXB0eS0wIi8+PC9nPgo8ZyB0cmFuc2Zvcm09InRyYW5zbGF0ZSg0NzUzLDE0NTUpIj48dXNlIHhsaW5rOmhyZWY9IiNyZWN0LTAiLz48L2c+CjxnIHRyYW5zZm9ybT0idHJhbnNsYXRlKDQ5NDcsMTQ1NSkiPjx1c2UgeGxpbms6aHJlZj0iI3QtMCIvPjwvZz4KPGcgdHJhbnNmb3JtPSJ0cmFuc2xhdGUoNTE0MSwxNDU1KSI+PHVzZSB4bGluazpocmVmPSIjdC0wIi8+PC9nPgo8ZyB0cmFuc2Zvcm09InRyYW5zbGF0ZSg1MzM1LDE0NTUpIj48dXNlIHhsaW5rOmhyZWY9IiNuX3JiLTAiLz48L2c+CjxnIHRyYW5zZm9ybT0idHJhbnNsYXRlKDU0MzIsMTQ1NSkiPjx1c2UgeGxpbms6aHJlZj0iI2ItMCIvPjwvZz4KPGcgdHJhbnNmb3JtPSJ0cmFuc2xhdGUoNTYyNiwxNDU1KSI+PHVzZSB4bGluazpocmVmPSIjZW1wdHktMCIvPjwvZz4KPGcgdHJhbnNmb3JtPSJ0cmFuc2xhdGUoNjAxNCwxNDU1KSI+PHVzZSB4bGluazpocmVmPSIjcnQtMCIvPjwvZz4KPGcgdHJhbnNmb3JtPSJ0cmFuc2xhdGUoNjExMSwxNDU1KSI+PHVzZSB4bGluazpocmVmPSIjcmVjdC0wIi8+PC9nPgo8ZyB0cmFuc2Zvcm09InRyYW5zbGF0ZSg2MjA4LDE0NTUpIj48dXNlIHhsaW5rOmhyZWY9IiNsdC0wIi8+PC9nPgo8ZyB0cmFuc2Zvcm09InRyYW5zbGF0ZSg5NywxNTUyKSI+PHVzZSB4bGluazpocmVmPSIjcmVjdC0wIi8+PC9nPgo8ZyB0cmFuc2Zvcm09InRyYW5zbGF0ZSgyOTEsMTU1MikiPjx1c2UgeGxpbms6aHJlZj0iI3ItMCIvPjwvZz4KPGcgdHJhbnNmb3JtPSJ0cmFuc2xhdGUoMzg4LDE1NTIpIj48dXNlIHhsaW5rOmhyZWY9IiNyZWN0LTAiLz48L2c+CjxnIHRyYW5zZm9ybT0idHJhbnNsYXRlKDQ4NSwxNTUyKSI+PHVzZSB4bGluazpocmVmPSIjcmVjdC0wIi8+PC9nPgo8ZyB0cmFuc2Zvcm09InRyYW5zbGF0ZSg1ODIsMTU1MikiPjx1c2UgeGxpbms6aHJlZj0iI2wtMCIvPjwvZz4KPGcgdHJhbnNmb3JtPSJ0cmFuc2xhdGUoNzc2LDE1NTIpIj48dXNlIHhsaW5rOmhyZWY9IiNyZWN0LTAiLz48L2c+CjxnIHRyYW5zZm9ybT0idHJhbnNsYXRlKDExNjQsMTU1MikiPjx1c2UgeGxpbms6aHJlZj0iI2VtcHR5LTAiLz48L2c+CjxnIHRyYW5zZm9ybT0idHJhbnNsYXRlKDEzNTgsMTU1MikiPjx1c2UgeGxpbms6aHJlZj0iI3J0LTAiLz48L2c+CjxnIHRyYW5zZm9ybT0idHJhbnNsYXRlKDE0NTUsMTU1MikiPjx1c2UgeGxpbms6aHJlZj0iI2xiLTAiLz48L2c+CjxnIHRyYW5zZm9ybT0idHJhbnNsYXRlKDE3NDYsMTU1MikiPjx1c2UgeGxpbms6aHJlZj0iI2VtcHR5LTAiLz48L2c+CjxnIHRyYW5zZm9ybT0idHJhbnNsYXRlKDIwMzcsMTU1MikiPjx1c2UgeGxpbms6aHJlZj0iI3JiLTAiLz48L2c+CjxnIHRyYW5zZm9ybT0idHJhbnNsYXRlKDIxMzQsMTU1MikiPjx1c2UgeGxpbms6aHJlZj0iI2wtMCIvPjwvZz4KPGcgdHJhbnNmb3JtPSJ0cmFuc2xhdGUoMjMyOCwxNTUyKSI+PHVzZSB4bGluazpocmVmPSIjbl9yYi0wIi8+PC9nPgo8ZyB0cmFuc2Zvcm09InRyYW5zbGF0ZSgyNDI1LDE1NTIpIj48dXNlIHhsaW5rOmhyZWY9IiNyYi0wIi8+PC9nPgo8ZyB0cmFuc2Zvcm09InRyYW5zbGF0ZSgyNTIyLDE1NTIpIj48dXNlIHhsaW5rOmhyZWY9IiNyZWN0LTAiLz48L2c+CjxnIHRyYW5zZm9ybT0idHJhbnNsYXRlKDI2MTksMTU1MikiPjx1c2UgeGxpbms6aHJlZj0iI2wtMCIvPjwvZz4KPGcgdHJhbnNmb3JtPSJ0cmFuc2xhdGUoMzI5OCwxNTUyKSI+PHVzZSB4bGluazpocmVmPSIjZW1wdHktMCIvPjwvZz4KPGcgdHJhbnNmb3JtPSJ0cmFuc2xhdGUoMzY4NiwxNTUyKSI+PHVzZSB4bGluazpocmVmPSIjYi0wIi8+PC9nPgo8ZyB0cmFuc2Zvcm09InRyYW5zbGF0ZSgzODgwLDE1NTIpIj48dXNlIHhsaW5rOmhyZWY9IiNlbXB0eS0wIi8+PC9nPgo8ZyB0cmFuc2Zvcm09InRyYW5zbGF0ZSg0MTcxLDE1NTIpIj48dXNlIHhsaW5rOmhyZWY9IiNyZWN0LTAiLz48L2c+CjxnIHRyYW5zZm9ybT0idHJhbnNsYXRlKDQzNjUsMTU1MikiPjx1c2UgeGxpbms6aHJlZj0iI3JlY3QtMCIvPjwvZz4KPGcgdHJhbnNmb3JtPSJ0cmFuc2xhdGUoNDQ2MiwxNTUyKSI+PHVzZSB4bGluazpocmVmPSIjbC0wIi8+PC9nPgo8ZyB0cmFuc2Zvcm09InRyYW5zbGF0ZSg0NjU2LDE1NTIpIj48dXNlIHhsaW5rOmhyZWY9IiNyLTAiLz48L2c+CjxnIHRyYW5zZm9ybT0idHJhbnNsYXRlKDQ3NTMsMTU1MikiPjx1c2UgeGxpbms6aHJlZj0iI2x0LTAiLz48L2c+CjxnIHRyYW5zZm9ybT0idHJhbnNsYXRlKDUyMzgsMTU1MikiPjx1c2UgeGxpbms6aHJlZj0iI3JiLTAiLz48L2c+CjxnIHRyYW5zZm9ybT0idHJhbnNsYXRlKDUzMzUsMTU1MikiPjx1c2UgeGxpbms6aHJlZj0iI3JlY3QtMCIvPjwvZz4KPGcgdHJhbnNmb3JtPSJ0cmFuc2xhdGUoNTQzMiwxNTUyKSI+PHVzZSB4bGluazpocmVmPSIjcmVjdC0wIi8+PC9nPgo8ZyB0cmFuc2Zvcm09InRyYW5zbGF0ZSg1NTI5LDE1NTIpIj48dXNlIHhsaW5rOmhyZWY9IiNsLTAiLz48L2c+CjxnIHRyYW5zZm9ybT0idHJhbnNsYXRlKDU3MjMsMTU1MikiPjx1c2UgeGxpbms6aHJlZj0iI3ItMCIvPjwvZz4KPGcgdHJhbnNmb3JtPSJ0cmFuc2xhdGUoNTgyMCwxNTUyKSI+PHVzZSB4bGluazpocmVmPSIjcmVjdC0wIi8+PC9nPgo8ZyB0cmFuc2Zvcm09InRyYW5zbGF0ZSg1OTE3LDE1NTIpIj48dXNlIHhsaW5rOmhyZWY9IiNsLTAiLz48L2c+CjxnIHRyYW5zZm9ybT0idHJhbnNsYXRlKDAsMTY0OSkiPjx1c2UgeGxpbms6aHJlZj0iI3ItMCIvPjwvZz4KPGcgdHJhbnNmb3JtPSJ0cmFuc2xhdGUoOTcsMTY0OSkiPjx1c2UgeGxpbms6aHJlZj0iI3JlY3QtMCIvPjwvZz4KPGcgdHJhbnNmb3JtPSJ0cmFuc2xhdGUoMTk0LDE2NDkpIj48dXNlIHhsaW5rOmhyZWY9IiNsYi0wIi8+PC9nPgo8ZyB0cmFuc2Zvcm09InRyYW5zbGF0ZSgzODgsMTY0OSkiPjx1c2UgeGxpbms6aHJlZj0iI3J0LTAiLz48L2c+CjxnIHRyYW5zZm9ybT0idHJhbnNsYXRlKDQ4NSwxNjQ5KSI+PHVzZSB4bGluazpocmVmPSIjbHQtMCIvPjwvZz4KPGcgdHJhbnNmb3JtPSJ0cmFuc2xhdGUoNTgyLDE2NDkpIj48dXNlIHhsaW5rOmhyZWY9IiNuX3JiLTAiLz48L2c+CjxnIHRyYW5zZm9ybT0idHJhbnNsYXRlKDY3OSwxNjQ5KSI+PHVzZSB4bGluazpocmVmPSIjcmItMCIvPjwvZz4KPGcgdHJhbnNmb3JtPSJ0cmFuc2xhdGUoNzc2LDE2NDkpIj48dXNlIHhsaW5rOmhyZWY9IiNyZWN0LTAiLz48L2c+CjxnIHRyYW5zZm9ybT0idHJhbnNsYXRlKDg3MywxNjQ5KSI+PHVzZSB4bGluazpocmVmPSIjcmVjdC0wIi8+PC9nPgo8ZyB0cmFuc2Zvcm09InRyYW5zbGF0ZSg5NzAsMTY0OSkiPjx1c2UgeGxpbms6aHJlZj0iI2xiLTAiLz48L2c+CjxnIHRyYW5zZm9ybT0idHJhbnNsYXRlKDE0NTUsMTY0OSkiPjx1c2UgeGxpbms6aHJlZj0iI3JlY3QtMCIvPjwvZz4KPGcgdHJhbnNmb3JtPSJ0cmFuc2xhdGUoMTk0MCwxNjQ5KSI+PHVzZSB4bGluazpocmVmPSIjbl9yYi0wIi8+PC9nPgo8ZyB0cmFuc2Zvcm09InRyYW5zbGF0ZSgyMDM3LDE2NDkpIj48dXNlIHhsaW5rOmhyZWY9IiNyZWN0LTAiLz48L2c+CjxnIHRyYW5zZm9ybT0idHJhbnNsYXRlKDIzMjgsMTY0OSkiPjx1c2UgeGxpbms6aHJlZj0iI3JiLTAiLz48L2c+CjxnIHRyYW5zZm9ybT0idHJhbnNsYXRlKDI0MjUsMTY0OSkiPjx1c2UgeGxpbms6aHJlZj0iI3JlY3QtMCIvPjwvZz4KPGcgdHJhbnNmb3JtPSJ0cmFuc2xhdGUoMjUyMiwxNjQ5KSI+PHVzZSB4bGluazpocmVmPSIjbHQtMCIvPjwvZz4KPGcgdHJhbnNmb3JtPSJ0cmFuc2xhdGUoMjgxMywxNjQ5KSI+PHVzZSB4bGluazpocmVmPSIjZW1wdHktMCIvPjwvZz4KPGcgdHJhbnNmb3JtPSJ0cmFuc2xhdGUoMzM5NSwxNjQ5KSI+PHVzZSB4bGluazpocmVmPSIjci0wIi8+PC9nPgo8ZyB0cmFuc2Zvcm09InRyYW5zbGF0ZSgzNDkyLDE2NDkpIj48dXNlIHhsaW5rOmhyZWY9IiNsLTAiLz48L2c+CjxnIHRyYW5zZm9ybT0idHJhbnNsYXRlKDM1ODksMTY0OSkiPjx1c2UgeGxpbms6aHJlZj0iI25fcmItMCIvPjwvZz4KPGcgdHJhbnNmb3JtPSJ0cmFuc2xhdGUoMzY4NiwxNjQ5KSI+PHVzZSB4bGluazpocmVmPSIjcmVjdC0wIi8+PC9nPgo8ZyB0cmFuc2Zvcm09InRyYW5zbGF0ZSg0MTcxLDE2NDkpIj48dXNlIHhsaW5rOmhyZWY9IiN0LTAiLz48L2c+CjxnIHRyYW5zZm9ybT0idHJhbnNsYXRlKDQyNjgsMTY0OSkiPjx1c2UgeGxpbms6aHJlZj0iI25fcmItMCIvPjwvZz4KPGcgdHJhbnNmb3JtPSJ0cmFuc2xhdGUoNDM2NSwxNjQ5KSI+PHVzZSB4bGluazpocmVmPSIjcmVjdC0wIi8+PC9nPgo8ZyB0cmFuc2Zvcm09InRyYW5zbGF0ZSg0NTU5LDE2NDkpIj48dXNlIHhsaW5rOmhyZWY9IiNlbXB0eS0wIi8+PC9nPgo8ZyB0cmFuc2Zvcm09InRyYW5zbGF0ZSg1MDQ0LDE2NDkpIj48dXNlIHhsaW5rOmhyZWY9IiNiLTAiLz48L2c+CjxnIHRyYW5zZm9ybT0idHJhbnNsYXRlKDUyMzgsMTY0OSkiPjx1c2UgeGxpbms6aHJlZj0iI3J0LTAiLz48L2c+CjxnIHRyYW5zZm9ybT0idHJhbnNsYXRlKDUzMzUsMTY0OSkiPjx1c2UgeGxpbms6aHJlZj0iI3JlY3QtMCIvPjwvZz4KPGcgdHJhbnNmb3JtPSJ0cmFuc2xhdGUoNTQzMiwxNjQ5KSI+PHVzZSB4bGluazpocmVmPSIjbHQtMCIvPjwvZz4KPGcgdHJhbnNmb3JtPSJ0cmFuc2xhdGUoNTgyMCwxNjQ5KSI+PHVzZSB4bGluazpocmVmPSIjdC0wIi8+PC9nPgo8ZyB0cmFuc2Zvcm09InRyYW5zbGF0ZSg2MDE0LDE2NDkpIj48dXNlIHhsaW5rOmhyZWY9IiNuX3JiLTAiLz48L2c+CjxnIHRyYW5zZm9ybT0idHJhbnNsYXRlKDYxMTEsMTY0OSkiPjx1c2UgeGxpbms6aHJlZj0iI3JiLTAiLz48L2c+CjxnIHRyYW5zZm9ybT0idHJhbnNsYXRlKDYyMDgsMTY0OSkiPjx1c2UgeGxpbms6aHJlZj0iI2wtMCIvPjwvZz4KPGcgdHJhbnNmb3JtPSJ0cmFuc2xhdGUoMTk0LDE3NDYpIj48dXNlIHhsaW5rOmhyZWY9IiNyZWN0LTAiLz48L2c+CjxnIHRyYW5zZm9ybT0idHJhbnNsYXRlKDI5MSwxNzQ2KSI+PHVzZSB4bGluazpocmVmPSIjbC0wIi8+PC9nPgo8ZyB0cmFuc2Zvcm09InRyYW5zbGF0ZSg1ODIsMTc0NikiPjx1c2UgeGxpbms6aHJlZj0iI3ItMCIvPjwvZz4KPGcgdHJhbnNmb3JtPSJ0cmFuc2xhdGUoNjc5LDE3NDYpIj48dXNlIHhsaW5rOmhyZWY9IiNyZWN0LTAiLz48L2c+CjxnIHRyYW5zZm9ybT0idHJhbnNsYXRlKDc3NiwxNzQ2KSI+PHVzZSB4bGluazpocmVmPSIjcmVjdC0wIi8+PC9nPgo8ZyB0cmFuc2Zvcm09InRyYW5zbGF0ZSg4NzMsMTc0NikiPjx1c2UgeGxpbms6aHJlZj0iI3JlY3QtMCIvPjwvZz4KPGcgdHJhbnNmb3JtPSJ0cmFuc2xhdGUoOTcwLDE3NDYpIj48dXNlIHhsaW5rOmhyZWY9IiNsdC0wIi8+PC9nPgo8ZyB0cmFuc2Zvcm09InRyYW5zbGF0ZSgxMjYxLDE3NDYpIj48dXNlIHhsaW5rOmhyZWY9IiNlbXB0eS0wIi8+PC9nPgo8ZyB0cmFuc2Zvcm09InRyYW5zbGF0ZSgxMzU4LDE3NDYpIj48dXNlIHhsaW5rOmhyZWY9IiNuX3JiLTAiLz48L2c+CjxnIHRyYW5zZm9ybT0idHJhbnNsYXRlKDE0NTUsMTc0NikiPjx1c2UgeGxpbms6aHJlZj0iI3JlY3QtMCIvPjwvZz4KPGcgdHJhbnNmb3JtPSJ0cmFuc2xhdGUoMTU1MiwxNzQ2KSI+PHVzZSB4bGluazpocmVmPSIjcmVjdC0wIi8+PC9nPgo8ZyB0cmFuc2Zvcm09InRyYW5zbGF0ZSgxNjQ5LDE3NDYpIj48dXNlIHhsaW5rOmhyZWY9IiNyZWN0LTAiLz48L2c+CjxnIHRyYW5zZm9ybT0idHJhbnNsYXRlKDE3NDYsMTc0NikiPjx1c2UgeGxpbms6aHJlZj0iI2wtMCIvPjwvZz4KPGcgdHJhbnNmb3JtPSJ0cmFuc2xhdGUoMTk0MCwxNzQ2KSI+PHVzZSB4bGluazpocmVmPSIjcmItMCIvPjwvZz4KPGcgdHJhbnNmb3JtPSJ0cmFuc2xhdGUoMjAzNywxNzQ2KSI+PHVzZSB4bGluazpocmVmPSIjcmVjdC0wIi8+PC9nPgo8ZyB0cmFuc2Zvcm09InRyYW5zbGF0ZSgyMTM0LDE3NDYpIj48dXNlIHhsaW5rOmhyZWY9IiNsYi0wIi8+PC9nPgo8ZyB0cmFuc2Zvcm09InRyYW5zbGF0ZSgyMzI4LDE3NDYpIj48dXNlIHhsaW5rOmhyZWY9IiN0LTAiLz48L2c+CjxnIHRyYW5zZm9ybT0idHJhbnNsYXRlKDI3MTYsMTc0NikiPjx1c2UgeGxpbms6aHJlZj0iI2VtcHR5LTAiLz48L2c+CjxnIHRyYW5zZm9ybT0idHJhbnNsYXRlKDI5MTAsMTc0NikiPjx1c2UgeGxpbms6aHJlZj0iI2VtcHR5LTAiLz48L2c+CjxnIHRyYW5zZm9ybT0idHJhbnNsYXRlKDMyMDEsMTc0NikiPjx1c2UgeGxpbms6aHJlZj0iI2VtcHR5LTAiLz48L2c+CjxnIHRyYW5zZm9ybT0idHJhbnNsYXRlKDM1ODksMTc0NikiPjx1c2UgeGxpbms6aHJlZj0iI3JiLTAiLz48L2c+CjxnIHRyYW5zZm9ybT0idHJhbnNsYXRlKDM2ODYsMTc0NikiPjx1c2UgeGxpbms6aHJlZj0iI3JlY3QtMCIvPjwvZz4KPGcgdHJhbnNmb3JtPSJ0cmFuc2xhdGUoMzc4MywxNzQ2KSI+PHVzZSB4bGluazpocmVmPSIjcmVjdC0wIi8+PC9nPgo8ZyB0cmFuc2Zvcm09InRyYW5zbGF0ZSgzODgwLDE3NDYpIj48dXNlIHhsaW5rOmhyZWY9IiNsLTAiLz48L2c+CjxnIHRyYW5zZm9ybT0idHJhbnNsYXRlKDM5NzcsMTc0NikiPjx1c2UgeGxpbms6aHJlZj0iI25fcmItMCIvPjwvZz4KPGcgdHJhbnNmb3JtPSJ0cmFuc2xhdGUoNDA3NCwxNzQ2KSI+PHVzZSB4bGluazpocmVmPSIjYi0wIi8+PC9nPgo8ZyB0cmFuc2Zvcm09InRyYW5zbGF0ZSg0MjY4LDE3NDYpIj48dXNlIHhsaW5rOmhyZWY9IiNyYi0wIi8+PC9nPgo8ZyB0cmFuc2Zvcm09InRyYW5zbGF0ZSg0MzY1LDE3NDYpIj48dXNlIHhsaW5rOmhyZWY9IiNyZWN0LTAiLz48L2c+CjxnIHRyYW5zZm9ybT0idHJhbnNsYXRlKDQ0NjIsMTc0NikiPjx1c2UgeGxpbms6aHJlZj0iI2wtMCIvPjwvZz4KPGcgdHJhbnNmb3JtPSJ0cmFuc2xhdGUoNDc1MywxNzQ2KSI+PHVzZSB4bGluazpocmVmPSIjZW1wdHktMCIvPjwvZz4KPGcgdHJhbnNmb3JtPSJ0cmFuc2xhdGUoNTA0NCwxNzQ2KSI+PHVzZSB4bGluazpocmVmPSIjcmVjdC0wIi8+PC9nPgo8ZyB0cmFuc2Zvcm09InRyYW5zbGF0ZSg1MTQxLDE3NDYpIj48dXNlIHhsaW5rOmhyZWY9IiNsYi0wIi8+PC9nPgo8ZyB0cmFuc2Zvcm09InRyYW5zbGF0ZSg1MjM4LDE3NDYpIj48dXNlIHhsaW5rOmhyZWY9IiNuX3JiLTAiLz48L2c+CjxnIHRyYW5zZm9ybT0idHJhbnNsYXRlKDUzMzUsMTc0NikiPjx1c2UgeGxpbms6aHJlZj0iI3JlY3QtMCIvPjwvZz4KPGcgdHJhbnNmb3JtPSJ0cmFuc2xhdGUoNTcyMywxNzQ2KSI+PHVzZSB4bGluazpocmVmPSIjYi0wIi8+PC9nPgo8ZyB0cmFuc2Zvcm09InRyYW5zbGF0ZSg2MDE0LDE3NDYpIj48dXNlIHhsaW5rOmhyZWY9IiNyLTAiLz48L2c+CjxnIHRyYW5zZm9ybT0idHJhbnNsYXRlKDYxMTEsMTc0NikiPjx1c2UgeGxpbms6aHJlZj0iI2x0LTAiLz48L2c+CjxnIHRyYW5zZm9ybT0idHJhbnNsYXRlKDAsMTg0MykiPjx1c2UgeGxpbms6aHJlZj0iI25fcmItMCIvPjwvZz4KPGcgdHJhbnNmb3JtPSJ0cmFuc2xhdGUoOTcsMTg0MykiPjx1c2UgeGxpbms6aHJlZj0iI3JiLTAiLz48L2c+CjxnIHRyYW5zZm9ybT0idHJhbnNsYXRlKDE5NCwxODQzKSI+PHVzZSB4bGluazpocmVmPSIjbHQtMCIvPjwvZz4KPGcgdHJhbnNmb3JtPSJ0cmFuc2xhdGUoMzg4LDE4NDMpIj48dXNlIHhsaW5rOmhyZWY9IiNyLTAiLz48L2c+CjxnIHRyYW5zZm9ybT0idHJhbnNsYXRlKDQ4NSwxODQzKSI+PHVzZSB4bGluazpocmVmPSIjbGItMCIvPjwvZz4KPGcgdHJhbnNmb3JtPSJ0cmFuc2xhdGUoNTgyLDE4NDMpIj48dXNlIHhsaW5rOmhyZWY9IiNuX3JiLTAiLz48L2c+CjxnIHRyYW5zZm9ybT0idHJhbnNsYXRlKDY3OSwxODQzKSI+PHVzZSB4bGluazpocmVmPSIjcmVjdC0wIi8+PC9nPgo8ZyB0cmFuc2Zvcm09InRyYW5zbGF0ZSg3NzYsMTg0MykiPjx1c2UgeGxpbms6aHJlZj0iI3JlY3QtMCIvPjwvZz4KPGcgdHJhbnNmb3JtPSJ0cmFuc2xhdGUoODczLDE4NDMpIj48dXNlIHhsaW5rOmhyZWY9IiNyZWN0LTAiLz48L2c+CjxnIHRyYW5zZm9ybT0idHJhbnNsYXRlKDEwNjcsMTg0MykiPjx1c2UgeGxpbms6aHJlZj0iI3JiLTAiLz48L2c+CjxnIHRyYW5zZm9ybT0idHJhbnNsYXRlKDExNjQsMTg0MykiPjx1c2UgeGxpbms6aHJlZj0iI2xiLTAiLz48L2c+CjxnIHRyYW5zZm9ybT0idHJhbnNsYXRlKDEzNTgsMTg0MykiPjx1c2UgeGxpbms6aHJlZj0iI3ItMCIvPjwvZz4KPGcgdHJhbnNmb3JtPSJ0cmFuc2xhdGUoMTQ1NSwxODQzKSI+PHVzZSB4bGluazpocmVmPSIjcmVjdC0wIi8+PC9nPgo8ZyB0cmFuc2Zvcm09InRyYW5zbGF0ZSgxNTUyLDE4NDMpIj48dXNlIHhsaW5rOmhyZWY9IiNyZWN0LTAiLz48L2c+CjxnIHRyYW5zZm9ybT0idHJhbnNsYXRlKDE2NDksMTg0MykiPjx1c2UgeGxpbms6aHJlZj0iI2x0LTAiLz48L2c+CjxnIHRyYW5zZm9ybT0idHJhbnNsYXRlKDE4NDMsMTg0MykiPjx1c2UgeGxpbms6aHJlZj0iI25fcmItMCIvPjwvZz4KPGcgdHJhbnNmb3JtPSJ0cmFuc2xhdGUoMTk0MCwxODQzKSI+PHVzZSB4bGluazpocmVmPSIjcmVjdC0wIi8+PC9nPgo8ZyB0cmFuc2Zvcm09InRyYW5zbGF0ZSgyMTM0LDE4NDMpIj48dXNlIHhsaW5rOmhyZWY9IiN0LTAiLz48L2c+CjxnIHRyYW5zZm9ybT0idHJhbnNsYXRlKDI0MjUsMTg0MykiPjx1c2UgeGxpbms6aHJlZj0iI3JiLTAiLz48L2c+CjxnIHRyYW5zZm9ybT0idHJhbnNsYXRlKDI1MjIsMTg0MykiPjx1c2UgeGxpbms6aHJlZj0iI3JlY3QtMCIvPjwvZz4KPGcgdHJhbnNmb3JtPSJ0cmFuc2xhdGUoMjYxOSwxODQzKSI+PHVzZSB4bGluazpocmVmPSIjbC0wIi8+PC9nPgo8ZyB0cmFuc2Zvcm09InRyYW5zbGF0ZSgzMDA3LDE4NDMpIj48dXNlIHhsaW5rOmhyZWY9IiNuX3JiLTAiLz48L2c+CjxnIHRyYW5zZm9ybT0idHJhbnNsYXRlKDMxMDQsMTg0MykiPjx1c2UgeGxpbms6aHJlZj0iI2ItMCIvPjwvZz4KPGcgdHJhbnNmb3JtPSJ0cmFuc2xhdGUoMzI5OCwxODQzKSI+PHVzZSB4bGluazpocmVmPSIjcmItMCIvPjwvZz4KPGcgdHJhbnNmb3JtPSJ0cmFuc2xhdGUoMzM5NSwxODQzKSI+PHVzZSB4bGluazpocmVmPSIjbGItMCIvPjwvZz4KPGcgdHJhbnNmb3JtPSJ0cmFuc2xhdGUoMzQ5MiwxODQzKSI+PHVzZSB4bGluazpocmVmPSIjbl9yYi0wIi8+PC9nPgo8ZyB0cmFuc2Zvcm09InRyYW5zbGF0ZSgzNTg5LDE4NDMpIj48dXNlIHhsaW5rOmhyZWY9IiNyZWN0LTAiLz48L2c+CjxnIHRyYW5zZm9ybT0idHJhbnNsYXRlKDM3ODMsMTg0MykiPjx1c2UgeGxpbms6aHJlZj0iI3QtMCIvPjwvZz4KPGcgdHJhbnNmb3JtPSJ0cmFuc2xhdGUoMzk3NywxODQzKSI+PHVzZSB4bGluazpocmVmPSIjcmItMCIvPjwvZz4KPGcgdHJhbnNmb3JtPSJ0cmFuc2xhdGUoNDA3NCwxODQzKSI+PHVzZSB4bGluazpocmVmPSIjcmVjdC0wIi8+PC9nPgo8ZyB0cmFuc2Zvcm09InRyYW5zbGF0ZSg0MjY4LDE4NDMpIj48dXNlIHhsaW5rOmhyZWY9IiNyZWN0LTAiLz48L2c+CjxnIHRyYW5zZm9ybT0idHJhbnNsYXRlKDQzNjUsMTg0MykiPjx1c2UgeGxpbms6aHJlZj0iI2x0LTAiLz48L2c+CjxnIHRyYW5zZm9ybT0idHJhbnNsYXRlKDUwNDQsMTg0MykiPjx1c2UgeGxpbms6aHJlZj0iI3JlY3QtMCIvPjwvZz4KPGcgdHJhbnNmb3JtPSJ0cmFuc2xhdGUoNTE0MSwxODQzKSI+PHVzZSB4bGluazpocmVmPSIjcmVjdC0wIi8+PC9nPgo8ZyB0cmFuc2Zvcm09InRyYW5zbGF0ZSg1MjM4LDE4NDMpIj48dXNlIHhsaW5rOmhyZWY9IiNyZWN0LTAiLz48L2c+CjxnIHRyYW5zZm9ybT0idHJhbnNsYXRlKDUzMzUsMTg0MykiPjx1c2UgeGxpbms6aHJlZj0iI3JlY3QtMCIvPjwvZz4KPGcgdHJhbnNmb3JtPSJ0cmFuc2xhdGUoNTYyNiwxODQzKSI+PHVzZSB4bGluazpocmVmPSIjbl9yYi0wIi8+PC9nPgo8ZyB0cmFuc2Zvcm09InRyYW5zbGF0ZSg1NzIzLDE4NDMpIj48dXNlIHhsaW5rOmhyZWY9IiNyZWN0LTAiLz48L2c+CjxnIHRyYW5zZm9ybT0idHJhbnNsYXRlKDU4MjAsMTg0MykiPjx1c2UgeGxpbms6aHJlZj0iI25fcmItMCIvPjwvZz4KPGcgdHJhbnNmb3JtPSJ0cmFuc2xhdGUoNTkxNywxODQzKSI+PHVzZSB4bGluazpocmVmPSIjYi0wIi8+PC9nPgo8ZyB0cmFuc2Zvcm09InRyYW5zbGF0ZSgwLDE5NDApIj48dXNlIHhsaW5rOmhyZWY9IiNyLTAiLz48L2c+CjxnIHRyYW5zZm9ybT0idHJhbnNsYXRlKDk3LDE5NDApIj48dXNlIHhsaW5rOmhyZWY9IiNsdC0wIi8+PC9nPgo8ZyB0cmFuc2Zvcm09InRyYW5zbGF0ZSgyOTEsMTk0MCkiPjx1c2UgeGxpbms6aHJlZj0iI2ItMCIvPjwvZz4KPGcgdHJhbnNmb3JtPSJ0cmFuc2xhdGUoMzg4LDE5NDApIj48dXNlIHhsaW5rOmhyZWY9IiNuX3JiLTAiLz48L2c+CjxnIHRyYW5zZm9ybT0idHJhbnNsYXRlKDQ4NSwxOTQwKSI+PHVzZSB4bGluazpocmVmPSIjcmVjdC0wIi8+PC9nPgo8ZyB0cmFuc2Zvcm09InRyYW5zbGF0ZSg1ODIsMTk0MCkiPjx1c2UgeGxpbms6aHJlZj0iI3JlY3QtMCIvPjwvZz4KPGcgdHJhbnNmb3JtPSJ0cmFuc2xhdGUoNjc5LDE5NDApIj48dXNlIHhsaW5rOmhyZWY9IiNyZWN0LTAiLz48L2c+CjxnIHRyYW5zZm9ybT0idHJhbnNsYXRlKDc3NiwxOTQwKSI+PHVzZSB4bGluazpocmVmPSIjcmVjdC0wIi8+PC9nPgo8ZyB0cmFuc2Zvcm09InRyYW5zbGF0ZSg4NzMsMTk0MCkiPjx1c2UgeGxpbms6aHJlZj0iI3JlY3QtMCIvPjwvZz4KPGcgdHJhbnNmb3JtPSJ0cmFuc2xhdGUoMTA2NywxOTQwKSI+PHVzZSB4bGluazpocmVmPSIjcnQtMCIvPjwvZz4KPGcgdHJhbnNmb3JtPSJ0cmFuc2xhdGUoMTE2NCwxOTQwKSI+PHVzZSB4bGluazpocmVmPSIjcmVjdC0wIi8+PC9nPgo8ZyB0cmFuc2Zvcm09InRyYW5zbGF0ZSgxMjYxLDE5NDApIj48dXNlIHhsaW5rOmhyZWY9IiNsYi0wIi8+PC9nPgo8ZyB0cmFuc2Zvcm09InRyYW5zbGF0ZSgxMzU4LDE5NDApIj48dXNlIHhsaW5rOmhyZWY9IiNuX3JiLTAiLz48L2c+CjxnIHRyYW5zZm9ybT0idHJhbnNsYXRlKDE0NTUsMTk0MCkiPjx1c2UgeGxpbms6aHJlZj0iI3JlY3QtMCIvPjwvZz4KPGcgdHJhbnNmb3JtPSJ0cmFuc2xhdGUoMTU1MiwxOTQwKSI+PHVzZSB4bGluazpocmVmPSIjbHQtMCIvPjwvZz4KPGcgdHJhbnNmb3JtPSJ0cmFuc2xhdGUoMTY0OSwxOTQwKSI+PHVzZSB4bGluazpocmVmPSIjbl9yYi0wIi8+PC9nPgo8ZyB0cmFuc2Zvcm09InRyYW5zbGF0ZSgxNzQ2LDE5NDApIj48dXNlIHhsaW5rOmhyZWY9IiNyYi0wIi8+PC9nPgo8ZyB0cmFuc2Zvcm09InRyYW5zbGF0ZSgxODQzLDE5NDApIj48dXNlIHhsaW5rOmhyZWY9IiNyZWN0LTAiLz48L2c+CjxnIHRyYW5zZm9ybT0idHJhbnNsYXRlKDE5NDAsMTk0MCkiPjx1c2UgeGxpbms6aHJlZj0iI3JlY3QtMCIvPjwvZz4KPGcgdHJhbnNmb3JtPSJ0cmFuc2xhdGUoMjAzNywxOTQwKSI+PHVzZSB4bGluazpocmVmPSIjbGItMCIvPjwvZz4KPGcgdHJhbnNmb3JtPSJ0cmFuc2xhdGUoMjQyNSwxOTQwKSI+PHVzZSB4bGluazpocmVmPSIjcnQtMCIvPjwvZz4KPGcgdHJhbnNmb3JtPSJ0cmFuc2xhdGUoMjUyMiwxOTQwKSI+PHVzZSB4bGluazpocmVmPSIjcmVjdC0wIi8+PC9nPgo8ZyB0cmFuc2Zvcm09InRyYW5zbGF0ZSgyNzE2LDE5NDApIj48dXNlIHhsaW5rOmhyZWY9IiNyLTAiLz48L2c+CjxnIHRyYW5zZm9ybT0idHJhbnNsYXRlKDI4MTMsMTk0MCkiPjx1c2UgeGxpbms6aHJlZj0iI3JlY3QtMCIvPjwvZz4KPGcgdHJhbnNmb3JtPSJ0cmFuc2xhdGUoMjkxMCwxOTQwKSI+PHVzZSB4bGluazpocmVmPSIjcmVjdC0wIi8+PC9nPgo8ZyB0cmFuc2Zvcm09InRyYW5zbGF0ZSgzMDA3LDE5NDApIj48dXNlIHhsaW5rOmhyZWY9IiNyZWN0LTAiLz48L2c+CjxnIHRyYW5zZm9ybT0idHJhbnNsYXRlKDMxMDQsMTk0MCkiPjx1c2UgeGxpbms6aHJlZj0iI3JlY3QtMCIvPjwvZz4KPGcgdHJhbnNmb3JtPSJ0cmFuc2xhdGUoMzI5OCwxOTQwKSI+PHVzZSB4bGluazpocmVmPSIjcmVjdC0wIi8+PC9nPgo8ZyB0cmFuc2Zvcm09InRyYW5zbGF0ZSgzMzk1LDE5NDApIj48dXNlIHhsaW5rOmhyZWY9IiNyZWN0LTAiLz48L2c+CjxnIHRyYW5zZm9ybT0idHJhbnNsYXRlKDM0OTIsMTk0MCkiPjx1c2UgeGxpbms6aHJlZj0iI3JlY3QtMCIvPjwvZz4KPGcgdHJhbnNmb3JtPSJ0cmFuc2xhdGUoMzU4OSwxOTQwKSI+PHVzZSB4bGluazpocmVmPSIjcmVjdC0wIi8+PC9nPgo8ZyB0cmFuc2Zvcm09InRyYW5zbGF0ZSgzNjg2LDE5NDApIj48dXNlIHhsaW5rOmhyZWY9IiNsLTAiLz48L2c+CjxnIHRyYW5zZm9ybT0idHJhbnNsYXRlKDM4ODAsMTk0MCkiPjx1c2UgeGxpbms6aHJlZj0iI25fcmItMCIvPjwvZz4KPGcgdHJhbnNmb3JtPSJ0cmFuc2xhdGUoMzk3NywxOTQwKSI+PHVzZSB4bGluazpocmVmPSIjcmVjdC0wIi8+PC9nPgo8ZyB0cmFuc2Zvcm09InRyYW5zbGF0ZSg0MDc0LDE5NDApIj48dXNlIHhsaW5rOmhyZWY9IiNyZWN0LTAiLz48L2c+CjxnIHRyYW5zZm9ybT0idHJhbnNsYXRlKDQyNjgsMTk0MCkiPjx1c2UgeGxpbms6aHJlZj0iI3QtMCIvPjwvZz4KPGcgdHJhbnNmb3JtPSJ0cmFuc2xhdGUoNDM2NSwxOTQwKSI+PHVzZSB4bGluazpocmVmPSIjbl9yYi0wIi8+PC9nPgo8ZyB0cmFuc2Zvcm09InRyYW5zbGF0ZSg0NDYyLDE5NDApIj48dXNlIHhsaW5rOmhyZWY9IiNyYi0wIi8+PC9nPgo8ZyB0cmFuc2Zvcm09InRyYW5zbGF0ZSg0NTU5LDE5NDApIj48dXNlIHhsaW5rOmhyZWY9IiNyZWN0LTAiLz48L2c+CjxnIHRyYW5zZm9ybT0idHJhbnNsYXRlKDQ2NTYsMTk0MCkiPjx1c2UgeGxpbms6aHJlZj0iI3JlY3QtMCIvPjwvZz4KPGcgdHJhbnNmb3JtPSJ0cmFuc2xhdGUoNDc1MywxOTQwKSI+PHVzZSB4bGluazpocmVmPSIjbGItMCIvPjwvZz4KPGcgdHJhbnNmb3JtPSJ0cmFuc2xhdGUoNDk0NywxOTQwKSI+PHVzZSB4bGluazpocmVmPSIjbl9yYi0wIi8+PC9nPgo8ZyB0cmFuc2Zvcm09InRyYW5zbGF0ZSg1MDQ0LDE5NDApIj48dXNlIHhsaW5rOmhyZWY9IiNyZWN0LTAiLz48L2c+CjxnIHRyYW5zZm9ybT0idHJhbnNsYXRlKDUxNDEsMTk0MCkiPjx1c2UgeGxpbms6aHJlZj0iI3JlY3QtMCIvPjwvZz4KPGcgdHJhbnNmb3JtPSJ0cmFuc2xhdGUoNTMzNSwxOTQwKSI+PHVzZSB4bGluazpocmVmPSIjdC0wIi8+PC9nPgo8ZyB0cmFuc2Zvcm09InRyYW5zbGF0ZSg1NTI5LDE5NDApIj48dXNlIHhsaW5rOmhyZWY9IiNyYi0wIi8+PC9nPgo8ZyB0cmFuc2Zvcm09InRyYW5zbGF0ZSg1NjI2LDE5NDApIj48dXNlIHhsaW5rOmhyZWY9IiNyZWN0LTAiLz48L2c+CjxnIHRyYW5zZm9ybT0idHJhbnNsYXRlKDU3MjMsMTk0MCkiPjx1c2UgeGxpbms6aHJlZj0iI3JlY3QtMCIvPjwvZz4KPGcgdHJhbnNmb3JtPSJ0cmFuc2xhdGUoNTgyMCwxOTQwKSI+PHVzZSB4bGluazpocmVmPSIjcmVjdC0wIi8+PC9nPgo8ZyB0cmFuc2Zvcm09InRyYW5zbGF0ZSg1OTE3LDE5NDApIj48dXNlIHhsaW5rOmhyZWY9IiNsdC0wIi8+PC9nPgo8ZyB0cmFuc2Zvcm09InRyYW5zbGF0ZSg2MDE0LDE5NDApIj48dXNlIHhsaW5rOmhyZWY9IiNuX3JiLTAiLz48L2c+CjxnIHRyYW5zZm9ybT0idHJhbnNsYXRlKDYxMTEsMTk0MCkiPjx1c2UgeGxpbms6aHJlZj0iI3JiLTAiLz48L2c+CjxnIHRyYW5zZm9ybT0idHJhbnNsYXRlKDYyMDgsMTk0MCkiPjx1c2UgeGxpbms6aHJlZj0iI2wtMCIvPjwvZz4KPGcgdHJhbnNmb3JtPSJ0cmFuc2xhdGUoMTk0LDIwMzcpIj48dXNlIHhsaW5rOmhyZWY9IiNuX3JiLTAiLz48L2c+CjxnIHRyYW5zZm9ybT0idHJhbnNsYXRlKDI5MSwyMDM3KSI+PHVzZSB4bGluazpocmVmPSIjcmVjdC0wIi8+PC9nPgo8ZyB0cmFuc2Zvcm09InRyYW5zbGF0ZSgzODgsMjAzNykiPjx1c2UgeGxpbms6aHJlZj0iI3JlY3QtMCIvPjwvZz4KPGcgdHJhbnNmb3JtPSJ0cmFuc2xhdGUoNDg1LDIwMzcpIj48dXNlIHhsaW5rOmhyZWY9IiNsdC0wIi8+PC9nPgo8ZyB0cmFuc2Zvcm09InRyYW5zbGF0ZSg2NzksMjAzNykiPjx1c2UgeGxpbms6aHJlZj0iI3J0LTAiLz48L2c+CjxnIHRyYW5zZm9ybT0idHJhbnNsYXRlKDc3NiwyMDM3KSI+PHVzZSB4bGluazpocmVmPSIjcmVjdC0wIi8+PC9nPgo8ZyB0cmFuc2Zvcm09InRyYW5zbGF0ZSg4NzMsMjAzNykiPjx1c2UgeGxpbms6aHJlZj0iI3JlY3QtMCIvPjwvZz4KPGcgdHJhbnNmb3JtPSJ0cmFuc2xhdGUoMTE2NCwyMDM3KSI+PHVzZSB4bGluazpocmVmPSIjcmVjdC0wIi8+PC9nPgo8ZyB0cmFuc2Zvcm09InRyYW5zbGF0ZSgxMjYxLDIwMzcpIj48dXNlIHhsaW5rOmhyZWY9IiNyZWN0LTAiLz48L2c+CjxnIHRyYW5zZm9ybT0idHJhbnNsYXRlKDEzNTgsMjAzNykiPjx1c2UgeGxpbms6aHJlZj0iI3JlY3QtMCIvPjwvZz4KPGcgdHJhbnNmb3JtPSJ0cmFuc2xhdGUoMTQ1NSwyMDM3KSI+PHVzZSB4bGluazpocmVmPSIjcmVjdC0wIi8+PC9nPgo8ZyB0cmFuc2Zvcm09InRyYW5zbGF0ZSgxNjQ5LDIwMzcpIj48dXNlIHhsaW5rOmhyZWY9IiNyLTAiLz48L2c+CjxnIHRyYW5zZm9ybT0idHJhbnNsYXRlKDE3NDYsMjAzNykiPjx1c2UgeGxpbms6aHJlZj0iI3JlY3QtMCIvPjwvZz4KPGcgdHJhbnNmb3JtPSJ0cmFuc2xhdGUoMjAzNywyMDM3KSI+PHVzZSB4bGluazpocmVmPSIjcnQtMCIvPjwvZz4KPGcgdHJhbnNmb3JtPSJ0cmFuc2xhdGUoMjEzNCwyMDM3KSI+PHVzZSB4bGluazpocmVmPSIjcmVjdC0wIi8+PC9nPgo8ZyB0cmFuc2Zvcm09InRyYW5zbGF0ZSgyMjMxLDIwMzcpIj48dXNlIHhsaW5rOmhyZWY9IiNsYi0wIi8+PC9nPgo8ZyB0cmFuc2Zvcm09InRyYW5zbGF0ZSgyNTIyLDIwMzcpIj48dXNlIHhsaW5rOmhyZWY9IiNyZWN0LTAiLz48L2c+CjxnIHRyYW5zZm9ybT0idHJhbnNsYXRlKDI4MTMsMjAzNykiPjx1c2UgeGxpbms6aHJlZj0iI3J0LTAiLz48L2c+CjxnIHRyYW5zZm9ybT0idHJhbnNsYXRlKDI5MTAsMjAzNykiPjx1c2UgeGxpbms6aHJlZj0iI3JlY3QtMCIvPjwvZz4KPGcgdHJhbnNmb3JtPSJ0cmFuc2xhdGUoMzAwNywyMDM3KSI+PHVzZSB4bGluazpocmVmPSIjcmVjdC0wIi8+PC9nPgo8ZyB0cmFuc2Zvcm09InRyYW5zbGF0ZSgzMTA0LDIwMzcpIj48dXNlIHhsaW5rOmhyZWY9IiNsdC0wIi8+PC9nPgo8ZyB0cmFuc2Zvcm09InRyYW5zbGF0ZSgzMjAxLDIwMzcpIj48dXNlIHhsaW5rOmhyZWY9IiNuX3JiLTAiLz48L2c+CjxnIHRyYW5zZm9ybT0idHJhbnNsYXRlKDMyOTgsMjAzNykiPjx1c2UgeGxpbms6aHJlZj0iI3JlY3QtMCIvPjwvZz4KPGcgdHJhbnNmb3JtPSJ0cmFuc2xhdGUoMzM5NSwyMDM3KSI+PHVzZSB4bGluazpocmVmPSIjbHQtMCIvPjwvZz4KPGcgdHJhbnNmb3JtPSJ0cmFuc2xhdGUoMzU4OSwyMDM3KSI+PHVzZSB4bGluazpocmVmPSIjdC0wIi8+PC9nPgo8ZyB0cmFuc2Zvcm09InRyYW5zbGF0ZSgzNjg2LDIwMzcpIj48dXNlIHhsaW5rOmhyZWY9IiNuX3JiLTAiLz48L2c+CjxnIHRyYW5zZm9ybT0idHJhbnNsYXRlKDM3ODMsMjAzNykiPjx1c2UgeGxpbms6aHJlZj0iI3JiLTAiLz48L2c+CjxnIHRyYW5zZm9ybT0idHJhbnNsYXRlKDM4ODAsMjAzNykiPjx1c2UgeGxpbms6aHJlZj0iI3JlY3QtMCIvPjwvZz4KPGcgdHJhbnNmb3JtPSJ0cmFuc2xhdGUoMzk3NywyMDM3KSI+PHVzZSB4bGluazpocmVmPSIjcmVjdC0wIi8+PC9nPgo8ZyB0cmFuc2Zvcm09InRyYW5zbGF0ZSg0MDc0LDIwMzcpIj48dXNlIHhsaW5rOmhyZWY9IiNyZWN0LTAiLz48L2c+CjxnIHRyYW5zZm9ybT0idHJhbnNsYXRlKDQxNzEsMjAzNykiPjx1c2UgeGxpbms6aHJlZj0iI2wtMCIvPjwvZz4KPGcgdHJhbnNmb3JtPSJ0cmFuc2xhdGUoNDM2NSwyMDM3KSI+PHVzZSB4bGluazpocmVmPSIjcmItMCIvPjwvZz4KPGcgdHJhbnNmb3JtPSJ0cmFuc2xhdGUoNDQ2MiwyMDM3KSI+PHVzZSB4bGluazpocmVmPSIjcmVjdC0wIi8+PC9nPgo8ZyB0cmFuc2Zvcm09InRyYW5zbGF0ZSg0NTU5LDIwMzcpIj48dXNlIHhsaW5rOmhyZWY9IiNyZWN0LTAiLz48L2c+CjxnIHRyYW5zZm9ybT0idHJhbnNsYXRlKDQ2NTYsMjAzNykiPjx1c2UgeGxpbms6aHJlZj0iI3JlY3QtMCIvPjwvZz4KPGcgdHJhbnNmb3JtPSJ0cmFuc2xhdGUoNDc1MywyMDM3KSI+PHVzZSB4bGluazpocmVmPSIjcmVjdC0wIi8+PC9nPgo8ZyB0cmFuc2Zvcm09InRyYW5zbGF0ZSg0ODUwLDIwMzcpIj48dXNlIHhsaW5rOmhyZWY9IiNyZWN0LTAiLz48L2c+CjxnIHRyYW5zZm9ybT0idHJhbnNsYXRlKDQ5NDcsMjAzNykiPjx1c2UgeGxpbms6aHJlZj0iI3JlY3QtMCIvPjwvZz4KPGcgdHJhbnNmb3JtPSJ0cmFuc2xhdGUoNTA0NCwyMDM3KSI+PHVzZSB4bGluazpocmVmPSIjcmVjdC0wIi8+PC9nPgo8ZyB0cmFuc2Zvcm09InRyYW5zbGF0ZSg1MTQxLDIwMzcpIj48dXNlIHhsaW5rOmhyZWY9IiNyZWN0LTAiLz48L2c+CjxnIHRyYW5zZm9ybT0idHJhbnNsYXRlKDUyMzgsMjAzNykiPjx1c2UgeGxpbms6aHJlZj0iI2wtMCIvPjwvZz4KPGcgdHJhbnNmb3JtPSJ0cmFuc2xhdGUoNTQzMiwyMDM3KSI+PHVzZSB4bGluazpocmVmPSIjbl9yYi0wIi8+PC9nPgo8ZyB0cmFuc2Zvcm09InRyYW5zbGF0ZSg1NTI5LDIwMzcpIj48dXNlIHhsaW5rOmhyZWY9IiNyZWN0LTAiLz48L2c+CjxnIHRyYW5zZm9ybT0idHJhbnNsYXRlKDU2MjYsMjAzNykiPjx1c2UgeGxpbms6aHJlZj0iI3JlY3QtMCIvPjwvZz4KPGcgdHJhbnNmb3JtPSJ0cmFuc2xhdGUoNTcyMywyMDM3KSI+PHVzZSB4bGluazpocmVmPSIjcmVjdC0wIi8+PC9nPgo8ZyB0cmFuc2Zvcm09InRyYW5zbGF0ZSg1ODIwLDIwMzcpIj48dXNlIHhsaW5rOmhyZWY9IiNyZWN0LTAiLz48L2c+CjxnIHRyYW5zZm9ybT0idHJhbnNsYXRlKDU5MTcsMjAzNykiPjx1c2UgeGxpbms6aHJlZj0iI25fcmItMCIvPjwvZz4KPGcgdHJhbnNmb3JtPSJ0cmFuc2xhdGUoNjAxNCwyMDM3KSI+PHVzZSB4bGluazpocmVmPSIjcmItMCIvPjwvZz4KPGcgdHJhbnNmb3JtPSJ0cmFuc2xhdGUoNjExMSwyMDM3KSI+PHVzZSB4bGluazpocmVmPSIjcmVjdC0wIi8+PC9nPgo8ZyB0cmFuc2Zvcm09InRyYW5zbGF0ZSgwLDIxMzQpIj48dXNlIHhsaW5rOmhyZWY9IiNiLTAiLz48L2c+CjxnIHRyYW5zZm9ybT0idHJhbnNsYXRlKDE5NCwyMTM0KSI+PHVzZSB4bGluazpocmVmPSIjci0wIi8+PC9nPgo8ZyB0cmFuc2Zvcm09InRyYW5zbGF0ZSgyOTEsMjEzNCkiPjx1c2UgeGxpbms6aHJlZj0iI3JlY3QtMCIvPjwvZz4KPGcgdHJhbnNmb3JtPSJ0cmFuc2xhdGUoMzg4LDIxMzQpIj48dXNlIHhsaW5rOmhyZWY9IiNyZWN0LTAiLz48L2c+CjxnIHRyYW5zZm9ybT0idHJhbnNsYXRlKDU4MiwyMTM0KSI+PHVzZSB4bGluazpocmVmPSIjZW1wdHktMCIvPjwvZz4KPGcgdHJhbnNmb3JtPSJ0cmFuc2xhdGUoNzc2LDIxMzQpIj48dXNlIHhsaW5rOmhyZWY9IiNyZWN0LTAiLz48L2c+CjxnIHRyYW5zZm9ybT0idHJhbnNsYXRlKDg3MywyMTM0KSI+PHVzZSB4bGluazpocmVmPSIjcmVjdC0wIi8+PC9nPgo8ZyB0cmFuc2Zvcm09InRyYW5zbGF0ZSg5NzAsMjEzNCkiPjx1c2UgeGxpbms6aHJlZj0iI2xiLTAiLz48L2c+CjxnIHRyYW5zZm9ybT0idHJhbnNsYXRlKDExNjQsMjEzNCkiPjx1c2UgeGxpbms6aHJlZj0iI3QtMCIvPjwvZz4KPGcgdHJhbnNmb3JtPSJ0cmFuc2xhdGUoMTM1OCwyMTM0KSI+PHVzZSB4bGluazpocmVmPSIjcnQtMCIvPjwvZz4KPGcgdHJhbnNmb3JtPSJ0cmFuc2xhdGUoMTQ1NSwyMTM0KSI+PHVzZSB4bGluazpocmVmPSIjcmVjdC0wIi8+PC9nPgo8ZyB0cmFuc2Zvcm09InRyYW5zbGF0ZSgxNTUyLDIxMzQpIj48dXNlIHhsaW5rOmhyZWY9IiNsYi0wIi8+PC9nPgo8ZyB0cmFuc2Zvcm09InRyYW5zbGF0ZSgxNjQ5LDIxMzQpIj48dXNlIHhsaW5rOmhyZWY9IiNuX3JiLTAiLz48L2c+CjxnIHRyYW5zZm9ybT0idHJhbnNsYXRlKDE3NDYsMjEzNCkiPjx1c2UgeGxpbms6aHJlZj0iI3JlY3QtMCIvPjwvZz4KPGcgdHJhbnNmb3JtPSJ0cmFuc2xhdGUoMTg0MywyMTM0KSI+PHVzZSB4bGluazpocmVmPSIjbGItMCIvPjwvZz4KPGcgdHJhbnNmb3JtPSJ0cmFuc2xhdGUoMjIzMSwyMTM0KSI+PHVzZSB4bGluazpocmVmPSIjdC0wIi8+PC9nPgo8ZyB0cmFuc2Zvcm09InRyYW5zbGF0ZSgyNDI1LDIxMzQpIj48dXNlIHhsaW5rOmhyZWY9IiNyLTAiLz48L2c+CjxnIHRyYW5zZm9ybT0idHJhbnNsYXRlKDI1MjIsMjEzNCkiPjx1c2UgeGxpbms6aHJlZj0iI2x0LTAiLz48L2c+CjxnIHRyYW5zZm9ybT0idHJhbnNsYXRlKDI3MTYsMjEzNCkiPjx1c2UgeGxpbms6aHJlZj0iI2ItMCIvPjwvZz4KPGcgdHJhbnNmb3JtPSJ0cmFuc2xhdGUoMzIwMSwyMTM0KSI+PHVzZSB4bGluazpocmVmPSIjcmItMCIvPjwvZz4KPGcgdHJhbnNmb3JtPSJ0cmFuc2xhdGUoMzI5OCwyMTM0KSI+PHVzZSB4bGluazpocmVmPSIjbHQtMCIvPjwvZz4KPGcgdHJhbnNmb3JtPSJ0cmFuc2xhdGUoMzY4NiwyMTM0KSI+PHVzZSB4bGluazpocmVmPSIjci0wIi8+PC9nPgo8ZyB0cmFuc2Zvcm09InRyYW5zbGF0ZSgzNzgzLDIxMzQpIj48dXNlIHhsaW5rOmhyZWY9IiNyZWN0LTAiLz48L2c+CjxnIHRyYW5zZm9ybT0idHJhbnNsYXRlKDM4ODAsMjEzNCkiPjx1c2UgeGxpbms6aHJlZj0iI3JlY3QtMCIvPjwvZz4KPGcgdHJhbnNmb3JtPSJ0cmFuc2xhdGUoMzk3NywyMTM0KSI+PHVzZSB4bGluazpocmVmPSIjcmVjdC0wIi8+PC9nPgo8ZyB0cmFuc2Zvcm09InRyYW5zbGF0ZSg0MDc0LDIxMzQpIj48dXNlIHhsaW5rOmhyZWY9IiNsdC0wIi8+PC9nPgo8ZyB0cmFuc2Zvcm09InRyYW5zbGF0ZSg0MzY1LDIxMzQpIj48dXNlIHhsaW5rOmhyZWY9IiNyZWN0LTAiLz48L2c+CjxnIHRyYW5zZm9ybT0idHJhbnNsYXRlKDQ0NjIsMjEzNCkiPjx1c2UgeGxpbms6aHJlZj0iI3JlY3QtMCIvPjwvZz4KPGcgdHJhbnNmb3JtPSJ0cmFuc2xhdGUoNDU1OSwyMTM0KSI+PHVzZSB4bGluazpocmVmPSIjcmVjdC0wIi8+PC9nPgo8ZyB0cmFuc2Zvcm09InRyYW5zbGF0ZSg0NjU2LDIxMzQpIj48dXNlIHhsaW5rOmhyZWY9IiNsdC0wIi8+PC9nPgo8ZyB0cmFuc2Zvcm09InRyYW5zbGF0ZSg1MDQ0LDIxMzQpIj48dXNlIHhsaW5rOmhyZWY9IiN0LTAiLz48L2c+CjxnIHRyYW5zZm9ybT0idHJhbnNsYXRlKDUzMzUsMjEzNCkiPjx1c2UgeGxpbms6aHJlZj0iI3ItMCIvPjwvZz4KPGcgdHJhbnNmb3JtPSJ0cmFuc2xhdGUoNTQzMiwyMTM0KSI+PHVzZSB4bGluazpocmVmPSIjcmVjdC0wIi8+PC9nPgo8ZyB0cmFuc2Zvcm09InRyYW5zbGF0ZSg1NTI5LDIxMzQpIj48dXNlIHhsaW5rOmhyZWY9IiNyZWN0LTAiLz48L2c+CjxnIHRyYW5zZm9ybT0idHJhbnNsYXRlKDU2MjYsMjEzNCkiPjx1c2UgeGxpbms6aHJlZj0iI2x0LTAiLz48L2c+CjxnIHRyYW5zZm9ybT0idHJhbnNsYXRlKDU4MjAsMjEzNCkiPjx1c2UgeGxpbms6aHJlZj0iI3J0LTAiLz48L2c+CjxnIHRyYW5zZm9ybT0idHJhbnNsYXRlKDU5MTcsMjEzNCkiPjx1c2UgeGxpbms6aHJlZj0iI3JlY3QtMCIvPjwvZz4KPGcgdHJhbnNmb3JtPSJ0cmFuc2xhdGUoNjAxNCwyMTM0KSI+PHVzZSB4bGluazpocmVmPSIjcmVjdC0wIi8+PC9nPgo8ZyB0cmFuc2Zvcm09InRyYW5zbGF0ZSg2MTExLDIxMzQpIj48dXNlIHhsaW5rOmhyZWY9IiNsdC0wIi8+PC9nPgo8ZyB0cmFuc2Zvcm09InRyYW5zbGF0ZSgwLDIyMzEpIj48dXNlIHhsaW5rOmhyZWY9IiNyZWN0LTAiLz48L2c+CjxnIHRyYW5zZm9ybT0idHJhbnNsYXRlKDI5MSwyMjMxKSI+PHVzZSB4bGluazpocmVmPSIjcmVjdC0wIi8+PC9nPgo8ZyB0cmFuc2Zvcm09InRyYW5zbGF0ZSgzODgsMjIzMSkiPjx1c2UgeGxpbms6aHJlZj0iI3JlY3QtMCIvPjwvZz4KPGcgdHJhbnNmb3JtPSJ0cmFuc2xhdGUoNjc5LDIyMzEpIj48dXNlIHhsaW5rOmhyZWY9IiNyLTAiLz48L2c+CjxnIHRyYW5zZm9ybT0idHJhbnNsYXRlKDc3NiwyMjMxKSI+PHVzZSB4bGluazpocmVmPSIjcmVjdC0wIi8+PC9nPgo8ZyB0cmFuc2Zvcm09InRyYW5zbGF0ZSg4NzMsMjIzMSkiPjx1c2UgeGxpbms6aHJlZj0iI3JlY3QtMCIvPjwvZz4KPGcgdHJhbnNmb3JtPSJ0cmFuc2xhdGUoOTcwLDIyMzEpIj48dXNlIHhsaW5rOmhyZWY9IiNyZWN0LTAiLz48L2c+CjxnIHRyYW5zZm9ybT0idHJhbnNsYXRlKDEwNjcsMjIzMSkiPjx1c2UgeGxpbms6aHJlZj0iI2wtMCIvPjwvZz4KPGcgdHJhbnNmb3JtPSJ0cmFuc2xhdGUoMTI2MSwyMjMxKSI+PHVzZSB4bGluazpocmVmPSIjYi0wIi8+PC9nPgo8ZyB0cmFuc2Zvcm09InRyYW5zbGF0ZSgxNTUyLDIyMzEpIj48dXNlIHhsaW5rOmhyZWY9IiNyZWN0LTAiLz48L2c+CjxnIHRyYW5zZm9ybT0idHJhbnNsYXRlKDE2NDksMjIzMSkiPjx1c2UgeGxpbms6aHJlZj0iI3JlY3QtMCIvPjwvZz4KPGcgdHJhbnNmb3JtPSJ0cmFuc2xhdGUoMTc0NiwyMjMxKSI+PHVzZSB4bGluazpocmVmPSIjcmVjdC0wIi8+PC9nPgo8ZyB0cmFuc2Zvcm09InRyYW5zbGF0ZSgxODQzLDIyMzEpIj48dXNlIHhsaW5rOmhyZWY9IiNyZWN0LTAiLz48L2c+CjxnIHRyYW5zZm9ybT0idHJhbnNsYXRlKDE5NDAsMjIzMSkiPjx1c2UgeGxpbms6aHJlZj0iI2xiLTAiLz48L2c+CjxnIHRyYW5zZm9ybT0idHJhbnNsYXRlKDIyMzEsMjIzMSkiPjx1c2UgeGxpbms6aHJlZj0iI25fcmItMCIvPjwvZz4KPGcgdHJhbnNmb3JtPSJ0cmFuc2xhdGUoMjMyOCwyMjMxKSI+PHVzZSB4bGluazpocmVmPSIjYi0wIi8+PC9nPgo8ZyB0cmFuc2Zvcm09InRyYW5zbGF0ZSgyNzE2LDIyMzEpIj48dXNlIHhsaW5rOmhyZWY9IiNydC0wIi8+PC9nPgo8ZyB0cmFuc2Zvcm09InRyYW5zbGF0ZSgyODEzLDIyMzEpIj48dXNlIHhsaW5rOmhyZWY9IiNyZWN0LTAiLz48L2c+CjxnIHRyYW5zZm9ybT0idHJhbnNsYXRlKDI5MTAsMjIzMSkiPjx1c2UgeGxpbms6aHJlZj0iI2xiLTAiLz48L2c+CjxnIHRyYW5zZm9ybT0idHJhbnNsYXRlKDMyMDEsMjIzMSkiPjx1c2UgeGxpbms6aHJlZj0iI3JlY3QtMCIvPjwvZz4KPGcgdHJhbnNmb3JtPSJ0cmFuc2xhdGUoMzQ5MiwyMjMxKSI+PHVzZSB4bGluazpocmVmPSIjbl9yYi0wIi8+PC9nPgo8ZyB0cmFuc2Zvcm09InRyYW5zbGF0ZSgzNTg5LDIyMzEpIj48dXNlIHhsaW5rOmhyZWY9IiNiLTAiLz48L2c+CjxnIHRyYW5zZm9ybT0idHJhbnNsYXRlKDM3ODMsMjIzMSkiPjx1c2UgeGxpbms6aHJlZj0iI3QtMCIvPjwvZz4KPGcgdHJhbnNmb3JtPSJ0cmFuc2xhdGUoNDM2NSwyMjMxKSI+PHVzZSB4bGluazpocmVmPSIjcmVjdC0wIi8+PC9nPgo8ZyB0cmFuc2Zvcm09InRyYW5zbGF0ZSg0NTU5LDIyMzEpIj48dXNlIHhsaW5rOmhyZWY9IiN0LTAiLz48L2c+CjxnIHRyYW5zZm9ybT0idHJhbnNsYXRlKDYwMTQsMjIzMSkiPjx1c2UgeGxpbms6aHJlZj0iI3JlY3QtMCIvPjwvZz4KPGcgdHJhbnNmb3JtPSJ0cmFuc2xhdGUoMCwyMzI4KSI+PHVzZSB4bGluazpocmVmPSIjcmVjdC0wIi8+PC9nPgo8ZyB0cmFuc2Zvcm09InRyYW5zbGF0ZSg5NywyMzI4KSI+PHVzZSB4bGluazpocmVmPSIjcmVjdC0wIi8+PC9nPgo8ZyB0cmFuc2Zvcm09InRyYW5zbGF0ZSgxOTQsMjMyOCkiPjx1c2UgeGxpbms6aHJlZj0iI3JlY3QtMCIvPjwvZz4KPGcgdHJhbnNmb3JtPSJ0cmFuc2xhdGUoMjkxLDIzMjgpIj48dXNlIHhsaW5rOmhyZWY9IiNyZWN0LTAiLz48L2c+CjxnIHRyYW5zZm9ybT0idHJhbnNsYXRlKDM4OCwyMzI4KSI+PHVzZSB4bGluazpocmVmPSIjcmVjdC0wIi8+PC9nPgo8ZyB0cmFuc2Zvcm09InRyYW5zbGF0ZSg0ODUsMjMyOCkiPjx1c2UgeGxpbms6aHJlZj0iI3JlY3QtMCIvPjwvZz4KPGcgdHJhbnNmb3JtPSJ0cmFuc2xhdGUoNTgyLDIzMjgpIj48dXNlIHhsaW5rOmhyZWY9IiNsLTAiLz48L2c+CjxnIHRyYW5zZm9ybT0idHJhbnNsYXRlKDc3NiwyMzI4KSI+PHVzZSB4bGluazpocmVmPSIjcmVjdC0wIi8+PC9nPgo8ZyB0cmFuc2Zvcm09InRyYW5zbGF0ZSg4NzMsMjMyOCkiPjx1c2UgeGxpbms6aHJlZj0iI3JlY3QtMCIvPjwvZz4KPGcgdHJhbnNmb3JtPSJ0cmFuc2xhdGUoOTcwLDIzMjgpIj48dXNlIHhsaW5rOmhyZWY9IiNyZWN0LTAiLz48L2c+CjxnIHRyYW5zZm9ybT0idHJhbnNsYXRlKDEyNjEsMjMyOCkiPjx1c2UgeGxpbms6aHJlZj0iI3J0LTAiLz48L2c+CjxnIHRyYW5zZm9ybT0idHJhbnNsYXRlKDEzNTgsMjMyOCkiPjx1c2UgeGxpbms6aHJlZj0iI3JlY3QtMCIvPjwvZz4KPGcgdHJhbnNmb3JtPSJ0cmFuc2xhdGUoMTQ1NSwyMzI4KSI+PHVzZSB4bGluazpocmVmPSIjcmVjdC0wIi8+PC9nPgo8ZyB0cmFuc2Zvcm09InRyYW5zbGF0ZSgxNTUyLDIzMjgpIj48dXNlIHhsaW5rOmhyZWY9IiNsdC0wIi8+PC9nPgo8ZyB0cmFuc2Zvcm09InRyYW5zbGF0ZSgxOTQwLDIzMjgpIj48dXNlIHhsaW5rOmhyZWY9IiNyZWN0LTAiLz48L2c+CjxnIHRyYW5zZm9ybT0idHJhbnNsYXRlKDIxMzQsMjMyOCkiPjx1c2UgeGxpbms6aHJlZj0iI3ItMCIvPjwvZz4KPGcgdHJhbnNmb3JtPSJ0cmFuc2xhdGUoMjIzMSwyMzI4KSI+PHVzZSB4bGluazpocmVmPSIjcmVjdC0wIi8+PC9nPgo8ZyB0cmFuc2Zvcm09InRyYW5zbGF0ZSgyMzI4LDIzMjgpIj48dXNlIHhsaW5rOmhyZWY9IiNsdC0wIi8+PC9nPgo8ZyB0cmFuc2Zvcm09InRyYW5zbGF0ZSgyNTIyLDIzMjgpIj48dXNlIHhsaW5rOmhyZWY9IiNlbXB0eS0wIi8+PC9nPgo8ZyB0cmFuc2Zvcm09InRyYW5zbGF0ZSgyOTEwLDIzMjgpIj48dXNlIHhsaW5rOmhyZWY9IiN0LTAiLz48L2c+CjxnIHRyYW5zZm9ybT0idHJhbnNsYXRlKDMyMDEsMjMyOCkiPjx1c2UgeGxpbms6aHJlZj0iI3QtMCIvPjwvZz4KPGcgdHJhbnNmb3JtPSJ0cmFuc2xhdGUoMzQ5MiwyMzI4KSI+PHVzZSB4bGluazpocmVmPSIjci0wIi8+PC9nPgo8ZyB0cmFuc2Zvcm09InRyYW5zbGF0ZSgzNTg5LDIzMjgpIj48dXNlIHhsaW5rOmhyZWY9IiNsdC0wIi8+PC9nPgo8ZyB0cmFuc2Zvcm09InRyYW5zbGF0ZSgzODgwLDIzMjgpIj48dXNlIHhsaW5rOmhyZWY9IiNiLTAiLz48L2c+CjxnIHRyYW5zZm9ybT0idHJhbnNsYXRlKDQzNjUsMjMyOCkiPjx1c2UgeGxpbms6aHJlZj0iI3JlY3QtMCIvPjwvZz4KPGcgdHJhbnNmb3JtPSJ0cmFuc2xhdGUoNDQ2MiwyMzI4KSI+PHVzZSB4bGluazpocmVmPSIjbC0wIi8+PC9nPgo8ZyB0cmFuc2Zvcm09InRyYW5zbGF0ZSg0NjU2LDIzMjgpIj48dXNlIHhsaW5rOmhyZWY9IiNiLTAiLz48L2c+CjxnIHRyYW5zZm9ybT0idHJhbnNsYXRlKDUwNDQsMjMyOCkiPjx1c2UgeGxpbms6aHJlZj0iI2ItMCIvPjwvZz4KPGcgdHJhbnNmb3JtPSJ0cmFuc2xhdGUoNTQzMiwyMzI4KSI+PHVzZSB4bGluazpocmVmPSIjZW1wdHktMCIvPjwvZz4KPGcgdHJhbnNmb3JtPSJ0cmFuc2xhdGUoNTYyNiwyMzI4KSI+PHVzZSB4bGluazpocmVmPSIjZW1wdHktMCIvPjwvZz4KPGcgdHJhbnNmb3JtPSJ0cmFuc2xhdGUoNTgyMCwyMzI4KSI+PHVzZSB4bGluazpocmVmPSIjci0wIi8+PC9nPgo8ZyB0cmFuc2Zvcm09InRyYW5zbGF0ZSg1OTE3LDIzMjgpIj48dXNlIHhsaW5rOmhyZWY9IiNyZWN0LTAiLz48L2c+CjxnIHRyYW5zZm9ybT0idHJhbnNsYXRlKDYwMTQsMjMyOCkiPjx1c2UgeGxpbms6aHJlZj0iI3JlY3QtMCIvPjwvZz4KPGcgdHJhbnNmb3JtPSJ0cmFuc2xhdGUoNjIwOCwyMzI4KSI+PHVzZSB4bGluazpocmVmPSIjZW1wdHktMCIvPjwvZz4KPGcgdHJhbnNmb3JtPSJ0cmFuc2xhdGUoMCwyNDI1KSI+PHVzZSB4bGluazpocmVmPSIjcmVjdC0wIi8+PC9nPgo8ZyB0cmFuc2Zvcm09InRyYW5zbGF0ZSg5NywyNDI1KSI+PHVzZSB4bGluazpocmVmPSIjcmVjdC0wIi8+PC9nPgo8ZyB0cmFuc2Zvcm09InRyYW5zbGF0ZSgxOTQsMjQyNSkiPjx1c2UgeGxpbms6aHJlZj0iI2x0LTAiLz48L2c+CjxnIHRyYW5zZm9ybT0idHJhbnNsYXRlKDQ4NSwyNDI1KSI+PHVzZSB4bGluazpocmVmPSIjdC0wIi8+PC9nPgo8ZyB0cmFuc2Zvcm09InRyYW5zbGF0ZSg2NzksMjQyNSkiPjx1c2UgeGxpbms6aHJlZj0iI25fcmItMCIvPjwvZz4KPGcgdHJhbnNmb3JtPSJ0cmFuc2xhdGUoNzc2LDI0MjUpIj48dXNlIHhsaW5rOmhyZWY9IiNyZWN0LTAiLz48L2c+CjxnIHRyYW5zZm9ybT0idHJhbnNsYXRlKDg3MywyNDI1KSI+PHVzZSB4bGluazpocmVmPSIjcmVjdC0wIi8+PC9nPgo8ZyB0cmFuc2Zvcm09InRyYW5zbGF0ZSg5NzAsMjQyNSkiPjx1c2UgeGxpbms6aHJlZj0iI3JlY3QtMCIvPjwvZz4KPGcgdHJhbnNmb3JtPSJ0cmFuc2xhdGUoMTA2NywyNDI1KSI+PHVzZSB4bGluazpocmVmPSIjcmVjdC0wIi8+PC9nPgo8ZyB0cmFuc2Zvcm09InRyYW5zbGF0ZSgxMTY0LDI0MjUpIj48dXNlIHhsaW5rOmhyZWY9IiNsYi0wIi8+PC9nPgo8ZyB0cmFuc2Zvcm09InRyYW5zbGF0ZSgxNDU1LDI0MjUpIj48dXNlIHhsaW5rOmhyZWY9IiNyZWN0LTAiLz48L2c+CjxnIHRyYW5zZm9ybT0idHJhbnNsYXRlKDE3NDYsMjQyNSkiPjx1c2UgeGxpbms6aHJlZj0iI3ItMCIvPjwvZz4KPGcgdHJhbnNmb3JtPSJ0cmFuc2xhdGUoMTg0MywyNDI1KSI+PHVzZSB4bGluazpocmVmPSIjcmVjdC0wIi8+PC9nPgo8ZyB0cmFuc2Zvcm09InRyYW5zbGF0ZSgxOTQwLDI0MjUpIj48dXNlIHhsaW5rOmhyZWY9IiNyZWN0LTAiLz48L2c+CjxnIHRyYW5zZm9ybT0idHJhbnNsYXRlKDIwMzcsMjQyNSkiPjx1c2UgeGxpbms6aHJlZj0iI2xiLTAiLz48L2c+CjxnIHRyYW5zZm9ybT0idHJhbnNsYXRlKDI0MjUsMjQyNSkiPjx1c2UgeGxpbms6aHJlZj0iI2VtcHR5LTAiLz48L2c+CjxnIHRyYW5zZm9ybT0idHJhbnNsYXRlKDI2MTksMjQyNSkiPjx1c2UgeGxpbms6aHJlZj0iI3JiLTAiLz48L2c+CjxnIHRyYW5zZm9ybT0idHJhbnNsYXRlKDI3MTYsMjQyNSkiPjx1c2UgeGxpbms6aHJlZj0iI3JlY3QtMCIvPjwvZz4KPGcgdHJhbnNmb3JtPSJ0cmFuc2xhdGUoMjgxMywyNDI1KSI+PHVzZSB4bGluazpocmVmPSIjbGItMCIvPjwvZz4KPGcgdHJhbnNmb3JtPSJ0cmFuc2xhdGUoMzAwNywyNDI1KSI+PHVzZSB4bGluazpocmVmPSIjZW1wdHktMCIvPjwvZz4KPGcgdHJhbnNmb3JtPSJ0cmFuc2xhdGUoMzM5NSwyNDI1KSI+PHVzZSB4bGluazpocmVmPSIjZW1wdHktMCIvPjwvZz4KPGcgdHJhbnNmb3JtPSJ0cmFuc2xhdGUoMzY4NiwyNDI1KSI+PHVzZSB4bGluazpocmVmPSIjYi0wIi8+PC9nPgo8ZyB0cmFuc2Zvcm09InRyYW5zbGF0ZSgzODgwLDI0MjUpIj48dXNlIHhsaW5rOmhyZWY9IiNyZWN0LTAiLz48L2c+CjxnIHRyYW5zZm9ybT0idHJhbnNsYXRlKDQwNzQsMjQyNSkiPjx1c2UgeGxpbms6aHJlZj0iI3JiLTAiLz48L2c+CjxnIHRyYW5zZm9ybT0idHJhbnNsYXRlKDQxNzEsMjQyNSkiPjx1c2UgeGxpbms6aHJlZj0iI2wtMCIvPjwvZz4KPGcgdHJhbnNmb3JtPSJ0cmFuc2xhdGUoNDM2NSwyNDI1KSI+PHVzZSB4bGluazpocmVmPSIjdC0wIi8+PC9nPgo8ZyB0cmFuc2Zvcm09InRyYW5zbGF0ZSg0NTU5LDI0MjUpIj48dXNlIHhsaW5rOmhyZWY9IiNuX3JiLTAiLz48L2c+CjxnIHRyYW5zZm9ybT0idHJhbnNsYXRlKDQ2NTYsMjQyNSkiPjx1c2UgeGxpbms6aHJlZj0iI3JlY3QtMCIvPjwvZz4KPGcgdHJhbnNmb3JtPSJ0cmFuc2xhdGUoNDc1MywyNDI1KSI+PHVzZSB4bGluazpocmVmPSIjbl9yYi0wIi8+PC9nPgo8ZyB0cmFuc2Zvcm09InRyYW5zbGF0ZSg0ODUwLDI0MjUpIj48dXNlIHhsaW5rOmhyZWY9IiNiLTAiLz48L2c+CjxnIHRyYW5zZm9ybT0idHJhbnNsYXRlKDQ5NDcsMjQyNSkiPjx1c2UgeGxpbms6aHJlZj0iI25fcmItMCIvPjwvZz4KPGcgdHJhbnNmb3JtPSJ0cmFuc2xhdGUoNTA0NCwyNDI1KSI+PHVzZSB4bGluazpocmVmPSIjcmVjdC0wIi8+PC9nPgo8ZyB0cmFuc2Zvcm09InRyYW5zbGF0ZSg1MTQxLDI0MjUpIj48dXNlIHhsaW5rOmhyZWY9IiNyZWN0LTAiLz48L2c+CjxnIHRyYW5zZm9ybT0idHJhbnNsYXRlKDUyMzgsMjQyNSkiPjx1c2UgeGxpbms6aHJlZj0iI3JlY3QtMCIvPjwvZz4KPGcgdHJhbnNmb3JtPSJ0cmFuc2xhdGUoNTMzNSwyNDI1KSI+PHVzZSB4bGluazpocmVmPSIjbGItMCIvPjwvZz4KPGcgdHJhbnNmb3JtPSJ0cmFuc2xhdGUoNTUyOSwyNDI1KSI+PHVzZSB4bGluazpocmVmPSIjYi0wIi8+PC9nPgo8ZyB0cmFuc2Zvcm09InRyYW5zbGF0ZSg1OTE3LDI0MjUpIj48dXNlIHhsaW5rOmhyZWY9IiNyZWN0LTAiLz48L2c+CjxnIHRyYW5zZm9ybT0idHJhbnNsYXRlKDYwMTQsMjQyNSkiPjx1c2UgeGxpbms6aHJlZj0iI2x0LTAiLz48L2c+CjxnIHRyYW5zZm9ybT0idHJhbnNsYXRlKDAsMjUyMikiPjx1c2UgeGxpbms6aHJlZj0iI3QtMCIvPjwvZz4KPGcgdHJhbnNmb3JtPSJ0cmFuc2xhdGUoNTgyLDI1MjIpIj48dXNlIHhsaW5rOmhyZWY9IiNyLTAiLz48L2c+CjxnIHRyYW5zZm9ybT0idHJhbnNsYXRlKDY3OSwyNTIyKSI+PHVzZSB4bGluazpocmVmPSIjcmVjdC0wIi8+PC9nPgo8ZyB0cmFuc2Zvcm09InRyYW5zbGF0ZSg3NzYsMjUyMikiPjx1c2UgeGxpbms6aHJlZj0iI3JlY3QtMCIvPjwvZz4KPGcgdHJhbnNmb3JtPSJ0cmFuc2xhdGUoODczLDI1MjIpIj48dXNlIHhsaW5rOmhyZWY9IiNyZWN0LTAiLz48L2c+CjxnIHRyYW5zZm9ybT0idHJhbnNsYXRlKDk3MCwyNTIyKSI+PHVzZSB4bGluazpocmVmPSIjcmVjdC0wIi8+PC9nPgo8ZyB0cmFuc2Zvcm09InRyYW5zbGF0ZSgxMTY0LDI1MjIpIj48dXNlIHhsaW5rOmhyZWY9IiNydC0wIi8+PC9nPgo8ZyB0cmFuc2Zvcm09InRyYW5zbGF0ZSgxMjYxLDI1MjIpIj48dXNlIHhsaW5rOmhyZWY9IiNsYi0wIi8+PC9nPgo8ZyB0cmFuc2Zvcm09InRyYW5zbGF0ZSgxNDU1LDI1MjIpIj48dXNlIHhsaW5rOmhyZWY9IiNydC0wIi8+PC9nPgo8ZyB0cmFuc2Zvcm09InRyYW5zbGF0ZSgxNTUyLDI1MjIpIj48dXNlIHhsaW5rOmhyZWY9IiNyZWN0LTAiLz48L2c+CjxnIHRyYW5zZm9ybT0idHJhbnNsYXRlKDE2NDksMjUyMikiPjx1c2UgeGxpbms6aHJlZj0iI2xiLTAiLz48L2c+CjxnIHRyYW5zZm9ybT0idHJhbnNsYXRlKDE4NDMsMjUyMikiPjx1c2UgeGxpbms6aHJlZj0iI3QtMCIvPjwvZz4KPGcgdHJhbnNmb3JtPSJ0cmFuc2xhdGUoMjAzNywyNTIyKSI+PHVzZSB4bGluazpocmVmPSIjcmVjdC0wIi8+PC9nPgo8ZyB0cmFuc2Zvcm09InRyYW5zbGF0ZSgyMTM0LDI1MjIpIj48dXNlIHhsaW5rOmhyZWY9IiNyZWN0LTAiLz48L2c+CjxnIHRyYW5zZm9ybT0idHJhbnNsYXRlKDIyMzEsMjUyMikiPjx1c2UgeGxpbms6aHJlZj0iI2wtMCIvPjwvZz4KPGcgdHJhbnNmb3JtPSJ0cmFuc2xhdGUoMjYxOSwyNTIyKSI+PHVzZSB4bGluazpocmVmPSIjcnQtMCIvPjwvZz4KPGcgdHJhbnNmb3JtPSJ0cmFuc2xhdGUoMjcxNiwyNTIyKSI+PHVzZSB4bGluazpocmVmPSIjcmVjdC0wIi8+PC9nPgo8ZyB0cmFuc2Zvcm09InRyYW5zbGF0ZSgyODEzLDI1MjIpIj48dXNlIHhsaW5rOmhyZWY9IiNyZWN0LTAiLz48L2c+CjxnIHRyYW5zZm9ybT0idHJhbnNsYXRlKDI5MTAsMjUyMikiPjx1c2UgeGxpbms6aHJlZj0iI2wtMCIvPjwvZz4KPGcgdHJhbnNmb3JtPSJ0cmFuc2xhdGUoMzIwMSwyNTIyKSI+PHVzZSB4bGluazpocmVmPSIjcmItMCIvPjwvZz4KPGcgdHJhbnNmb3JtPSJ0cmFuc2xhdGUoMzI5OCwyNTIyKSI+PHVzZSB4bGluazpocmVmPSIjbC0wIi8+PC9nPgo8ZyB0cmFuc2Zvcm09InRyYW5zbGF0ZSgzMzk1LDI1MjIpIj48dXNlIHhsaW5rOmhyZWY9IiNuX3JiLTAiLz48L2c+CjxnIHRyYW5zZm9ybT0idHJhbnNsYXRlKDM0OTIsMjUyMikiPjx1c2UgeGxpbms6aHJlZj0iI2ItMCIvPjwvZz4KPGcgdHJhbnNmb3JtPSJ0cmFuc2xhdGUoMzY4NiwyNTIyKSI+PHVzZSB4bGluazpocmVmPSIjdC0wIi8+PC9nPgo8ZyB0cmFuc2Zvcm09InRyYW5zbGF0ZSgzODgwLDI1MjIpIj48dXNlIHhsaW5rOmhyZWY9IiN0LTAiLz48L2c+CjxnIHRyYW5zZm9ybT0idHJhbnNsYXRlKDQwNzQsMjUyMikiPjx1c2UgeGxpbms6aHJlZj0iI3JlY3QtMCIvPjwvZz4KPGcgdHJhbnNmb3JtPSJ0cmFuc2xhdGUoNDI2OCwyNTIyKSI+PHVzZSB4bGluazpocmVmPSIjZW1wdHktMCIvPjwvZz4KPGcgdHJhbnNmb3JtPSJ0cmFuc2xhdGUoNDQ2MiwyNTIyKSI+PHVzZSB4bGluazpocmVmPSIjbl9yYi0wIi8+PC9nPgo8ZyB0cmFuc2Zvcm09InRyYW5zbGF0ZSg0NTU5LDI1MjIpIj48dXNlIHhsaW5rOmhyZWY9IiNyYi0wIi8+PC9nPgo8ZyB0cmFuc2Zvcm09InRyYW5zbGF0ZSg0NjU2LDI1MjIpIj48dXNlIHhsaW5rOmhyZWY9IiNyZWN0LTAiLz48L2c+CjxnIHRyYW5zZm9ybT0idHJhbnNsYXRlKDQ3NTMsMjUyMikiPjx1c2UgeGxpbms6aHJlZj0iI3JlY3QtMCIvPjwvZz4KPGcgdHJhbnNmb3JtPSJ0cmFuc2xhdGUoNDg1MCwyNTIyKSI+PHVzZSB4bGluazpocmVmPSIjcmVjdC0wIi8+PC9nPgo8ZyB0cmFuc2Zvcm09InRyYW5zbGF0ZSg0OTQ3LDI1MjIpIj48dXNlIHhsaW5rOmhyZWY9IiNyZWN0LTAiLz48L2c+CjxnIHRyYW5zZm9ybT0idHJhbnNsYXRlKDUwNDQsMjUyMikiPjx1c2UgeGxpbms6aHJlZj0iI2x0LTAiLz48L2c+CjxnIHRyYW5zZm9ybT0idHJhbnNsYXRlKDUzMzUsMjUyMikiPjx1c2UgeGxpbms6aHJlZj0iI3QtMCIvPjwvZz4KPGcgdHJhbnNmb3JtPSJ0cmFuc2xhdGUoNTQzMiwyNTIyKSI+PHVzZSB4bGluazpocmVmPSIjbl9yYi0wIi8+PC9nPgo8ZyB0cmFuc2Zvcm09InRyYW5zbGF0ZSg1NTI5LDI1MjIpIj48dXNlIHhsaW5rOmhyZWY9IiNyZWN0LTAiLz48L2c+CjxnIHRyYW5zZm9ybT0idHJhbnNsYXRlKDU4MjAsMjUyMikiPjx1c2UgeGxpbms6aHJlZj0iI3ItMCIvPjwvZz4KPGcgdHJhbnNmb3JtPSJ0cmFuc2xhdGUoNTkxNywyNTIyKSI+PHVzZSB4bGluazpocmVmPSIjbHQtMCIvPjwvZz4KPGcgdHJhbnNmb3JtPSJ0cmFuc2xhdGUoNjExMSwyNTIyKSI+PHVzZSB4bGluazpocmVmPSIjYi0wIi8+PC9nPgo8ZyB0cmFuc2Zvcm09InRyYW5zbGF0ZSg5NywyNjE5KSI+PHVzZSB4bGluazpocmVmPSIjci0wIi8+PC9nPgo8ZyB0cmFuc2Zvcm09InRyYW5zbGF0ZSgxOTQsMjYxOSkiPjx1c2UgeGxpbms6aHJlZj0iI3JlY3QtMCIvPjwvZz4KPGcgdHJhbnNmb3JtPSJ0cmFuc2xhdGUoMjkxLDI2MTkpIj48dXNlIHhsaW5rOmhyZWY9IiNsLTAiLz48L2c+CjxnIHRyYW5zZm9ybT0idHJhbnNsYXRlKDQ4NSwyNjE5KSI+PHVzZSB4bGluazpocmVmPSIjYi0wIi8+PC9nPgo8ZyB0cmFuc2Zvcm09InRyYW5zbGF0ZSg2NzksMjYxOSkiPjx1c2UgeGxpbms6aHJlZj0iI3QtMCIvPjwvZz4KPGcgdHJhbnNmb3JtPSJ0cmFuc2xhdGUoODczLDI2MTkpIj48dXNlIHhsaW5rOmhyZWY9IiNyZWN0LTAiLz48L2c+CjxnIHRyYW5zZm9ybT0idHJhbnNsYXRlKDk3MCwyNjE5KSI+PHVzZSB4bGluazpocmVmPSIjcmVjdC0wIi8+PC9nPgo8ZyB0cmFuc2Zvcm09InRyYW5zbGF0ZSgxMDY3LDI2MTkpIj48dXNlIHhsaW5rOmhyZWY9IiNsYi0wIi8+PC9nPgo8ZyB0cmFuc2Zvcm09InRyYW5zbGF0ZSgxMjYxLDI2MTkpIj48dXNlIHhsaW5rOmhyZWY9IiN0LTAiLz48L2c+CjxnIHRyYW5zZm9ybT0idHJhbnNsYXRlKDE2NDksMjYxOSkiPjx1c2UgeGxpbms6aHJlZj0iI3QtMCIvPjwvZz4KPGcgdHJhbnNmb3JtPSJ0cmFuc2xhdGUoMjAzNywyNjE5KSI+PHVzZSB4bGluazpocmVmPSIjcnQtMCIvPjwvZz4KPGcgdHJhbnNmb3JtPSJ0cmFuc2xhdGUoMjEzNCwyNjE5KSI+PHVzZSB4bGluazpocmVmPSIjbHQtMCIvPjwvZz4KPGcgdHJhbnNmb3JtPSJ0cmFuc2xhdGUoMjcxNiwyNjE5KSI+PHVzZSB4bGluazpocmVmPSIjcmVjdC0wIi8+PC9nPgo8ZyB0cmFuc2Zvcm09InRyYW5zbGF0ZSgzMjAxLDI2MTkpIj48dXNlIHhsaW5rOmhyZWY9IiN0LTAiLz48L2c+CjxnIHRyYW5zZm9ybT0idHJhbnNsYXRlKDMzOTUsMjYxOSkiPjx1c2UgeGxpbms6aHJlZj0iI3ItMCIvPjwvZz4KPGcgdHJhbnNmb3JtPSJ0cmFuc2xhdGUoMzQ5MiwyNjE5KSI+PHVzZSB4bGluazpocmVmPSIjcmVjdC0wIi8+PC9nPgo8ZyB0cmFuc2Zvcm09InRyYW5zbGF0ZSgzNTg5LDI2MTkpIj48dXNlIHhsaW5rOmhyZWY9IiNsYi0wIi8+PC9nPgo8ZyB0cmFuc2Zvcm09InRyYW5zbGF0ZSgzOTc3LDI2MTkpIj48dXNlIHhsaW5rOmhyZWY9IiNuX3JiLTAiLz48L2c+CjxnIHRyYW5zZm9ybT0idHJhbnNsYXRlKDQwNzQsMjYxOSkiPjx1c2UgeGxpbms6aHJlZj0iI3JlY3QtMCIvPjwvZz4KPGcgdHJhbnNmb3JtPSJ0cmFuc2xhdGUoNDE3MSwyNjE5KSI+PHVzZSB4bGluazpocmVmPSIjbGItMCIvPjwvZz4KPGcgdHJhbnNmb3JtPSJ0cmFuc2xhdGUoNDI2OCwyNjE5KSI+PHVzZSB4bGluazpocmVmPSIjbl9yYi0wIi8+PC9nPgo8ZyB0cmFuc2Zvcm09InRyYW5zbGF0ZSg0MzY1LDI2MTkpIj48dXNlIHhsaW5rOmhyZWY9IiNyYi0wIi8+PC9nPgo8ZyB0cmFuc2Zvcm09InRyYW5zbGF0ZSg0NDYyLDI2MTkpIj48dXNlIHhsaW5rOmhyZWY9IiNyZWN0LTAiLz48L2c+CjxnIHRyYW5zZm9ybT0idHJhbnNsYXRlKDQ1NTksMjYxOSkiPjx1c2UgeGxpbms6aHJlZj0iI3JlY3QtMCIvPjwvZz4KPGcgdHJhbnNmb3JtPSJ0cmFuc2xhdGUoNDY1NiwyNjE5KSI+PHVzZSB4bGluazpocmVmPSIjcmVjdC0wIi8+PC9nPgo8ZyB0cmFuc2Zvcm09InRyYW5zbGF0ZSg0ODUwLDI2MTkpIj48dXNlIHhsaW5rOmhyZWY9IiN0LTAiLz48L2c+CjxnIHRyYW5zZm9ybT0idHJhbnNsYXRlKDUxNDEsMjYxOSkiPjx1c2UgeGxpbms6aHJlZj0iI2ItMCIvPjwvZz4KPGcgdHJhbnNmb3JtPSJ0cmFuc2xhdGUoNTQzMiwyNjE5KSI+PHVzZSB4bGluazpocmVmPSIjci0wIi8+PC9nPgo8ZyB0cmFuc2Zvcm09InRyYW5zbGF0ZSg1NTI5LDI2MTkpIj48dXNlIHhsaW5rOmhyZWY9IiNyZWN0LTAiLz48L2c+CjxnIHRyYW5zZm9ybT0idHJhbnNsYXRlKDU2MjYsMjYxOSkiPjx1c2UgeGxpbms6aHJlZj0iI2wtMCIvPjwvZz4KPGcgdHJhbnNmb3JtPSJ0cmFuc2xhdGUoNjExMSwyNjE5KSI+PHVzZSB4bGluazpocmVmPSIjcmVjdC0wIi8+PC9nPgo8ZyB0cmFuc2Zvcm09InRyYW5zbGF0ZSg2MjA4LDI2MTkpIj48dXNlIHhsaW5rOmhyZWY9IiNsLTAiLz48L2c+CjxnIHRyYW5zZm9ybT0idHJhbnNsYXRlKDQ4NSwyNzE2KSI+PHVzZSB4bGluazpocmVmPSIjcnQtMCIvPjwvZz4KPGcgdHJhbnNmb3JtPSJ0cmFuc2xhdGUoNTgyLDI3MTYpIj48dXNlIHhsaW5rOmhyZWY9IiNsLTAiLz48L2c+CjxnIHRyYW5zZm9ybT0idHJhbnNsYXRlKDc3NiwyNzE2KSI+PHVzZSB4bGluazpocmVmPSIjcmItMCIvPjwvZz4KPGcgdHJhbnNmb3JtPSJ0cmFuc2xhdGUoODczLDI3MTYpIj48dXNlIHhsaW5rOmhyZWY9IiNyZWN0LTAiLz48L2c+CjxnIHRyYW5zZm9ybT0idHJhbnNsYXRlKDEwNjcsMjcxNikiPjx1c2UgeGxpbms6aHJlZj0iI3J0LTAiLz48L2c+CjxnIHRyYW5zZm9ybT0idHJhbnNsYXRlKDExNjQsMjcxNikiPjx1c2UgeGxpbms6aHJlZj0iI2xiLTAiLz48L2c+CjxnIHRyYW5zZm9ybT0idHJhbnNsYXRlKDE0NTUsMjcxNikiPjx1c2UgeGxpbms6aHJlZj0iI2VtcHR5LTAiLz48L2c+CjxnIHRyYW5zZm9ybT0idHJhbnNsYXRlKDE2NDksMjcxNikiPjx1c2UgeGxpbms6aHJlZj0iI25fcmItMCIvPjwvZz4KPGcgdHJhbnNmb3JtPSJ0cmFuc2xhdGUoMTc0NiwyNzE2KSI+PHVzZSB4bGluazpocmVmPSIjcmItMCIvPjwvZz4KPGcgdHJhbnNmb3JtPSJ0cmFuc2xhdGUoMTg0MywyNzE2KSI+PHVzZSB4bGluazpocmVmPSIjcmVjdC0wIi8+PC9nPgo8ZyB0cmFuc2Zvcm09InRyYW5zbGF0ZSgxOTQwLDI3MTYpIj48dXNlIHhsaW5rOmhyZWY9IiNsLTAiLz48L2c+CjxnIHRyYW5zZm9ybT0idHJhbnNsYXRlKDIyMzEsMjcxNikiPjx1c2UgeGxpbms6aHJlZj0iI3ItMCIvPjwvZz4KPGcgdHJhbnNmb3JtPSJ0cmFuc2xhdGUoMjMyOCwyNzE2KSI+PHVzZSB4bGluazpocmVmPSIjbGItMCIvPjwvZz4KPGcgdHJhbnNmb3JtPSJ0cmFuc2xhdGUoMjQyNSwyNzE2KSI+PHVzZSB4bGluazpocmVmPSIjbl9yYi0wIi8+PC9nPgo8ZyB0cmFuc2Zvcm09InRyYW5zbGF0ZSgyNTIyLDI3MTYpIj48dXNlIHhsaW5rOmhyZWY9IiNiLTAiLz48L2c+CjxnIHRyYW5zZm9ybT0idHJhbnNsYXRlKDI3MTYsMjcxNikiPjx1c2UgeGxpbms6aHJlZj0iI3QtMCIvPjwvZz4KPGcgdHJhbnNmb3JtPSJ0cmFuc2xhdGUoMjkxMCwyNzE2KSI+PHVzZSB4bGluazpocmVmPSIjZW1wdHktMCIvPjwvZz4KPGcgdHJhbnNmb3JtPSJ0cmFuc2xhdGUoMzEwNCwyNzE2KSI+PHVzZSB4bGluazpocmVmPSIjZW1wdHktMCIvPjwvZz4KPGcgdHJhbnNmb3JtPSJ0cmFuc2xhdGUoMzQ5MiwyNzE2KSI+PHVzZSB4bGluazpocmVmPSIjcmVjdC0wIi8+PC9nPgo8ZyB0cmFuc2Zvcm09InRyYW5zbGF0ZSgzNTg5LDI3MTYpIj48dXNlIHhsaW5rOmhyZWY9IiNyZWN0LTAiLz48L2c+CjxnIHRyYW5zZm9ybT0idHJhbnNsYXRlKDM2ODYsMjcxNikiPjx1c2UgeGxpbms6aHJlZj0iI2wtMCIvPjwvZz4KPGcgdHJhbnNmb3JtPSJ0cmFuc2xhdGUoMzg4MCwyNzE2KSI+PHVzZSB4bGluazpocmVmPSIjbl9yYi0wIi8+PC9nPgo8ZyB0cmFuc2Zvcm09InRyYW5zbGF0ZSgzOTc3LDI3MTYpIj48dXNlIHhsaW5rOmhyZWY9IiNyYi0wIi8+PC9nPgo8ZyB0cmFuc2Zvcm09InRyYW5zbGF0ZSg0MDc0LDI3MTYpIj48dXNlIHhsaW5rOmhyZWY9IiNyZWN0LTAiLz48L2c+CjxnIHRyYW5zZm9ybT0idHJhbnNsYXRlKDQxNzEsMjcxNikiPjx1c2UgeGxpbms6aHJlZj0iI3JlY3QtMCIvPjwvZz4KPGcgdHJhbnNmb3JtPSJ0cmFuc2xhdGUoNDI2OCwyNzE2KSI+PHVzZSB4bGluazpocmVmPSIjcmVjdC0wIi8+PC9nPgo8ZyB0cmFuc2Zvcm09InRyYW5zbGF0ZSg0MzY1LDI3MTYpIj48dXNlIHhsaW5rOmhyZWY9IiNyZWN0LTAiLz48L2c+CjxnIHRyYW5zZm9ybT0idHJhbnNsYXRlKDQ1NTksMjcxNikiPjx1c2UgeGxpbms6aHJlZj0iI3J0LTAiLz48L2c+CjxnIHRyYW5zZm9ybT0idHJhbnNsYXRlKDQ2NTYsMjcxNikiPjx1c2UgeGxpbms6aHJlZj0iI3JlY3QtMCIvPjwvZz4KPGcgdHJhbnNmb3JtPSJ0cmFuc2xhdGUoNDc1MywyNzE2KSI+PHVzZSB4bGluazpocmVmPSIjbC0wIi8+PC9nPgo8ZyB0cmFuc2Zvcm09InRyYW5zbGF0ZSg0OTQ3LDI3MTYpIj48dXNlIHhsaW5rOmhyZWY9IiNlbXB0eS0wIi8+PC9nPgo8ZyB0cmFuc2Zvcm09InRyYW5zbGF0ZSg1MTQxLDI3MTYpIj48dXNlIHhsaW5rOmhyZWY9IiNydC0wIi8+PC9nPgo8ZyB0cmFuc2Zvcm09InRyYW5zbGF0ZSg1MjM4LDI3MTYpIj48dXNlIHhsaW5rOmhyZWY9IiNsLTAiLz48L2c+CjxnIHRyYW5zZm9ybT0idHJhbnNsYXRlKDU1MjksMjcxNikiPjx1c2UgeGxpbms6aHJlZj0iI3JlY3QtMCIvPjwvZz4KPGcgdHJhbnNmb3JtPSJ0cmFuc2xhdGUoNTgyMCwyNzE2KSI+PHVzZSB4bGluazpocmVmPSIjci0wIi8+PC9nPgo8ZyB0cmFuc2Zvcm09InRyYW5zbGF0ZSg1OTE3LDI3MTYpIj48dXNlIHhsaW5rOmhyZWY9IiNsYi0wIi8+PC9nPgo8ZyB0cmFuc2Zvcm09InRyYW5zbGF0ZSg2MTExLDI3MTYpIj48dXNlIHhsaW5rOmhyZWY9IiN0LTAiLz48L2c+CjxnIHRyYW5zZm9ybT0idHJhbnNsYXRlKDAsMjgxMykiPjx1c2UgeGxpbms6aHJlZj0iI25fcmItMCIvPjwvZz4KPGcgdHJhbnNmb3JtPSJ0cmFuc2xhdGUoOTcsMjgxMykiPjx1c2UgeGxpbms6aHJlZj0iI2ItMCIvPjwvZz4KPGcgdHJhbnNmb3JtPSJ0cmFuc2xhdGUoMjkxLDI4MTMpIj48dXNlIHhsaW5rOmhyZWY9IiNuX3JiLTAiLz48L2c+CjxnIHRyYW5zZm9ybT0idHJhbnNsYXRlKDM4OCwyODEzKSI+PHVzZSB4bGluazpocmVmPSIjYi0wIi8+PC9nPgo8ZyB0cmFuc2Zvcm09InRyYW5zbGF0ZSg2NzksMjgxMykiPjx1c2UgeGxpbms6aHJlZj0iI25fcmItMCIvPjwvZz4KPGcgdHJhbnNmb3JtPSJ0cmFuc2xhdGUoNzc2LDI4MTMpIj48dXNlIHhsaW5rOmhyZWY9IiNyZWN0LTAiLz48L2c+CjxnIHRyYW5zZm9ybT0idHJhbnNsYXRlKDg3MywyODEzKSI+PHVzZSB4bGluazpocmVmPSIjcmVjdC0wIi8+PC9nPgo8ZyB0cmFuc2Zvcm09InRyYW5zbGF0ZSg5NzAsMjgxMykiPjx1c2UgeGxpbms6aHJlZj0iI2wtMCIvPjwvZz4KPGcgdHJhbnNmb3JtPSJ0cmFuc2xhdGUoMTE2NCwyODEzKSI+PHVzZSB4bGluazpocmVmPSIjcnQtMCIvPjwvZz4KPGcgdHJhbnNmb3JtPSJ0cmFuc2xhdGUoMTI2MSwyODEzKSI+PHVzZSB4bGluazpocmVmPSIjbC0wIi8+PC9nPgo8ZyB0cmFuc2Zvcm09InRyYW5zbGF0ZSgxNTUyLDI4MTMpIj48dXNlIHhsaW5rOmhyZWY9IiNyLTAiLz48L2c+CjxnIHRyYW5zZm9ybT0idHJhbnNsYXRlKDE2NDksMjgxMykiPjx1c2UgeGxpbms6aHJlZj0iI3JlY3QtMCIvPjwvZz4KPGcgdHJhbnNmb3JtPSJ0cmFuc2xhdGUoMTc0NiwyODEzKSI+PHVzZSB4bGluazpocmVmPSIjcmVjdC0wIi8+PC9nPgo8ZyB0cmFuc2Zvcm09InRyYW5zbGF0ZSgxODQzLDI4MTMpIj48dXNlIHhsaW5rOmhyZWY9IiNsdC0wIi8+PC9nPgo8ZyB0cmFuc2Zvcm09InRyYW5zbGF0ZSgyMTM0LDI4MTMpIj48dXNlIHhsaW5rOmhyZWY9IiNiLTAiLz48L2c+CjxnIHRyYW5zZm9ybT0idHJhbnNsYXRlKDIzMjgsMjgxMykiPjx1c2UgeGxpbms6aHJlZj0iI3J0LTAiLz48L2c+CjxnIHRyYW5zZm9ybT0idHJhbnNsYXRlKDI0MjUsMjgxMykiPjx1c2UgeGxpbms6aHJlZj0iI3JlY3QtMCIvPjwvZz4KPGcgdHJhbnNmb3JtPSJ0cmFuc2xhdGUoMjUyMiwyODEzKSI+PHVzZSB4bGluazpocmVmPSIjbHQtMCIvPjwvZz4KPGcgdHJhbnNmb3JtPSJ0cmFuc2xhdGUoMjgxMywyODEzKSI+PHVzZSB4bGluazpocmVmPSIjZW1wdHktMCIvPjwvZz4KPGcgdHJhbnNmb3JtPSJ0cmFuc2xhdGUoMzEwNCwyODEzKSI+PHVzZSB4bGluazpocmVmPSIjbl9yYi0wIi8+PC9nPgo8ZyB0cmFuc2Zvcm09InRyYW5zbGF0ZSgzMjAxLDI4MTMpIj48dXNlIHhsaW5rOmhyZWY9IiNiLTAiLz48L2c+CjxnIHRyYW5zZm9ybT0idHJhbnNsYXRlKDMyOTgsMjgxMykiPjx1c2UgeGxpbms6aHJlZj0iI25fcmItMCIvPjwvZz4KPGcgdHJhbnNmb3JtPSJ0cmFuc2xhdGUoMzM5NSwyODEzKSI+PHVzZSB4bGluazpocmVmPSIjcmItMCIvPjwvZz4KPGcgdHJhbnNmb3JtPSJ0cmFuc2xhdGUoMzQ5MiwyODEzKSI+PHVzZSB4bGluazpocmVmPSIjcmVjdC0wIi8+PC9nPgo8ZyB0cmFuc2Zvcm09InRyYW5zbGF0ZSgzNzgzLDI4MTMpIj48dXNlIHhsaW5rOmhyZWY9IiNuX3JiLTAiLz48L2c+CjxnIHRyYW5zZm9ybT0idHJhbnNsYXRlKDM4ODAsMjgxMykiPjx1c2UgeGxpbms6aHJlZj0iI3JiLTAiLz48L2c+CjxnIHRyYW5zZm9ybT0idHJhbnNsYXRlKDM5NzcsMjgxMykiPjx1c2UgeGxpbms6aHJlZj0iI3JlY3QtMCIvPjwvZz4KPGcgdHJhbnNmb3JtPSJ0cmFuc2xhdGUoNDA3NCwyODEzKSI+PHVzZSB4bGluazpocmVmPSIjcmVjdC0wIi8+PC9nPgo8ZyB0cmFuc2Zvcm09InRyYW5zbGF0ZSg0MTcxLDI4MTMpIj48dXNlIHhsaW5rOmhyZWY9IiNyZWN0LTAiLz48L2c+CjxnIHRyYW5zZm9ybT0idHJhbnNsYXRlKDQzNjUsMjgxMykiPjx1c2UgeGxpbms6aHJlZj0iI3JlY3QtMCIvPjwvZz4KPGcgdHJhbnNmb3JtPSJ0cmFuc2xhdGUoNDQ2MiwyODEzKSI+PHVzZSB4bGluazpocmVmPSIjbC0wIi8+PC9nPgo8ZyB0cmFuc2Zvcm09InRyYW5zbGF0ZSg0NjU2LDI4MTMpIj48dXNlIHhsaW5rOmhyZWY9IiNyZWN0LTAiLz48L2c+CjxnIHRyYW5zZm9ybT0idHJhbnNsYXRlKDUyMzgsMjgxMykiPjx1c2UgeGxpbms6aHJlZj0iI25fcmItMCIvPjwvZz4KPGcgdHJhbnNmb3JtPSJ0cmFuc2xhdGUoNTMzNSwyODEzKSI+PHVzZSB4bGluazpocmVmPSIjYi0wIi8+PC9nPgo8ZyB0cmFuc2Zvcm09InRyYW5zbGF0ZSg1NDMyLDI4MTMpIj48dXNlIHhsaW5rOmhyZWY9IiNuX3JiLTAiLz48L2c+CjxnIHRyYW5zZm9ybT0idHJhbnNsYXRlKDU1MjksMjgxMykiPjx1c2UgeGxpbms6aHJlZj0iI3JlY3QtMCIvPjwvZz4KPGcgdHJhbnNmb3JtPSJ0cmFuc2xhdGUoNTYyNiwyODEzKSI+PHVzZSB4bGluazpocmVmPSIjcmVjdC0wIi8+PC9nPgo8ZyB0cmFuc2Zvcm09InRyYW5zbGF0ZSg1NzIzLDI4MTMpIj48dXNlIHhsaW5rOmhyZWY9IiNsYi0wIi8+PC9nPgo8ZyB0cmFuc2Zvcm09InRyYW5zbGF0ZSg1OTE3LDI4MTMpIj48dXNlIHhsaW5rOmhyZWY9IiNydC0wIi8+PC9nPgo8ZyB0cmFuc2Zvcm09InRyYW5zbGF0ZSg2MDE0LDI4MTMpIj48dXNlIHhsaW5rOmhyZWY9IiNsLTAiLz48L2c+CjxnIHRyYW5zZm9ybT0idHJhbnNsYXRlKDYyMDgsMjgxMykiPjx1c2UgeGxpbms6aHJlZj0iI2VtcHR5LTAiLz48L2c+CjxnIHRyYW5zZm9ybT0idHJhbnNsYXRlKDAsMjkxMCkiPjx1c2UgeGxpbms6aHJlZj0iI3ItMCIvPjwvZz4KPGcgdHJhbnNmb3JtPSJ0cmFuc2xhdGUoOTcsMjkxMCkiPjx1c2UgeGxpbms6aHJlZj0iI3JlY3QtMCIvPjwvZz4KPGcgdHJhbnNmb3JtPSJ0cmFuc2xhdGUoMTk0LDI5MTApIj48dXNlIHhsaW5rOmhyZWY9IiNyZWN0LTAiLz48L2c+CjxnIHRyYW5zZm9ybT0idHJhbnNsYXRlKDI5MS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3JlY3QtMCIvPjwvZz4KPGcgdHJhbnNmb3JtPSJ0cmFuc2xhdGUoNzc2LDI5MTApIj48dXNlIHhsaW5rOmhyZWY9IiNyZWN0LTAiLz48L2c+CjxnIHRyYW5zZm9ybT0idHJhbnNsYXRlKDE3NDYsMjkxMCkiPjx1c2UgeGxpbms6aHJlZj0iI3QtMCIvPjwvZz4KPGcgdHJhbnNmb3JtPSJ0cmFuc2xhdGUoMjEzNCwyOTEwKSI+PHVzZSB4bGluazpocmVmPSIjdC0wIi8+PC9nPgo8ZyB0cmFuc2Zvcm09InRyYW5zbGF0ZSgyNDI1LDI5MTApIj48dXNlIHhsaW5rOmhyZWY9IiN0LTAiLz48L2c+CjxnIHRyYW5zZm9ybT0idHJhbnNsYXRlKDI3MTYsMjkxMCkiPjx1c2UgeGxpbms6aHJlZj0iI2ItMCIvPjwvZz4KPGcgdHJhbnNmb3JtPSJ0cmFuc2xhdGUoMjkxMCwyOTEwKSI+PHVzZSB4bGluazpocmVmPSIjcmItMCIvPjwvZz4KPGcgdHJhbnNmb3JtPSJ0cmFuc2xhdGUoMzAwNywyOTEwKSI+PHVzZSB4bGluazpocmVmPSIjcmVjdC0wIi8+PC9nPgo8ZyB0cmFuc2Zvcm09InRyYW5zbGF0ZSgzMTA0LDI5MTApIj48dXNlIHhsaW5rOmhyZWY9IiNyZWN0LTAiLz48L2c+CjxnIHRyYW5zZm9ybT0idHJhbnNsYXRlKDMyMDEsMjkxMCkiPjx1c2UgeGxpbms6aHJlZj0iI3JlY3QtMCIvPjwvZz4KPGcgdHJhbnNmb3JtPSJ0cmFuc2xhdGUoMzI5OCwyOTEwKSI+PHVzZSB4bGluazpocmVmPSIjcmVjdC0wIi8+PC9nPgo8ZyB0cmFuc2Zvcm09InRyYW5zbGF0ZSgzMzk1LDI5MTApIj48dXNlIHhsaW5rOmhyZWY9IiNyZWN0LTAiLz48L2c+CjxnIHRyYW5zZm9ybT0idHJhbnNsYXRlKDM0OTIsMjkxMCkiPjx1c2UgeGxpbms6aHJlZj0iI3JlY3QtMCIvPjwvZz4KPGcgdHJhbnNmb3JtPSJ0cmFuc2xhdGUoMzU4OSwyOTEwKSI+PHVzZSB4bGluazpocmVmPSIjcmVjdC0wIi8+PC9nPgo8ZyB0cmFuc2Zvcm09InRyYW5zbGF0ZSgzNjg2LDI5MTApIj48dXNlIHhsaW5rOmhyZWY9IiNyZWN0LTAiLz48L2c+CjxnIHRyYW5zZm9ybT0idHJhbnNsYXRlKDM3ODMsMjkxMCkiPjx1c2UgeGxpbms6aHJlZj0iI3JlY3QtMCIvPjwvZz4KPGcgdHJhbnNmb3JtPSJ0cmFuc2xhdGUoMzg4MCwyOTEwKSI+PHVzZSB4bGluazpocmVmPSIjcmVjdC0wIi8+PC9nPgo8ZyB0cmFuc2Zvcm09InRyYW5zbGF0ZSgzOTc3LDI5MTApIj48dXNlIHhsaW5rOmhyZWY9IiNyZWN0LTAiLz48L2c+CjxnIHRyYW5zZm9ybT0idHJhbnNsYXRlKDQxNzEsMjkxMCkiPjx1c2UgeGxpbms6aHJlZj0iI3QtMCIvPjwvZz4KPGcgdHJhbnNmb3JtPSJ0cmFuc2xhdGUoNDM2NSwyOTEwKSI+PHVzZSB4bGluazpocmVmPSIjdC0wIi8+PC9nPgo8ZyB0cmFuc2Zvcm09InRyYW5zbGF0ZSg0NTU5LDI5MTApIj48dXNlIHhsaW5rOmhyZWY9IiNyLTAiLz48L2c+CjxnIHRyYW5zZm9ybT0idHJhbnNsYXRlKDQ2NTYsMjkxMCkiPjx1c2UgeGxpbms6aHJlZj0iI3JlY3QtMCIvPjwvZz4KPGcgdHJhbnNmb3JtPSJ0cmFuc2xhdGUoNDc1MywyOTEwKSI+PHVzZSB4bGluazpocmVmPSIjbGItMCIvPjwvZz4KPGcgdHJhbnNmb3JtPSJ0cmFuc2xhdGUoNDg1MCwyOTEwKSI+PHVzZSB4bGluazpocmVmPSIjbl9yYi0wIi8+PC9nPgo8ZyB0cmFuc2Zvcm09InRyYW5zbGF0ZSg0OTQ3LDI5MTApIj48dXNlIHhsaW5rOmhyZWY9IiNiLTAiLz48L2c+CjxnIHRyYW5zZm9ybT0idHJhbnNsYXRlKDUyMzgsMjkxMCkiPjx1c2UgeGxpbms6aHJlZj0iI3JiLTAiLz48L2c+CjxnIHRyYW5zZm9ybT0idHJhbnNsYXRlKDUzMzUsMjkxMCkiPjx1c2UgeGxpbms6aHJlZj0iI3JlY3QtMCIvPjwvZz4KPGcgdHJhbnNmb3JtPSJ0cmFuc2xhdGUoNTQzMiwyOTEwKSI+PHVzZSB4bGluazpocmVmPSIjcmVjdC0wIi8+PC9nPgo8ZyB0cmFuc2Zvcm09InRyYW5zbGF0ZSg1NTI5LDI5MTApIj48dXNlIHhsaW5rOmhyZWY9IiNyZWN0LTAiLz48L2c+CjxnIHRyYW5zZm9ybT0idHJhbnNsYXRlKDU2MjYsMjkxMCkiPjx1c2UgeGxpbms6aHJlZj0iI3JlY3QtMCIvPjwvZz4KPGcgdHJhbnNmb3JtPSJ0cmFuc2xhdGUoNTcyMywyOTEwKSI+PHVzZSB4bGluazpocmVmPSIjcmVjdC0wIi8+PC9nPgo8ZyB0cmFuc2Zvcm09InRyYW5zbGF0ZSg1ODIwLDI5MTApIj48dXNlIHhsaW5rOmhyZWY9IiNsYi0wIi8+PC9nPgo8ZyB0cmFuc2Zvcm09InRyYW5zbGF0ZSg2MDE0LDI5MTApIj48dXNlIHhsaW5rOmhyZWY9IiNuX3JiLTAiLz48L2c+CjxnIHRyYW5zZm9ybT0idHJhbnNsYXRlKDYxMTEsMjkxMCkiPjx1c2UgeGxpbms6aHJlZj0iI2ItMCIvPjwvZz4KPGcgdHJhbnNmb3JtPSJ0cmFuc2xhdGUoOTcsMzAwNykiPjx1c2UgeGxpbms6aHJlZj0iI3JlY3QtMCIvPjwvZz4KPGcgdHJhbnNmb3JtPSJ0cmFuc2xhdGUoMzg4LDMwMDcpIj48dXNlIHhsaW5rOmhyZWY9IiNyZWN0LTAiLz48L2c+CjxnIHRyYW5zZm9ybT0idHJhbnNsYXRlKDc3NiwzMDA3KSI+PHVzZSB4bGluazpocmVmPSIjcmVjdC0wIi8+PC9nPgo8ZyB0cmFuc2Zvcm09InRyYW5zbGF0ZSg5NzAsMzAwNykiPjx1c2UgeGxpbms6aHJlZj0iI3ItMCIvPjwvZz4KPGcgdHJhbnNmb3JtPSJ0cmFuc2xhdGUoMTA2NywzMDA3KSI+PHVzZSB4bGluazpocmVmPSIjbC0wIi8+PC9nPgo8ZyB0cmFuc2Zvcm09InRyYW5zbGF0ZSgxMzU4LDMwMDcpIj48dXNlIHhsaW5rOmhyZWY9IiNyLTAiLz48L2c+CjxnIHRyYW5zZm9ybT0idHJhbnNsYXRlKDE0NTUsMzAwNykiPjx1c2UgeGxpbms6aHJlZj0iI2xiLTAiLz48L2c+CjxnIHRyYW5zZm9ybT0idHJhbnNsYXRlKDE1NTIsMzAwNykiPjx1c2UgeGxpbms6aHJlZj0iI25fcmItMCIvPjwvZz4KPGcgdHJhbnNmb3JtPSJ0cmFuc2xhdGUoMTY0OSwzMDA3KSI+PHVzZSB4bGluazpocmVmPSIjYi0wIi8+PC9nPgo8ZyB0cmFuc2Zvcm09InRyYW5zbGF0ZSgyMDM3LDMwMDcpIj48dXNlIHhsaW5rOmhyZWY9IiNlbXB0eS0wIi8+PC9nPgo8ZyB0cmFuc2Zvcm09InRyYW5zbGF0ZSgyNTIyLDMwMDcpIj48dXNlIHhsaW5rOmhyZWY9IiNiLTAiLz48L2c+CjxnIHRyYW5zZm9ybT0idHJhbnNsYXRlKDI3MTYsMzAwNykiPjx1c2UgeGxpbms6aHJlZj0iI3QtMCIvPjwvZz4KPGcgdHJhbnNmb3JtPSJ0cmFuc2xhdGUoMjkxMCwzMDA3KSI+PHVzZSB4bGluazpocmVmPSIjcmVjdC0wIi8+PC9nPgo8ZyB0cmFuc2Zvcm09InRyYW5zbGF0ZSgzMjk4LDMwMDcpIj48dXNlIHhsaW5rOmhyZWY9IiNyZWN0LTAiLz48L2c+CjxnIHRyYW5zZm9ybT0idHJhbnNsYXRlKDM2ODYsMzAwNykiPjx1c2UgeGxpbms6aHJlZj0iI3JlY3QtMCIvPjwvZz4KPGcgdHJhbnNmb3JtPSJ0cmFuc2xhdGUoMzg4MCwzMDA3KSI+PHVzZSB4bGluazpocmVmPSIjcmVjdC0wIi8+PC9nPgo8ZyB0cmFuc2Zvcm09InRyYW5zbGF0ZSgzOTc3LDMwMDcpIj48dXNlIHhsaW5rOmhyZWY9IiNyZWN0LTAiLz48L2c+CjxnIHRyYW5zZm9ybT0idHJhbnNsYXRlKDQ3NTMsMzAwNykiPjx1c2UgeGxpbms6aHJlZj0iI3JlY3QtMCIvPjwvZz4KPGcgdHJhbnNmb3JtPSJ0cmFuc2xhdGUoNDg1MCwzMDA3KSI+PHVzZSB4bGluazpocmVmPSIjcmVjdC0wIi8+PC9nPgo8ZyB0cmFuc2Zvcm09InRyYW5zbGF0ZSg0OTQ3LDMwMDcpIj48dXNlIHhsaW5rOmhyZWY9IiNyZWN0LTAiLz48L2c+CjxnIHRyYW5zZm9ybT0idHJhbnNsYXRlKDUwNDQsMzAwNykiPjx1c2UgeGxpbms6aHJlZj0iI2xiLTAiLz48L2c+CjxnIHRyYW5zZm9ybT0idHJhbnNsYXRlKDUxNDEsMzAwNykiPjx1c2UgeGxpbms6aHJlZj0iI25fcmItMCIvPjwvZz4KPGcgdHJhbnNmb3JtPSJ0cmFuc2xhdGUoNTIzOCwzMDA3KSI+PHVzZSB4bGluazpocmVmPSIjcmVjdC0wIi8+PC9nPgo8ZyB0cmFuc2Zvcm09InRyYW5zbGF0ZSg1MzM1LDMwMDcpIj48dXNlIHhsaW5rOmhyZWY9IiNyZWN0LTAiLz48L2c+CjxnIHRyYW5zZm9ybT0idHJhbnNsYXRlKDU0MzIsMzAwNykiPjx1c2UgeGxpbms6aHJlZj0iI3JlY3QtMCIvPjwvZz4KPGcgdHJhbnNmb3JtPSJ0cmFuc2xhdGUoNTgyMCwzMDA3KSI+PHVzZSB4bGluazpocmVmPSIjcmVjdC0wIi8+PC9nPgo8ZyB0cmFuc2Zvcm09InRyYW5zbGF0ZSg2MDE0LDMwMDcpIj48dXNlIHhsaW5rOmhyZWY9IiNyLTAiLz48L2c+CjxnIHRyYW5zZm9ybT0idHJhbnNsYXRlKDYxMTEsMzAwNykiPjx1c2UgeGxpbms6aHJlZj0iI3JlY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yZWN0LTAiLz48L2c+CjxnIHRyYW5zZm9ybT0idHJhbnNsYXRlKDM4OCwzMTA0KSI+PHVzZSB4bGluazpocmVmPSIjcmVjdC0wIi8+PC9nPgo8ZyB0cmFuc2Zvcm09InRyYW5zbGF0ZSg1ODIsMzEwNCkiPjx1c2UgeGxpbms6aHJlZj0iI2VtcHR5LTAiLz48L2c+CjxnIHRyYW5zZm9ybT0idHJhbnNsYXRlKDc3NiwzMTA0KSI+PHVzZSB4bGluazpocmVmPSIjcmVjdC0wIi8+PC9nPgo8ZyB0cmFuc2Zvcm09InRyYW5zbGF0ZSgxNDU1LDMxMDQpIj48dXNlIHhsaW5rOmhyZWY9IiNydC0wIi8+PC9nPgo8ZyB0cmFuc2Zvcm09InRyYW5zbGF0ZSgxNTUyLDMxMDQpIj48dXNlIHhsaW5rOmhyZWY9IiNyZWN0LTAiLz48L2c+CjxnIHRyYW5zZm9ybT0idHJhbnNsYXRlKDE2NDksMzEwNCkiPjx1c2UgeGxpbms6aHJlZj0iI3JlY3QtMCIvPjwvZz4KPGcgdHJhbnNmb3JtPSJ0cmFuc2xhdGUoMTc0NiwzMTA0KSI+PHVzZSB4bGluazpocmVmPSIjbGItMCIvPjwvZz4KPGcgdHJhbnNmb3JtPSJ0cmFuc2xhdGUoMjEzNCwzMTA0KSI+PHVzZSB4bGluazpocmVmPSIjZW1wdHktMCIvPjwvZz4KPGcgdHJhbnNmb3JtPSJ0cmFuc2xhdGUoMjUyMiwzMTA0KSI+PHVzZSB4bGluazpocmVmPSIjdC0wIi8+PC9nPgo8ZyB0cmFuc2Zvcm09InRyYW5zbGF0ZSgyODEzLDMxMDQpIj48dXNlIHhsaW5rOmhyZWY9IiNuX3JiLTAiLz48L2c+CjxnIHRyYW5zZm9ybT0idHJhbnNsYXRlKDI5MTAsMzEwNCkiPjx1c2UgeGxpbms6aHJlZj0iI3JlY3QtMCIvPjwvZz4KPGcgdHJhbnNmb3JtPSJ0cmFuc2xhdGUoMzEwNCwzMTA0KSI+PHVzZSB4bGluazpocmVmPSIjZW1wdHktMCIvPjwvZz4KPGcgdHJhbnNmb3JtPSJ0cmFuc2xhdGUoMzI5OCwzMTA0KSI+PHVzZSB4bGluazpocmVmPSIjcmVjdC0wIi8+PC9nPgo8ZyB0cmFuc2Zvcm09InRyYW5zbGF0ZSgzMzk1LDMxMDQpIj48dXNlIHhsaW5rOmhyZWY9IiNyZWN0LTAiLz48L2c+CjxnIHRyYW5zZm9ybT0idHJhbnNsYXRlKDM0OTIsMzEwNCkiPjx1c2UgeGxpbms6aHJlZj0iI2wtMCIvPjwvZz4KPGcgdHJhbnNmb3JtPSJ0cmFuc2xhdGUoMzY4NiwzMTA0KSI+PHVzZSB4bGluazpocmVmPSIjdC0wIi8+PC9nPgo8ZyB0cmFuc2Zvcm09InRyYW5zbGF0ZSgzODgwLDMxMDQpIj48dXNlIHhsaW5rOmhyZWY9IiNydC0wIi8+PC9nPgo8ZyB0cmFuc2Zvcm09InRyYW5zbGF0ZSgzOTc3LDMxMDQpIj48dXNlIHhsaW5rOmhyZWY9IiNyZWN0LTAiLz48L2c+CjxnIHRyYW5zZm9ybT0idHJhbnNsYXRlKDQwNzQsMzEwNCkiPjx1c2UgeGxpbms6aHJlZj0iI3JlY3QtMCIvPjwvZz4KPGcgdHJhbnNmb3JtPSJ0cmFuc2xhdGUoNDE3MSwzMTA0KSI+PHVzZSB4bGluazpocmVmPSIjcmVjdC0wIi8+PC9nPgo8ZyB0cmFuc2Zvcm09InRyYW5zbGF0ZSg0MjY4LDMxMDQpIj48dXNlIHhsaW5rOmhyZWY9IiNyZWN0LTAiLz48L2c+CjxnIHRyYW5zZm9ybT0idHJhbnNsYXRlKDQzNjUsMzEwNCkiPjx1c2UgeGxpbms6aHJlZj0iI3JlY3QtMCIvPjwvZz4KPGcgdHJhbnNmb3JtPSJ0cmFuc2xhdGUoNDQ2MiwzMTA0KSI+PHVzZSB4bGluazpocmVmPSIjcmVjdC0wIi8+PC9nPgo8ZyB0cmFuc2Zvcm09InRyYW5zbGF0ZSg0NTU5LDMxMDQpIj48dXNlIHhsaW5rOmhyZWY9IiNyZWN0LTAiLz48L2c+CjxnIHRyYW5zZm9ybT0idHJhbnNsYXRlKDQ2NTYsMzEwNCkiPjx1c2UgeGxpbms6aHJlZj0iI3JlY3QtMCIvPjwvZz4KPGcgdHJhbnNmb3JtPSJ0cmFuc2xhdGUoNDc1MywzMTA0KSI+PHVzZSB4bGluazpocmVmPSIjbHQtMCIvPjwvZz4KPGcgdHJhbnNmb3JtPSJ0cmFuc2xhdGUoNDk0NywzMTA0KSI+PHVzZSB4bGluazpocmVmPSIjcmVjdC0wIi8+PC9nPgo8ZyB0cmFuc2Zvcm09InRyYW5zbGF0ZSg1MDQ0LDMxMDQpIj48dXNlIHhsaW5rOmhyZWY9IiNyZWN0LTAiLz48L2c+CjxnIHRyYW5zZm9ybT0idHJhbnNsYXRlKDUxNDEsMzEwNCkiPjx1c2UgeGxpbms6aHJlZj0iI3JlY3QtMCIvPjwvZz4KPGcgdHJhbnNmb3JtPSJ0cmFuc2xhdGUoNTIzOCwzMTA0KSI+PHVzZSB4bGluazpocmVmPSIjbHQtMCIvPjwvZz4KPGcgdHJhbnNmb3JtPSJ0cmFuc2xhdGUoNTQzMiwzMTA0KSI+PHVzZSB4bGluazpocmVmPSIjcmVjdC0wIi8+PC9nPgo8ZyB0cmFuc2Zvcm09InRyYW5zbGF0ZSg1NjI2LDMxMDQpIj48dXNlIHhsaW5rOmhyZWY9IiNlbXB0eS0wIi8+PC9nPgo8ZyB0cmFuc2Zvcm09InRyYW5zbGF0ZSg1ODIwLDMxMDQpIj48dXNlIHhsaW5rOmhyZWY9IiNyZWN0LTAiLz48L2c+CjxnIHRyYW5zZm9ybT0idHJhbnNsYXRlKDYxMTEsMzEwNCkiPjx1c2UgeGxpbms6aHJlZj0iI3JlY3QtMCIvPjwvZz4KPGcgdHJhbnNmb3JtPSJ0cmFuc2xhdGUoNjIwOCwzMTA0KSI+PHVzZSB4bGluazpocmVmPSIjbGItMCIvPjwvZz4KPGcgdHJhbnNmb3JtPSJ0cmFuc2xhdGUoMjkxLDMyMDEpIj48dXNlIHhsaW5rOmhyZWY9IiNydC0wIi8+PC9nPgo8ZyB0cmFuc2Zvcm09InRyYW5zbGF0ZSgzODgsMzIwMSkiPjx1c2UgeGxpbms6aHJlZj0iI3JlY3QtMCIvPjwvZz4KPGcgdHJhbnNmb3JtPSJ0cmFuc2xhdGUoNjc5LDMyMDEpIj48dXNlIHhsaW5rOmhyZWY9IiNuX3JiLTAiLz48L2c+CjxnIHRyYW5zZm9ybT0idHJhbnNsYXRlKDc3NiwzMjAxKSI+PHVzZSB4bGluazpocmVmPSIjcmVjdC0wIi8+PC9nPgo8ZyB0cmFuc2Zvcm09InRyYW5zbGF0ZSg4NzMsMzIwMSkiPjx1c2UgeGxpbms6aHJlZj0iI2xiLTAiLz48L2c+CjxnIHRyYW5zZm9ybT0idHJhbnNsYXRlKDEwNjcsMzIwMSkiPjx1c2UgeGxpbms6aHJlZj0iI2VtcHR5LTAiLz48L2c+CjxnIHRyYW5zZm9ybT0idHJhbnNsYXRlKDE2NDksMzIwMSkiPjx1c2UgeGxpbms6aHJlZj0iI3J0LTAiLz48L2c+CjxnIHRyYW5zZm9ybT0idHJhbnNsYXRlKDE3NDYsMzIwMSkiPjx1c2UgeGxpbms6aHJlZj0iI3JlY3QtMCIvPjwvZz4KPGcgdHJhbnNmb3JtPSJ0cmFuc2xhdGUoMTk0MCwzMjAxKSI+PHVzZSB4bGluazpocmVmPSIjcmItMCIvPjwvZz4KPGcgdHJhbnNmb3JtPSJ0cmFuc2xhdGUoMjAzNywzMjAxKSI+PHVzZSB4bGluazpocmVmPSIjbC0wIi8+PC9nPgo8ZyB0cmFuc2Zvcm09InRyYW5zbGF0ZSgyMjMxLDMyMDEpIj48dXNlIHhsaW5rOmhyZWY9IiNyYi0wIi8+PC9nPgo8ZyB0cmFuc2Zvcm09InRyYW5zbGF0ZSgyMzI4LDMyMDEpIj48dXNlIHhsaW5rOmhyZWY9IiNyZWN0LTAiLz48L2c+CjxnIHRyYW5zZm9ybT0idHJhbnNsYXRlKDI0MjUsMzIwMSkiPjx1c2UgeGxpbms6aHJlZj0iI2xiLTAiLz48L2c+CjxnIHRyYW5zZm9ybT0idHJhbnNsYXRlKDI3MTYsMzIwMSkiPjx1c2UgeGxpbms6aHJlZj0iI3ItMCIvPjwvZz4KPGcgdHJhbnNmb3JtPSJ0cmFuc2xhdGUoMjgxMywzMjAxKSI+PHVzZSB4bGluazpocmVmPSIjcmVjdC0wIi8+PC9nPgo8ZyB0cmFuc2Zvcm09InRyYW5zbGF0ZSgyOTEwLDMyMDEpIj48dXNlIHhsaW5rOmhyZWY9IiNyZWN0LTAiLz48L2c+CjxnIHRyYW5zZm9ybT0idHJhbnNsYXRlKDMyMDEsMzIwMSkiPjx1c2UgeGxpbms6aHJlZj0iI25fcmItMCIvPjwvZz4KPGcgdHJhbnNmb3JtPSJ0cmFuc2xhdGUoMzI5OCwzMjAxKSI+PHVzZSB4bGluazpocmVmPSIjcmVjdC0wIi8+PC9nPgo8ZyB0cmFuc2Zvcm09InRyYW5zbGF0ZSgzNTg5LDMyMDEpIj48dXNlIHhsaW5rOmhyZWY9IiNlbXB0eS0wIi8+PC9nPgo8ZyB0cmFuc2Zvcm09InRyYW5zbGF0ZSgzNzgzLDMyMDEpIj48dXNlIHhsaW5rOmhyZWY9IiNiLTAiLz48L2c+CjxnIHRyYW5zZm9ybT0idHJhbnNsYXRlKDQyNjgsMzIwMSkiPjx1c2UgeGxpbms6aHJlZj0iI3JlY3QtMCIvPjwvZz4KPGcgdHJhbnNmb3JtPSJ0cmFuc2xhdGUoNDQ2MiwzMjAxKSI+PHVzZSB4bGluazpocmVmPSIjcmVjdC0wIi8+PC9nPgo8ZyB0cmFuc2Zvcm09InRyYW5zbGF0ZSg0NTU5LDMyMDEpIj48dXNlIHhsaW5rOmhyZWY9IiNyZWN0LTAiLz48L2c+CjxnIHRyYW5zZm9ybT0idHJhbnNsYXRlKDQ2NTYsMzIwMSkiPjx1c2UgeGxpbms6aHJlZj0iI2x0LTAiLz48L2c+CjxnIHRyYW5zZm9ybT0idHJhbnNsYXRlKDQ5NDcsMzIwMSkiPjx1c2UgeGxpbms6aHJlZj0iI3QtMCIvPjwvZz4KPGcgdHJhbnNmb3JtPSJ0cmFuc2xhdGUoNTE0MSwzMjAxKSI+PHVzZSB4bGluazpocmVmPSIjdC0wIi8+PC9nPgo8ZyB0cmFuc2Zvcm09InRyYW5zbGF0ZSg1MjM4LDMyMDEpIj48dXNlIHhsaW5rOmhyZWY9IiNuX3JiLTAiLz48L2c+CjxnIHRyYW5zZm9ybT0idHJhbnNsYXRlKDUzMzUsMzIwMSkiPjx1c2UgeGxpbms6aHJlZj0iI3JiLTAiLz48L2c+CjxnIHRyYW5zZm9ybT0idHJhbnNsYXRlKDU0MzIsMzIwMSkiPjx1c2UgeGxpbms6aHJlZj0iI3JlY3QtMCIvPjwvZz4KPGcgdHJhbnNmb3JtPSJ0cmFuc2xhdGUoNTcyMywzMjAxKSI+PHVzZSB4bGluazpocmVmPSIjbl9yYi0wIi8+PC9nPgo8ZyB0cmFuc2Zvcm09InRyYW5zbGF0ZSg1ODIwLDMyMDEpIj48dXNlIHhsaW5rOmhyZWY9IiNyZWN0LTAiLz48L2c+CjxnIHRyYW5zZm9ybT0idHJhbnNsYXRlKDU5MTcsMzIwMSkiPjx1c2UgeGxpbms6aHJlZj0iI3JlY3QtMCIvPjwvZz4KPGcgdHJhbnNmb3JtPSJ0cmFuc2xhdGUoNjAxNCwzMjAxKSI+PHVzZSB4bGluazpocmVmPSIjcmVjdC0wIi8+PC9nPgo8ZyB0cmFuc2Zvcm09InRyYW5zbGF0ZSg2MTExLDMyMDEpIj48dXNlIHhsaW5rOmhyZWY9IiNyZWN0LTAiLz48L2c+CjxnIHRyYW5zZm9ybT0idHJhbnNsYXRlKDYyMDgsMzIwMSkiPjx1c2UgeGxpbms6aHJlZj0iI3JlY3QtMCIvPjwvZz4KPGcgdHJhbnNmb3JtPSJ0cmFuc2xhdGUoMCwzMjk4KSI+PHVzZSB4bGluazpocmVmPSIjZW1wdHktMCIvPjwvZz4KPGcgdHJhbnNmb3JtPSJ0cmFuc2xhdGUoMTk0LDMyOTgpIj48dXNlIHhsaW5rOmhyZWY9IiNiLTAiLz48L2c+CjxnIHRyYW5zZm9ybT0idHJhbnNsYXRlKDI5MSwzMjk4KSI+PHVzZSB4bGluazpocmVmPSIjbl9yYi0wIi8+PC9nPgo8ZyB0cmFuc2Zvcm09InRyYW5zbGF0ZSgzODgsMzI5OCkiPjx1c2UgeGxpbms6aHJlZj0iI3JlY3QtMCIvPjwvZz4KPGcgdHJhbnNmb3JtPSJ0cmFuc2xhdGUoNDg1LDMyOTgpIj48dXNlIHhsaW5rOmhyZWY9IiNyZWN0LTAiLz48L2c+CjxnIHRyYW5zZm9ybT0idHJhbnNsYXRlKDU4MiwzMjk4KSI+PHVzZSB4bGluazpocmVmPSIjcmVjdC0wIi8+PC9nPgo8ZyB0cmFuc2Zvcm09InRyYW5zbGF0ZSg2NzksMzI5OCkiPjx1c2UgeGxpbms6aHJlZj0iI3JlY3QtMCIvPjwvZz4KPGcgdHJhbnNmb3JtPSJ0cmFuc2xhdGUoNzc2LDMyOTgpIj48dXNlIHhsaW5rOmhyZWY9IiNyZWN0LTAiLz48L2c+CjxnIHRyYW5zZm9ybT0idHJhbnNsYXRlKDg3MywzMjk4KSI+PHVzZSB4bGluazpocmVmPSIjbHQtMCIvPjwvZz4KPGcgdHJhbnNmb3JtPSJ0cmFuc2xhdGUoMTE2NCwzMjk4KSI+PHVzZSB4bGluazpocmVmPSIjci0wIi8+PC9nPgo8ZyB0cmFuc2Zvcm09InRyYW5zbGF0ZSgxMjYxLDMyOTgpIj48dXNlIHhsaW5rOmhyZWY9IiNyZWN0LTAiLz48L2c+CjxnIHRyYW5zZm9ybT0idHJhbnNsYXRlKDEzNTgsMzI5OCkiPjx1c2UgeGxpbms6aHJlZj0iI2xiLTAiLz48L2c+CjxnIHRyYW5zZm9ybT0idHJhbnNsYXRlKDE1NTIsMzI5OCkiPjx1c2UgeGxpbms6aHJlZj0iI2ItMCIvPjwvZz4KPGcgdHJhbnNmb3JtPSJ0cmFuc2xhdGUoMTc0NiwzMjk4KSI+PHVzZSB4bGluazpocmVmPSIjcmVjdC0wIi8+PC9nPgo8ZyB0cmFuc2Zvcm09InRyYW5zbGF0ZSgxODQzLDMyOTgpIj48dXNlIHhsaW5rOmhyZWY9IiNuX3JiLTAiLz48L2c+CjxnIHRyYW5zZm9ybT0idHJhbnNsYXRlKDE5NDAsMzI5OCkiPjx1c2UgeGxpbms6aHJlZj0iI3JlY3QtMCIvPjwvZz4KPGcgdHJhbnNmb3JtPSJ0cmFuc2xhdGUoMjIzMSwzMjk4KSI+PHVzZSB4bGluazpocmVmPSIjcnQtMCIvPjwvZz4KPGcgdHJhbnNmb3JtPSJ0cmFuc2xhdGUoMjMyOCwzMjk4KSI+PHVzZSB4bGluazpocmVmPSIjcmVjdC0wIi8+PC9nPgo8ZyB0cmFuc2Zvcm09InRyYW5zbGF0ZSgyNDI1LDMyOTgpIj48dXNlIHhsaW5rOmhyZWY9IiNyZWN0LTAiLz48L2c+CjxnIHRyYW5zZm9ybT0idHJhbnNsYXRlKDI1MjIsMzI5OCkiPjx1c2UgeGxpbms6aHJlZj0iI3JlY3QtMCIvPjwvZz4KPGcgdHJhbnNmb3JtPSJ0cmFuc2xhdGUoMjYxOSwzMjk4KSI+PHVzZSB4bGluazpocmVmPSIjbG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wMSwzMjk4KSI+PHVzZSB4bGluazpocmVmPSIjcmVjdC0wIi8+PC9nPgo8ZyB0cmFuc2Zvcm09InRyYW5zbGF0ZSgzMjk4LDMyOTgpIj48dXNlIHhsaW5rOmhyZWY9IiNsdC0wIi8+PC9nPgo8ZyB0cmFuc2Zvcm09InRyYW5zbGF0ZSgzNzgzLDMyOTgpIj48dXNlIHhsaW5rOmhyZWY9IiNydC0wIi8+PC9nPgo8ZyB0cmFuc2Zvcm09InRyYW5zbGF0ZSgzODgwLDMyOTgpIj48dXNlIHhsaW5rOmhyZWY9IiNyZWN0LTAiLz48L2c+CjxnIHRyYW5zZm9ybT0idHJhbnNsYXRlKDM5NzcsMzI5OCkiPjx1c2UgeGxpbms6aHJlZj0iI2xiLTAiLz48L2c+CjxnIHRyYW5zZm9ybT0idHJhbnNsYXRlKDQxNzEsMzI5OCkiPjx1c2UgeGxpbms6aHJlZj0iI25fcmItMCIvPjwvZz4KPGcgdHJhbnNmb3JtPSJ0cmFuc2xhdGUoNDI2OCwzMjk4KSI+PHVzZSB4bGluazpocmVmPSIjcmVjdC0wIi8+PC9nPgo8ZyB0cmFuc2Zvcm09InRyYW5zbGF0ZSg0NDYyLDMyOTgpIj48dXNlIHhsaW5rOmhyZWY9IiNydC0wIi8+PC9nPgo8ZyB0cmFuc2Zvcm09InRyYW5zbGF0ZSg0NTU5LDMyOTgpIj48dXNlIHhsaW5rOmhyZWY9IiNsdC0wIi8+PC9nPgo8ZyB0cmFuc2Zvcm09InRyYW5zbGF0ZSg0NzUzLDMyOTgpIj48dXNlIHhsaW5rOmhyZWY9IiNlbXB0eS0wIi8+PC9nPgo8ZyB0cmFuc2Zvcm09InRyYW5zbGF0ZSg1MTQxLDMyOTgpIj48dXNlIHhsaW5rOmhyZWY9IiNuX3JiLTAiLz48L2c+CjxnIHRyYW5zZm9ybT0idHJhbnNsYXRlKDUyMzgsMzI5OCkiPjx1c2UgeGxpbms6aHJlZj0iI3JiLTAiLz48L2c+CjxnIHRyYW5zZm9ybT0idHJhbnNsYXRlKDUzMzUsMzI5OCkiPjx1c2UgeGxpbms6aHJlZj0iI3JlY3QtMCIvPjwvZz4KPGcgdHJhbnNmb3JtPSJ0cmFuc2xhdGUoNTQzMiwzMjk4KSI+PHVzZSB4bGluazpocmVmPSIjcmVjdC0wIi8+PC9nPgo8ZyB0cmFuc2Zvcm09InRyYW5zbGF0ZSg1NTI5LDMyOTgpIj48dXNlIHhsaW5rOmhyZWY9IiNyZWN0LTAiLz48L2c+CjxnIHRyYW5zZm9ybT0idHJhbnNsYXRlKDU2MjYsMzI5OCkiPjx1c2UgeGxpbms6aHJlZj0iI3JlY3QtMCIvPjwvZz4KPGcgdHJhbnNmb3JtPSJ0cmFuc2xhdGUoNTcyMywzMjk4KSI+PHVzZSB4bGluazpocmVmPSIjcmVjdC0wIi8+PC9nPgo8ZyB0cmFuc2Zvcm09InRyYW5zbGF0ZSg1ODIwLDMyOTgpIj48dXNlIHhsaW5rOmhyZWY9IiNsdC0wIi8+PC9nPgo8ZyB0cmFuc2Zvcm09InRyYW5zbGF0ZSg2MjA4LDMyOTgpIj48dXNlIHhsaW5rOmhyZWY9IiNyZWN0LTAiLz48L2c+CjxnIHRyYW5zZm9ybT0idHJhbnNsYXRlKDE5NCwzMzk1KSI+PHVzZSB4bGluazpocmVmPSIjcmVjdC0wIi8+PC9nPgo8ZyB0cmFuc2Zvcm09InRyYW5zbGF0ZSgyOTEsMzM5NSkiPjx1c2UgeGxpbms6aHJlZj0iI3JlY3QtMCIvPjwvZz4KPGcgdHJhbnNmb3JtPSJ0cmFuc2xhdGUoMzg4LDMzOTUpIj48dXNlIHhsaW5rOmhyZWY9IiNyZWN0LTAiLz48L2c+CjxnIHRyYW5zZm9ybT0idHJhbnNsYXRlKDEzNTgsMzM5NSkiPjx1c2UgeGxpbms6aHJlZj0iI3JlY3QtMCIvPjwvZz4KPGcgdHJhbnNmb3JtPSJ0cmFuc2xhdGUoMTU1MiwzMzk1KSI+PHVzZSB4bGluazpocmVmPSIjdC0wIi8+PC9nPgo8ZyB0cmFuc2Zvcm09InRyYW5zbGF0ZSgxNjQ5LDMzOTUpIj48dXNlIHhsaW5rOmhyZWY9IiNuX3JiLTAiLz48L2c+CjxnIHRyYW5zZm9ybT0idHJhbnNsYXRlKDE3NDYsMzM5NSkiPjx1c2UgeGxpbms6aHJlZj0iI3JlY3QtMCIvPjwvZz4KPGcgdHJhbnNmb3JtPSJ0cmFuc2xhdGUoMTg0MywzMzk1KSI+PHVzZSB4bGluazpocmVmPSIjcmVjdC0wIi8+PC9nPgo8ZyB0cmFuc2Zvcm09InRyYW5zbGF0ZSgxOTQwLDMzOTUpIj48dXNlIHhsaW5rOmhyZWY9IiNsdC0wIi8+PC9nPgo8ZyB0cmFuc2Zvcm09InRyYW5zbGF0ZSgyMzI4LDMzOTUpIj48dXNlIHhsaW5rOmhyZWY9IiNydC0wIi8+PC9nPgo8ZyB0cmFuc2Zvcm09InRyYW5zbGF0ZSgyNDI1LDMzOTUpIj48dXNlIHhsaW5rOmhyZWY9IiNyZWN0LTAiLz48L2c+CjxnIHRyYW5zZm9ybT0idHJhbnNsYXRlKDI2MTksMzM5NSkiPjx1c2UgeGxpbms6aHJlZj0iI3QtMCIvPjwvZz4KPGcgdHJhbnNmb3JtPSJ0cmFuc2xhdGUoMjgxMywzMzk1KSI+PHVzZSB4bGluazpocmVmPSIjcmItMCIvPjwvZz4KPGcgdHJhbnNmb3JtPSJ0cmFuc2xhdGUoMjkxMCwzMzk1KSI+PHVzZSB4bGluazpocmVmPSIjcmVjdC0wIi8+PC9nPgo8ZyB0cmFuc2Zvcm09InRyYW5zbGF0ZSgzMjAxLDMzOTUpIj48dXNlIHhsaW5rOmhyZWY9IiN0LTAiLz48L2c+CjxnIHRyYW5zZm9ybT0idHJhbnNsYXRlKDM4ODAsMzM5NSkiPjx1c2UgeGxpbms6aHJlZj0iI3JlY3QtMCIvPjwvZz4KPGcgdHJhbnNmb3JtPSJ0cmFuc2xhdGUoMzk3NywzMzk1KSI+PHVzZSB4bGluazpocmVmPSIjcmVjdC0wIi8+PC9nPgo8ZyB0cmFuc2Zvcm09InRyYW5zbGF0ZSg0MTcxLDMzOTUpIj48dXNlIHhsaW5rOmhyZWY9IiNyYi0wIi8+PC9nPgo8ZyB0cmFuc2Zvcm09InRyYW5zbGF0ZSg0MjY4LDMzOTUpIj48dXNlIHhsaW5rOmhyZWY9IiNyZWN0LTAiLz48L2c+CjxnIHRyYW5zZm9ybT0idHJhbnNsYXRlKDQzNjUsMzM5NSkiPjx1c2UgeGxpbms6aHJlZj0iI2xiLTAiLz48L2c+CjxnIHRyYW5zZm9ybT0idHJhbnNsYXRlKDQ2NTYsMzM5NSkiPjx1c2UgeGxpbms6aHJlZj0iI2VtcHR5LTAiLz48L2c+CjxnIHRyYW5zZm9ybT0idHJhbnNsYXRlKDQ5NDcsMzM5NSkiPjx1c2UgeGxpbms6aHJlZj0iI2VtcHR5LTAiLz48L2c+CjxnIHRyYW5zZm9ybT0idHJhbnNsYXRlKDUwNDQsMzM5NSkiPjx1c2UgeGxpbms6aHJlZj0iI25fcmItMCIvPjwvZz4KPGcgdHJhbnNmb3JtPSJ0cmFuc2xhdGUoNTE0MSwzMzk1KSI+PHVzZSB4bGluazpocmVmPSIjcmItMCIvPjwvZz4KPGcgdHJhbnNmb3JtPSJ0cmFuc2xhdGUoNTIzOCwzMzk1KSI+PHVzZSB4bGluazpocmVmPSIjcmVjdC0wIi8+PC9nPgo8ZyB0cmFuc2Zvcm09InRyYW5zbGF0ZSg1MzM1LDMzOTUpIj48dXNlIHhsaW5rOmhyZWY9IiNyZWN0LTAiLz48L2c+CjxnIHRyYW5zZm9ybT0idHJhbnNsYXRlKDU0MzIsMzM5NSkiPjx1c2UgeGxpbms6aHJlZj0iI3JlY3QtMCIvPjwvZz4KPGcgdHJhbnNmb3JtPSJ0cmFuc2xhdGUoNTUyOSwzMzk1KSI+PHVzZSB4bGluazpocmVmPSIjcmVjdC0wIi8+PC9nPgo8ZyB0cmFuc2Zvcm09InRyYW5zbGF0ZSg2MTExLDMzOTUpIj48dXNlIHhsaW5rOmhyZWY9IiNyLTAiLz48L2c+CjxnIHRyYW5zZm9ybT0idHJhbnNsYXRlKDYyMDgsMzM5NSkiPjx1c2UgeGxpbms6aHJlZj0iI2x0LTAiLz48L2c+CjxnIHRyYW5zZm9ybT0idHJhbnNsYXRlKDAsMzQ5MikiPjx1c2UgeGxpbms6aHJlZj0iI2ItMCIvPjwvZz4KPGcgdHJhbnNmb3JtPSJ0cmFuc2xhdGUoMTk0LDM0OTIpIj48dXNlIHhsaW5rOmhyZWY9IiN0LTAiLz48L2c+CjxnIHRyYW5zZm9ybT0idHJhbnNsYXRlKDM4OCwzNDkyKSI+PHVzZSB4bGluazpocmVmPSIjcmVjdC0wIi8+PC9nPgo8ZyB0cmFuc2Zvcm09InRyYW5zbGF0ZSg0ODUsMzQ5MikiPjx1c2UgeGxpbms6aHJlZj0iI3JlY3QtMCIvPjwvZz4KPGcgdHJhbnNmb3JtPSJ0cmFuc2xhdGUoNTgyLDM0OTIpIj48dXNlIHhsaW5rOmhyZWY9IiNyZWN0LTAiLz48L2c+CjxnIHRyYW5zZm9ybT0idHJhbnNsYXRlKDY3OSwzNDkyKSI+PHVzZSB4bGluazpocmVmPSIjcmVjdC0wIi8+PC9nPgo8ZyB0cmFuc2Zvcm09InRyYW5zbGF0ZSg3NzYsMzQ5MikiPjx1c2UgeGxpbms6aHJlZj0iI2xiLTAiLz48L2c+CjxnIHRyYW5zZm9ybT0idHJhbnNsYXRlKDEwNjcsMzQ5MikiPjx1c2UgeGxpbms6aHJlZj0iI2VtcHR5LTAiLz48L2c+CjxnIHRyYW5zZm9ybT0idHJhbnNsYXRlKDEzNTgsMzQ5MikiPjx1c2UgeGxpbms6aHJlZj0iI3J0LTAiLz48L2c+CjxnIHRyYW5zZm9ybT0idHJhbnNsYXRlKDE0NTUsMzQ5MikiPjx1c2UgeGxpbms6aHJlZj0iI2xiLTAiLz48L2c+CjxnIHRyYW5zZm9ybT0idHJhbnNsYXRlKDE1NTIsMzQ5MikiPjx1c2UgeGxpbms6aHJlZj0iI25fcmItMCIvPjwvZz4KPGcgdHJhbnNmb3JtPSJ0cmFuc2xhdGUoMTY0OSwzNDkyKSI+PHVzZSB4bGluazpocmVmPSIjcmItMCIvPjwvZz4KPGcgdHJhbnNmb3JtPSJ0cmFuc2xhdGUoMTc0NiwzNDkyKSI+PHVzZSB4bGluazpocmVmPSIjbHQtMCIvPjwvZz4KPGcgdHJhbnNmb3JtPSJ0cmFuc2xhdGUoMTk0MCwzNDkyKSI+PHVzZSB4bGluazpocmVmPSIjbl9yYi0wIi8+PC9nPgo8ZyB0cmFuc2Zvcm09InRyYW5zbGF0ZSgyMDM3LDM0OTIpIj48dXNlIHhsaW5rOmhyZWY9IiNyYi0wIi8+PC9nPgo8ZyB0cmFuc2Zvcm09InRyYW5zbGF0ZSgyMTM0LDM0OTIpIj48dXNlIHhsaW5rOmhyZWY9IiNsYi0wIi8+PC9nPgo8ZyB0cmFuc2Zvcm09InRyYW5zbGF0ZSgyNDI1LDM0OTIpIj48dXNlIHhsaW5rOmhyZWY9IiNydC0wIi8+PC9nPgo8ZyB0cmFuc2Zvcm09InRyYW5zbGF0ZSgyNTIyLDM0OTIpIj48dXNlIHhsaW5rOmhyZWY9IiNsLTAiLz48L2c+CjxnIHRyYW5zZm9ybT0idHJhbnNsYXRlKDI4MTMsMzQ5MikiPjx1c2UgeGxpbms6aHJlZj0iI3JlY3QtMCIvPjwvZz4KPGcgdHJhbnNmb3JtPSJ0cmFuc2xhdGUoMjkxMCwzNDkyKSI+PHVzZSB4bGluazpocmVmPSIjcmVjdC0wIi8+PC9nPgo8ZyB0cmFuc2Zvcm09InRyYW5zbGF0ZSgzMTA0LDM0OTIpIj48dXNlIHhsaW5rOmhyZWY9IiNlbXB0eS0wIi8+PC9nPgo8ZyB0cmFuc2Zvcm09InRyYW5zbGF0ZSgzMjk4LDM0OTIpIj48dXNlIHhsaW5rOmhyZWY9IiNyYi0wIi8+PC9nPgo8ZyB0cmFuc2Zvcm09InRyYW5zbGF0ZSgzMzk1LDM0OTIpIj48dXNlIHhsaW5rOmhyZWY9IiNyZWN0LTAiLz48L2c+CjxnIHRyYW5zZm9ybT0idHJhbnNsYXRlKDM0OTIsMzQ5MikiPjx1c2UgeGxpbms6aHJlZj0iI2wtMCIvPjwvZz4KPGcgdHJhbnNmb3JtPSJ0cmFuc2xhdGUoMzU4OSwzNDkyKSI+PHVzZSB4bGluazpocmVmPSIjbl9yYi0wIi8+PC9nPgo8ZyB0cmFuc2Zvcm09InRyYW5zbGF0ZSgzNjg2LDM0OTIpIj48dXNlIHhsaW5rOmhyZWY9IiNiLTAiLz48L2c+CjxnIHRyYW5zZm9ybT0idHJhbnNsYXRlKDM4ODAsMzQ5MikiPjx1c2UgeGxpbms6aHJlZj0iI3J0LTAiLz48L2c+CjxnIHRyYW5zZm9ybT0idHJhbnNsYXRlKDM5NzcsMzQ5MikiPjx1c2UgeGxpbms6aHJlZj0iI2x0LTAiLz48L2c+CjxnIHRyYW5zZm9ybT0idHJhbnNsYXRlKDQxNzEsMzQ5MikiPjx1c2UgeGxpbms6aHJlZj0iI3JlY3QtMCIvPjwvZz4KPGcgdHJhbnNmb3JtPSJ0cmFuc2xhdGUoNDM2NSwzNDkyKSI+PHVzZSB4bGluazpocmVmPSIjcmVjdC0wIi8+PC9nPgo8ZyB0cmFuc2Zvcm09InRyYW5zbGF0ZSg0NjU2LDM0OTIpIj48dXNlIHhsaW5rOmhyZWY9IiNuX3JiLTAiLz48L2c+CjxnIHRyYW5zZm9ybT0idHJhbnNsYXRlKDQ3NTMsMzQ5MikiPjx1c2UgeGxpbms6aHJlZj0iI3JiLTAiLz48L2c+CjxnIHRyYW5zZm9ybT0idHJhbnNsYXRlKDQ4NTAsMzQ5MikiPjx1c2UgeGxpbms6aHJlZj0iI2wtMCIvPjwvZz4KPGcgdHJhbnNmb3JtPSJ0cmFuc2xhdGUoNTA0NCwzNDkyKSI+PHVzZSB4bGluazpocmVmPSIjci0wIi8+PC9nPgo8ZyB0cmFuc2Zvcm09InRyYW5zbGF0ZSg1MTQxLDM0OTIpIj48dXNlIHhsaW5rOmhyZWY9IiNyZWN0LTAiLz48L2c+CjxnIHRyYW5zZm9ybT0idHJhbnNsYXRlKDUyMzgsMzQ5MikiPjx1c2UgeGxpbms6aHJlZj0iI3JlY3QtMCIvPjwvZz4KPGcgdHJhbnNmb3JtPSJ0cmFuc2xhdGUoNTMzNSwzNDkyKSI+PHVzZSB4bGluazpocmVmPSIjbHQtMCIvPjwvZz4KPGcgdHJhbnNmb3JtPSJ0cmFuc2xhdGUoNTUyOSwzNDkyKSI+PHVzZSB4bGluazpocmVmPSIjcmVjdC0wIi8+PC9nPgo8ZyB0cmFuc2Zvcm09InRyYW5zbGF0ZSg1NjI2LDM0OTIpIj48dXNlIHhsaW5rOmhyZWY9IiNsLTAiLz48L2c+CjxnIHRyYW5zZm9ybT0idHJhbnNsYXRlKDU4MjAsMzQ5MikiPjx1c2UgeGxpbms6aHJlZj0iI25fcmItMCIvPjwvZz4KPGcgdHJhbnNmb3JtPSJ0cmFuc2xhdGUoNTkxNywzNDkyKSI+PHVzZSB4bGluazpocmVmPSIjYi0wIi8+PC9nPgo8ZyB0cmFuc2Zvcm09InRyYW5zbGF0ZSgwLDM1ODkpIj48dXNlIHhsaW5rOmhyZWY9IiNyZWN0LTAiLz48L2c+CjxnIHRyYW5zZm9ybT0idHJhbnNsYXRlKDk3LDM1ODkpIj48dXNlIHhsaW5rOmhyZWY9IiNsYi0wIi8+PC9nPgo8ZyB0cmFuc2Zvcm09InRyYW5zbGF0ZSgyOTEsMzU4OSkiPjx1c2UgeGxpbms6aHJlZj0iI3ItMCIvPjwvZz4KPGcgdHJhbnNmb3JtPSJ0cmFuc2xhdGUoMzg4LDM1ODkpIj48dXNlIHhsaW5rOmhyZWY9IiNsdC0wIi8+PC9nPgo8ZyB0cmFuc2Zvcm09InRyYW5zbGF0ZSg3NzYsMzU4OSkiPjx1c2UgeGxpbms6aHJlZj0iI3JlY3QtMCIvPjwvZz4KPGcgdHJhbnNmb3JtPSJ0cmFuc2xhdGUoOTcwLDM1ODkpIj48dXNlIHhsaW5rOmhyZWY9IiNiLTAiLz48L2c+CjxnIHRyYW5zZm9ybT0idHJhbnNsYXRlKDEyNjEsMzU4OSkiPjx1c2UgeGxpbms6aHJlZj0iI2ItMCIvPjwvZz4KPGcgdHJhbnNmb3JtPSJ0cmFuc2xhdGUoMTQ1NSwzNTg5KSI+PHVzZSB4bGluazpocmVmPSIjcmVjdC0wIi8+PC9nPgo8ZyB0cmFuc2Zvcm09InRyYW5zbGF0ZSgxNTUyLDM1ODkpIj48dXNlIHhsaW5rOmhyZWY9IiNyZWN0LTAiLz48L2c+CjxnIHRyYW5zZm9ybT0idHJhbnNsYXRlKDE2NDksMzU4OSkiPjx1c2UgeGxpbms6aHJlZj0iI2x0LTAiLz48L2c+CjxnIHRyYW5zZm9ybT0idHJhbnNsYXRlKDE5NDAsMzU4OSkiPjx1c2UgeGxpbms6aHJlZj0iI3ItMCIvPjwvZz4KPGcgdHJhbnNmb3JtPSJ0cmFuc2xhdGUoMjAzNywzNTg5KSI+PHVzZSB4bGluazpocmVmPSIjcmVjdC0wIi8+PC9nPgo8ZyB0cmFuc2Zvcm09InRyYW5zbGF0ZSgyMTM0LDM1ODkpIj48dXNlIHhsaW5rOmhyZWY9IiNyZWN0LTAiLz48L2c+CjxnIHRyYW5zZm9ybT0idHJhbnNsYXRlKDIyMzEsMzU4OSkiPjx1c2UgeGxpbms6aHJlZj0iI2xiLTAiLz48L2c+CjxnIHRyYW5zZm9ybT0idHJhbnNsYXRlKDI1MjIsMzU4OSkiPjx1c2UgeGxpbms6aHJlZj0iI25fcmItMCIvPjwvZz4KPGcgdHJhbnNmb3JtPSJ0cmFuc2xhdGUoMjYxOSwzNTg5KSI+PHVzZSB4bGluazpocmVmPSIjYi0wIi8+PC9nPgo8ZyB0cmFuc2Zvcm09InRyYW5zbGF0ZSgyODEzLDM1ODkpIj48dXNlIHhsaW5rOmhyZWY9IiNydC0wIi8+PC9nPgo8ZyB0cmFuc2Zvcm09InRyYW5zbGF0ZSgyOTEwLDM1ODkpIj48dXNlIHhsaW5rOmhyZWY9IiNsdC0wIi8+PC9nPgo8ZyB0cmFuc2Zvcm09InRyYW5zbGF0ZSgzMjAxLDM1ODkpIj48dXNlIHhsaW5rOmhyZWY9IiNuX3JiLTAiLz48L2c+CjxnIHRyYW5zZm9ybT0idHJhbnNsYXRlKDMyOTgsMzU4OSkiPjx1c2UgeGxpbms6aHJlZj0iI3JlY3QtMCIvPjwvZz4KPGcgdHJhbnNmb3JtPSJ0cmFuc2xhdGUoMzM5NSwzNTg5KSI+PHVzZSB4bGluazpocmVmPSIjcmVjdC0wIi8+PC9nPgo8ZyB0cmFuc2Zvcm09InRyYW5zbGF0ZSgzNTg5LDM1ODkpIj48dXNlIHhsaW5rOmhyZWY9IiNyLTAiLz48L2c+CjxnIHRyYW5zZm9ybT0idHJhbnNsYXRlKDM2ODYsMzU4OSkiPjx1c2UgeGxpbms6aHJlZj0iI3JlY3QtMCIvPjwvZz4KPGcgdHJhbnNmb3JtPSJ0cmFuc2xhdGUoMzc4MywzNTg5KSI+PHVzZSB4bGluazpocmVmPSIjbC0wIi8+PC9nPgo8ZyB0cmFuc2Zvcm09InRyYW5zbGF0ZSg0MDc0LDM1ODkpIj48dXNlIHhsaW5rOmhyZWY9IiNuX3JiLTAiLz48L2c+CjxnIHRyYW5zZm9ybT0idHJhbnNsYXRlKDQxNzEsMzU4OSkiPjx1c2UgeGxpbms6aHJlZj0iI3JlY3QtMCIvPjwvZz4KPGcgdHJhbnNmb3JtPSJ0cmFuc2xhdGUoNDI2OCwzNTg5KSI+PHVzZSB4bGluazpocmVmPSIjcmVjdC0wIi8+PC9nPgo8ZyB0cmFuc2Zvcm09InRyYW5zbGF0ZSg0MzY1LDM1ODkpIj48dXNlIHhsaW5rOmhyZWY9IiNyZWN0LTAiLz48L2c+CjxnIHRyYW5zZm9ybT0idHJhbnNsYXRlKDQ0NjIsMzU4OSkiPjx1c2UgeGxpbms6aHJlZj0iI2xiLTAiLz48L2c+CjxnIHRyYW5zZm9ybT0idHJhbnNsYXRlKDQ2NTYsMzU4OSkiPjx1c2UgeGxpbms6aHJlZj0iI3JiLTAiLz48L2c+CjxnIHRyYW5zZm9ybT0idHJhbnNsYXRlKDQ3NTMsMzU4OSkiPjx1c2UgeGxpbms6aHJlZj0iI2x0LTAiLz48L2c+CjxnIHRyYW5zZm9ybT0idHJhbnNsYXRlKDQ4NTAsMzU4OSkiPjx1c2UgeGxpbms6aHJlZj0iI25fcmItMCIvPjwvZz4KPGcgdHJhbnNmb3JtPSJ0cmFuc2xhdGUoNDk0NywzNTg5KSI+PHVzZSB4bGluazpocmVmPSIjYi0wIi8+PC9nPgo8ZyB0cmFuc2Zvcm09InRyYW5zbGF0ZSg1NTI5LDM1ODkpIj48dXNlIHhsaW5rOmhyZWY9IiN0LTAiLz48L2c+CjxnIHRyYW5zZm9ybT0idHJhbnNsYXRlKDU3MjMsMzU4OSkiPjx1c2UgeGxpbms6aHJlZj0iI3ItMCIvPjwvZz4KPGcgdHJhbnNmb3JtPSJ0cmFuc2xhdGUoNTgyMCwzNTg5KSI+PHVzZSB4bGluazpocmVmPSIjcmVjdC0wIi8+PC9nPgo8ZyB0cmFuc2Zvcm09InRyYW5zbGF0ZSg1OTE3LDM1ODkpIj48dXNlIHhsaW5rOmhyZWY9IiNyZWN0LTAiLz48L2c+CjxnIHRyYW5zZm9ybT0idHJhbnNsYXRlKDYxMTEsMzU4OSkiPjx1c2UgeGxpbms6aHJlZj0iI2VtcHR5LTAiLz48L2c+CjxnIHRyYW5zZm9ybT0idHJhbnNsYXRlKDAsMzY4NikiPjx1c2UgeGxpbms6aHJlZj0iI3J0LTAiLz48L2c+CjxnIHRyYW5zZm9ybT0idHJhbnNsYXRlKDk3LDM2ODYpIj48dXNlIHhsaW5rOmhyZWY9IiNsdC0wIi8+PC9nPgo8ZyB0cmFuc2Zvcm09InRyYW5zbGF0ZSg1ODIsMzY4NikiPjx1c2UgeGxpbms6aHJlZj0iI3ItMCIvPjwvZz4KPGcgdHJhbnNmb3JtPSJ0cmFuc2xhdGUoNjc5LDM2ODYpIj48dXNlIHhsaW5rOmhyZWY9IiNyZWN0LTAiLz48L2c+CjxnIHRyYW5zZm9ybT0idHJhbnNsYXRlKDc3NiwzNjg2KSI+PHVzZSB4bGluazpocmVmPSIjbHQtMCIvPjwvZz4KPGcgdHJhbnNmb3JtPSJ0cmFuc2xhdGUoOTcwLDM2ODYpIj48dXNlIHhsaW5rOmhyZWY9IiNydC0wIi8+PC9nPgo8ZyB0cmFuc2Zvcm09InRyYW5zbGF0ZSgxMDY3LDM2ODYpIj48dXNlIHhsaW5rOmhyZWY9IiNsYi0wIi8+PC9nPgo8ZyB0cmFuc2Zvcm09InRyYW5zbGF0ZSgxMjYxLDM2ODYpIj48dXNlIHhsaW5rOmhyZWY9IiN0LTAiLz48L2c+CjxnIHRyYW5zZm9ybT0idHJhbnNsYXRlKDEzNTgsMzY4NikiPjx1c2UgeGxpbms6aHJlZj0iI25fcmItMCIvPjwvZz4KPGcgdHJhbnNmb3JtPSJ0cmFuc2xhdGUoMTQ1NSwzNjg2KSI+PHVzZSB4bGluazpocmVmPSIjcmVjdC0wIi8+PC9nPgo8ZyB0cmFuc2Zvcm09InRyYW5zbGF0ZSgxNTUyLDM2ODYpIj48dXNlIHhsaW5rOmhyZWY9IiNyZWN0LTAiLz48L2c+CjxnIHRyYW5zZm9ybT0idHJhbnNsYXRlKDE4NDMsMzY4NikiPjx1c2UgeGxpbms6aHJlZj0iI2ItMCIvPjwvZz4KPGcgdHJhbnNmb3JtPSJ0cmFuc2xhdGUoMjAzNywzNjg2KSI+PHVzZSB4bGluazpocmVmPSIjcmVjdC0wIi8+PC9nPgo8ZyB0cmFuc2Zvcm09InRyYW5zbGF0ZSgyMTM0LDM2ODYpIj48dXNlIHhsaW5rOmhyZWY9IiNyZWN0LTAiLz48L2c+CjxnIHRyYW5zZm9ybT0idHJhbnNsYXRlKDIyMzEsMzY4NikiPjx1c2UgeGxpbms6aHJlZj0iI3JlY3QtMCIvPjwvZz4KPGcgdHJhbnNmb3JtPSJ0cmFuc2xhdGUoMjMyOCwzNjg2KSI+PHVzZSB4bGluazpocmVmPSIjbGItMCIvPjwvZz4KPGcgdHJhbnNmb3JtPSJ0cmFuc2xhdGUoMjUyMiwzNjg2KSI+PHVzZSB4bGluazpocmVmPSIjci0wIi8+PC9nPgo8ZyB0cmFuc2Zvcm09InRyYW5zbGF0ZSgyNjE5LDM2ODYpIj48dXNlIHhsaW5rOmhyZWY9IiNyZWN0LTAiLz48L2c+CjxnIHRyYW5zZm9ybT0idHJhbnNsYXRlKDMwMDcsMzY4NikiPjx1c2UgeGxpbms6aHJlZj0iI25fcmItMCIvPjwvZz4KPGcgdHJhbnNmb3JtPSJ0cmFuc2xhdGUoMzEwNCwzNjg2KSI+PHVzZSB4bGluazpocmVmPSIjcmItMCIvPjwvZz4KPGcgdHJhbnNmb3JtPSJ0cmFuc2xhdGUoMzIwMSwzNjg2KSI+PHVzZSB4bGluazpocmVmPSIjcmVjdC0wIi8+PC9nPgo8ZyB0cmFuc2Zvcm09InRyYW5zbGF0ZSgzMjk4LDM2ODYpIj48dXNlIHhsaW5rOmhyZWY9IiNyZWN0LTAiLz48L2c+CjxnIHRyYW5zZm9ybT0idHJhbnNsYXRlKDMzOTUsMzY4NikiPjx1c2UgeGxpbms6aHJlZj0iI2x0LTAiLz48L2c+CjxnIHRyYW5zZm9ybT0idHJhbnNsYXRlKDM5NzcsMzY4NikiPjx1c2UgeGxpbms6aHJlZj0iI3ItMCIvPjwvZz4KPGcgdHJhbnNmb3JtPSJ0cmFuc2xhdGUoNDA3NCwzNjg2KSI+PHVzZSB4bGluazpocmVmPSIjcmVjdC0wIi8+PC9nPgo8ZyB0cmFuc2Zvcm09InRyYW5zbGF0ZSg0MTcxLDM2ODYpIj48dXNlIHhsaW5rOmhyZWY9IiNsdC0wIi8+PC9nPgo8ZyB0cmFuc2Zvcm09InRyYW5zbGF0ZSg0NDYyLDM2ODYpIj48dXNlIHhsaW5rOmhyZWY9IiNyZWN0LTAiLz48L2c+CjxnIHRyYW5zZm9ybT0idHJhbnNsYXRlKDQ1NTksMzY4NikiPjx1c2UgeGxpbms6aHJlZj0iI25fcmItMCIvPjwvZz4KPGcgdHJhbnNmb3JtPSJ0cmFuc2xhdGUoNDY1NiwzNjg2KSI+PHVzZSB4bGluazpocmVmPSIjcmVjdC0wIi8+PC9nPgo8ZyB0cmFuc2Zvcm09InRyYW5zbGF0ZSg0ODUwLDM2ODYpIj48dXNlIHhsaW5rOmhyZWY9IiNyYi0wIi8+PC9nPgo8ZyB0cmFuc2Zvcm09InRyYW5zbGF0ZSg0OTQ3LDM2ODYpIj48dXNlIHhsaW5rOmhyZWY9IiNsdC0wIi8+PC9nPgo8ZyB0cmFuc2Zvcm09InRyYW5zbGF0ZSg1MDQ0LDM2ODYpIj48dXNlIHhsaW5rOmhyZWY9IiNuX3JiLTAiLz48L2c+CjxnIHRyYW5zZm9ybT0idHJhbnNsYXRlKDUxNDEsMzY4NikiPjx1c2UgeGxpbms6aHJlZj0iI2ItMCIvPjwvZz4KPGcgdHJhbnNmb3JtPSJ0cmFuc2xhdGUoNTYyNiwzNjg2KSI+PHVzZSB4bGluazpocmVmPSIjZW1wdHktMCIvPjwvZz4KPGcgdHJhbnNmb3JtPSJ0cmFuc2xhdGUoNTgyMCwzNjg2KSI+PHVzZSB4bGluazpocmVmPSIjcnQtMCIvPjwvZz4KPGcgdHJhbnNmb3JtPSJ0cmFuc2xhdGUoNTkxNywzNjg2KSI+PHVzZSB4bGluazpocmVmPSIjcmVjdC0wIi8+PC9nPgo8ZyB0cmFuc2Zvcm09InRyYW5zbGF0ZSgyOTEsMzc4MykiPjx1c2UgeGxpbms6aHJlZj0iI25fcmItMCIvPjwvZz4KPGcgdHJhbnNmb3JtPSJ0cmFuc2xhdGUoMzg4LDM3ODMpIj48dXNlIHhsaW5rOmhyZWY9IiNyYi0wIi8+PC9nPgo8ZyB0cmFuc2Zvcm09InRyYW5zbGF0ZSg0ODUsMzc4MykiPjx1c2UgeGxpbms6aHJlZj0iI2wtMCIvPjwvZz4KPGcgdHJhbnNmb3JtPSJ0cmFuc2xhdGUoNjc5LDM3ODMpIj48dXNlIHhsaW5rOmhyZWY9IiNyZWN0LTAiLz48L2c+CjxnIHRyYW5zZm9ybT0idHJhbnNsYXRlKDg3MywzNzgzKSI+PHVzZSB4bGluazpocmVmPSIjZW1wdHktMCIvPjwvZz4KPGcgdHJhbnNmb3JtPSJ0cmFuc2xhdGUoMTA2NywzNzgzKSI+PHVzZSB4bGluazpocmVmPSIjcmVjdC0wIi8+PC9nPgo8ZyB0cmFuc2Zvcm09InRyYW5zbGF0ZSgxMTY0LDM3ODMpIj48dXNlIHhsaW5rOmhyZWY9IiNsYi0wIi8+PC9nPgo8ZyB0cmFuc2Zvcm09InRyYW5zbGF0ZSgxMzU4LDM3ODMpIj48dXNlIHhsaW5rOmhyZWY9IiNyLTAiLz48L2c+CjxnIHRyYW5zZm9ybT0idHJhbnNsYXRlKDE0NTUsMzc4MykiPjx1c2UgeGxpbms6aHJlZj0iI3JlY3QtMCIvPjwvZz4KPGcgdHJhbnNmb3JtPSJ0cmFuc2xhdGUoMTU1MiwzNzgzKSI+PHVzZSB4bGluazpocmVmPSIjcmVjdC0wIi8+PC9nPgo8ZyB0cmFuc2Zvcm09InRyYW5zbGF0ZSgxNjQ5LDM3ODMpIj48dXNlIHhsaW5rOmhyZWY9IiNsYi0wIi8+PC9nPgo8ZyB0cmFuc2Zvcm09InRyYW5zbGF0ZSgxODQzLDM3ODMpIj48dXNlIHhsaW5rOmhyZWY9IiNyZWN0LTAiLz48L2c+CjxnIHRyYW5zZm9ybT0idHJhbnNsYXRlKDIwMzcsMzc4MykiPjx1c2UgeGxpbms6aHJlZj0iI3QtMCIvPjwvZz4KPGcgdHJhbnNmb3JtPSJ0cmFuc2xhdGUoMjIzMSwzNzgzKSI+PHVzZSB4bGluazpocmVmPSIjcmVjdC0wIi8+PC9nPgo8ZyB0cmFuc2Zvcm09InRyYW5zbGF0ZSgyMzI4LDM3ODMpIj48dXNlIHhsaW5rOmhyZWY9IiNyZWN0LTAiLz48L2c+CjxnIHRyYW5zZm9ybT0idHJhbnNsYXRlKDI0MjUsMzc4MykiPjx1c2UgeGxpbms6aHJlZj0iI2xiLTAiLz48L2c+CjxnIHRyYW5zZm9ybT0idHJhbnNsYXRlKDI2MTksMzc4MykiPjx1c2UgeGxpbms6aHJlZj0iI3JlY3QtMCIvPjwvZz4KPGcgdHJhbnNmb3JtPSJ0cmFuc2xhdGUoMjcxNiwzNzgzKSI+PHVzZSB4bGluazpocmVmPSIjcmVjdC0wIi8+PC9nPgo8ZyB0cmFuc2Zvcm09InRyYW5zbGF0ZSgyODEzLDM3ODMpIj48dXNlIHhsaW5rOmhyZWY9IiNyZWN0LTAiLz48L2c+CjxnIHRyYW5zZm9ybT0idHJhbnNsYXRlKDI5MTAsMzc4MykiPjx1c2UgeGxpbms6aHJlZj0iI3JlY3QtMCIvPjwvZz4KPGcgdHJhbnNmb3JtPSJ0cmFuc2xhdGUoMzAwNywzNzgzKSI+PHVzZSB4bGluazpocmVmPSIjcmVjdC0wIi8+PC9nPgo8ZyB0cmFuc2Zvcm09InRyYW5zbGF0ZSgzMTA0LDM3ODMpIj48dXNlIHhsaW5rOmhyZWY9IiNyZWN0LTAiLz48L2c+CjxnIHRyYW5zZm9ybT0idHJhbnNsYXRlKDMyMDEsMzc4MykiPjx1c2UgeGxpbms6aHJlZj0iI2x0LTAiLz48L2c+CjxnIHRyYW5zZm9ybT0idHJhbnNsYXRlKDM0OTIsMzc4MykiPjx1c2UgeGxpbms6aHJlZj0iI3ItMCIvPjwvZz4KPGcgdHJhbnNmb3JtPSJ0cmFuc2xhdGUoMzU4OSwzNzgzKSI+PHVzZSB4bGluazpocmVmPSIjcmVjdC0wIi8+PC9nPgo8ZyB0cmFuc2Zvcm09InRyYW5zbGF0ZSgzNjg2LDM3ODMpIj48dXNlIHhsaW5rOmhyZWY9IiNyZWN0LTAiLz48L2c+CjxnIHRyYW5zZm9ybT0idHJhbnNsYXRlKDM3ODMsMzc4MykiPjx1c2UgeGxpbms6aHJlZj0iI3JlY3QtMCIvPjwvZz4KPGcgdHJhbnNmb3JtPSJ0cmFuc2xhdGUoMzg4MCwzNzgzKSI+PHVzZSB4bGluazpocmVmPSIjbGItMCIvPjwvZz4KPGcgdHJhbnNmb3JtPSJ0cmFuc2xhdGUoNDM2NSwzNzgzKSI+PHVzZSB4bGluazpocmVmPSIjbl9yYi0wIi8+PC9nPgo8ZyB0cmFuc2Zvcm09InRyYW5zbGF0ZSg0NDYyLDM3ODMpIj48dXNlIHhsaW5rOmhyZWY9IiNyZWN0LTAiLz48L2c+CjxnIHRyYW5zZm9ybT0idHJhbnNsYXRlKDQ1NTksMzc4MykiPjx1c2UgeGxpbms6aHJlZj0iI3JlY3QtMCIvPjwvZz4KPGcgdHJhbnNmb3JtPSJ0cmFuc2xhdGUoNDY1NiwzNzgzKSI+PHVzZSB4bGluazpocmVmPSIjbHQtMCIvPjwvZz4KPGcgdHJhbnNmb3JtPSJ0cmFuc2xhdGUoNDg1MCwzNzgzKSI+PHVzZSB4bGluazpocmVmPSIjcmVjdC0wIi8+PC9nPgo8ZyB0cmFuc2Zvcm09InRyYW5zbGF0ZSg0OTQ3LDM3ODMpIj48dXNlIHhsaW5rOmhyZWY9IiNuX3JiLTAiLz48L2c+CjxnIHRyYW5zZm9ybT0idHJhbnNsYXRlKDUwNDQsMzc4MykiPjx1c2UgeGxpbms6aHJlZj0iI3JiLTAiLz48L2c+CjxnIHRyYW5zZm9ybT0idHJhbnNsYXRlKDUxNDEsMzc4MykiPjx1c2UgeGxpbms6aHJlZj0iI2x0LTAiLz48L2c+CjxnIHRyYW5zZm9ybT0idHJhbnNsYXRlKDUzMzUsMzc4MykiPjx1c2UgeGxpbms6aHJlZj0iI2VtcHR5LTAiLz48L2c+CjxnIHRyYW5zZm9ybT0idHJhbnNsYXRlKDU5MTcsMzc4MykiPjx1c2UgeGxpbms6aHJlZj0iI3J0LTAiLz48L2c+CjxnIHRyYW5zZm9ybT0idHJhbnNsYXRlKDYwMTQsMzc4MykiPjx1c2UgeGxpbms6aHJlZj0iI3JlY3QtMCIvPjwvZz4KPGcgdHJhbnNmb3JtPSJ0cmFuc2xhdGUoNjExMSwzNzgzKSI+PHVzZSB4bGluazpocmVmPSIjcmVjdC0wIi8+PC9nPgo8ZyB0cmFuc2Zvcm09InRyYW5zbGF0ZSg2MjA4LDM3ODMpIj48dXNlIHhsaW5rOmhyZWY9IiNsLTAiLz48L2c+CjxnIHRyYW5zZm9ybT0idHJhbnNsYXRlKDE5NCwzODgwKSI+PHVzZSB4bGluazpocmVmPSIjci0wIi8+PC9nPgo8ZyB0cmFuc2Zvcm09InRyYW5zbGF0ZSgyOTEsMzg4MCkiPjx1c2UgeGxpbms6aHJlZj0iI3JlY3QtMCIvPjwvZz4KPGcgdHJhbnNmb3JtPSJ0cmFuc2xhdGUoMzg4LDM4ODApIj48dXNlIHhsaW5rOmhyZWY9IiNyZWN0LTAiLz48L2c+CjxnIHRyYW5zZm9ybT0idHJhbnNsYXRlKDU4MiwzODgwKSI+PHVzZSB4bGluazpocmVmPSIjci0wIi8+PC9nPgo8ZyB0cmFuc2Zvcm09InRyYW5zbGF0ZSg2NzksMzg4MCkiPjx1c2UgeGxpbms6aHJlZj0iI3JlY3QtMCIvPjwvZz4KPGcgdHJhbnNmb3JtPSJ0cmFuc2xhdGUoNzc2LDM4ODApIj48dXNlIHhsaW5rOmhyZWY9IiNsYi0wIi8+PC9nPgo8ZyB0cmFuc2Zvcm09InRyYW5zbGF0ZSgxMDY3LDM4ODApIj48dXNlIHhsaW5rOmhyZWY9IiNydC0wIi8+PC9nPgo8ZyB0cmFuc2Zvcm09InRyYW5zbGF0ZSgxMTY0LDM4ODApIj48dXNlIHhsaW5rOmhyZWY9IiNsdC0wIi8+PC9nPgo8ZyB0cmFuc2Zvcm09InRyYW5zbGF0ZSgxNDU1LDM4ODApIj48dXNlIHhsaW5rOmhyZWY9IiNydC0wIi8+PC9nPgo8ZyB0cmFuc2Zvcm09InRyYW5zbGF0ZSgxNTUyLDM4ODApIj48dXNlIHhsaW5rOmhyZWY9IiNyZWN0LTAiLz48L2c+CjxnIHRyYW5zZm9ybT0idHJhbnNsYXRlKDE2NDksMzg4MCkiPjx1c2UgeGxpbms6aHJlZj0iI3JlY3QtMCIvPjwvZz4KPGcgdHJhbnNmb3JtPSJ0cmFuc2xhdGUoMTg0MywzODgwKSI+PHVzZSB4bGluazpocmVmPSIjcmVjdC0wIi8+PC9nPgo8ZyB0cmFuc2Zvcm09InRyYW5zbGF0ZSgyMTM0LDM4ODApIj48dXNlIHhsaW5rOmhyZWY9IiNuX3JiLTAiLz48L2c+CjxnIHRyYW5zZm9ybT0idHJhbnNsYXRlKDIyMzEsMzg4MCkiPjx1c2UgeGxpbms6aHJlZj0iI3JlY3QtMCIvPjwvZz4KPGcgdHJhbnNmb3JtPSJ0cmFuc2xhdGUoMjMyOCwzODgwKSI+PHVzZSB4bGluazpocmVmPSIjcmVjdC0wIi8+PC9nPgo8ZyB0cmFuc2Zvcm09InRyYW5zbGF0ZSgyNDI1LDM4ODApIj48dXNlIHhsaW5rOmhyZWY9IiNyZWN0LTAiLz48L2c+CjxnIHRyYW5zZm9ybT0idHJhbnNsYXRlKDI1MjIsMzg4MCkiPjx1c2UgeGxpbms6aHJlZj0iI25fcmItMCIvPjwvZz4KPGcgdHJhbnNmb3JtPSJ0cmFuc2xhdGUoMjYxOSwzODgwKSI+PHVzZSB4bGluazpocmVmPSIjcmVjdC0wIi8+PC9nPgo8ZyB0cmFuc2Zvcm09InRyYW5zbGF0ZSgyNzE2LDM4ODApIj48dXNlIHhsaW5rOmhyZWY9IiNsdC0wIi8+PC9nPgo8ZyB0cmFuc2Zvcm09InRyYW5zbGF0ZSgzMTA0LDM4ODApIj48dXNlIHhsaW5rOmhyZWY9IiNyZWN0LTAiLz48L2c+CjxnIHRyYW5zZm9ybT0idHJhbnNsYXRlKDMzOTUsMzg4MCkiPjx1c2UgeGxpbms6aHJlZj0iI2VtcHR5LTAiLz48L2c+CjxnIHRyYW5zZm9ybT0idHJhbnNsYXRlKDM1ODksMzg4MCkiPjx1c2UgeGxpbms6aHJlZj0iI3JlY3QtMCIvPjwvZz4KPGcgdHJhbnNmb3JtPSJ0cmFuc2xhdGUoMzc4MywzODgwKSI+PHVzZSB4bGluazpocmVmPSIjcmVjdC0wIi8+PC9nPgo8ZyB0cmFuc2Zvcm09InRyYW5zbGF0ZSgzODgwLDM4ODApIj48dXNlIHhsaW5rOmhyZWY9IiNyZWN0LTAiLz48L2c+CjxnIHRyYW5zZm9ybT0idHJhbnNsYXRlKDM5NzcsMzg4MCkiPjx1c2UgeGxpbms6aHJlZj0iI2wtMCIvPjwvZz4KPGcgdHJhbnNmb3JtPSJ0cmFuc2xhdGUoNDE3MSwzODgwKSI+PHVzZSB4bGluazpocmVmPSIjbl9yYi0wIi8+PC9nPgo8ZyB0cmFuc2Zvcm09InRyYW5zbGF0ZSg0MjY4LDM4ODApIj48dXNlIHhsaW5rOmhyZWY9IiNyYi0wIi8+PC9nPgo8ZyB0cmFuc2Zvcm09InRyYW5zbGF0ZSg0MzY1LDM4ODApIj48dXNlIHhsaW5rOmhyZWY9IiNyZWN0LTAiLz48L2c+CjxnIHRyYW5zZm9ybT0idHJhbnNsYXRlKDQ0NjIsMzg4MCkiPjx1c2UgeGxpbms6aHJlZj0iI2x0LTAiLz48L2c+CjxnIHRyYW5zZm9ybT0idHJhbnNsYXRlKDQ3NTMsMzg4MCkiPjx1c2UgeGxpbms6aHJlZj0iI25fcmItMCIvPjwvZz4KPGcgdHJhbnNmb3JtPSJ0cmFuc2xhdGUoNDg1MCwzODgwKSI+PHVzZSB4bGluazpocmVmPSIjcmVjdC0wIi8+PC9nPgo8ZyB0cmFuc2Zvcm09InRyYW5zbGF0ZSg0OTQ3LDM4ODApIj48dXNlIHhsaW5rOmhyZWY9IiNyZWN0LTAiLz48L2c+CjxnIHRyYW5zZm9ybT0idHJhbnNsYXRlKDUwNDQsMzg4MCkiPjx1c2UgeGxpbms6aHJlZj0iI3JlY3QtMCIvPjwvZz4KPGcgdHJhbnNmb3JtPSJ0cmFuc2xhdGUoNTIzOCwzODgwKSI+PHVzZSB4bGluazpocmVmPSIjZW1wdHktMCIvPjwvZz4KPGcgdHJhbnNmb3JtPSJ0cmFuc2xhdGUoNTQzMiwzODgwKSI+PHVzZSB4bGluazpocmVmPSIjYi0wIi8+PC9nPgo8ZyB0cmFuc2Zvcm09InRyYW5zbGF0ZSg2MDE0LDM4ODApIj48dXNlIHhsaW5rOmhyZWY9IiN0LTAiLz48L2c+CjxnIHRyYW5zZm9ybT0idHJhbnNsYXRlKDAsMzk3NykiPjx1c2UgeGxpbms6aHJlZj0iI3JiLTAiLz48L2c+CjxnIHRyYW5zZm9ybT0idHJhbnNsYXRlKDk3LDM5NzcpIj48dXNlIHhsaW5rOmhyZWY9IiNsYi0wIi8+PC9nPgo8ZyB0cmFuc2Zvcm09InRyYW5zbGF0ZSgzODgsMzk3NykiPjx1c2UgeGxpbms6aHJlZj0iI3JlY3QtMCIvPjwvZz4KPGcgdHJhbnNmb3JtPSJ0cmFuc2xhdGUoNDg1LDM5NzcpIj48dXNlIHhsaW5rOmhyZWY9IiNsLTAiLz48L2c+CjxnIHRyYW5zZm9ybT0idHJhbnNsYXRlKDY3OSwzOTc3KSI+PHVzZSB4bGluazpocmVmPSIjcmVjdC0wIi8+PC9nPgo8ZyB0cmFuc2Zvcm09InRyYW5zbGF0ZSg3NzYsMzk3NykiPjx1c2UgeGxpbms6aHJlZj0iI2x0LTAiLz48L2c+CjxnIHRyYW5zZm9ybT0idHJhbnNsYXRlKDEyNjEsMzk3NykiPjx1c2UgeGxpbms6aHJlZj0iI3JiLTAiLz48L2c+CjxnIHRyYW5zZm9ybT0idHJhbnNsYXRlKDEzNTgsMzk3NykiPjx1c2UgeGxpbms6aHJlZj0iI2wtMCIvPjwvZz4KPGcgdHJhbnNmb3JtPSJ0cmFuc2xhdGUoMTU1MiwzOTc3KSI+PHVzZSB4bGluazpocmVmPSIjcnQtMCIvPjwvZz4KPGcgdHJhbnNmb3JtPSJ0cmFuc2xhdGUoMTY0OSwzOTc3KSI+PHVzZSB4bGluazpocmVmPSIjcmVjdC0wIi8+PC9nPgo8ZyB0cmFuc2Zvcm09InRyYW5zbGF0ZSgxNzQ2LDM5NzcpIj48dXNlIHhsaW5rOmhyZWY9IiNuX3JiLTAiLz48L2c+CjxnIHRyYW5zZm9ybT0idHJhbnNsYXRlKDE4NDMsMzk3NykiPjx1c2UgeGxpbms6aHJlZj0iI3JlY3QtMCIvPjwvZz4KPGcgdHJhbnNmb3JtPSJ0cmFuc2xhdGUoMTk0MCwzOTc3KSI+PHVzZSB4bGluazpocmVmPSIjbGItMCIvPjwvZz4KPGcgdHJhbnNmb3JtPSJ0cmFuc2xhdGUoMjAzNywzOTc3KSI+PHVzZSB4bGluazpocmVmPSIjbl9yYi0wIi8+PC9nPgo8ZyB0cmFuc2Zvcm09InRyYW5zbGF0ZSgyMTM0LDM5NzcpIj48dXNlIHhsaW5rOmhyZWY9IiNyYi0wIi8+PC9nPgo8ZyB0cmFuc2Zvcm09InRyYW5zbGF0ZSgyMjMxLDM5NzcpIj48dXNlIHhsaW5rOmhyZWY9IiNyZWN0LTAiLz48L2c+CjxnIHRyYW5zZm9ybT0idHJhbnNsYXRlKDIzMjgsMzk3NykiPjx1c2UgeGxpbms6aHJlZj0iI3JlY3QtMCIvPjwvZz4KPGcgdHJhbnNmb3JtPSJ0cmFuc2xhdGUoMjQyNSwzOTc3KSI+PHVzZSB4bGluazpocmVmPSIjcmVjdC0wIi8+PC9nPgo8ZyB0cmFuc2Zvcm09InRyYW5zbGF0ZSgyNTIyLDM5NzcpIj48dXNlIHhsaW5rOmhyZWY9IiNyZWN0LTAiLz48L2c+CjxnIHRyYW5zZm9ybT0idHJhbnNsYXRlKDI2MTksMzk3NykiPjx1c2UgeGxpbms6aHJlZj0iI2x0LTAiLz48L2c+CjxnIHRyYW5zZm9ybT0idHJhbnNsYXRlKDI4MTMsMzk3NykiPjx1c2UgeGxpbms6aHJlZj0iI2VtcHR5LTAiLz48L2c+CjxnIHRyYW5zZm9ybT0idHJhbnNsYXRlKDMwMDcsMzk3NykiPjx1c2UgeGxpbms6aHJlZj0iI3JiLTAiLz48L2c+CjxnIHRyYW5zZm9ybT0idHJhbnNsYXRlKDMxMDQsMzk3NykiPjx1c2UgeGxpbms6aHJlZj0iI2x0LTAiLz48L2c+CjxnIHRyYW5zZm9ybT0idHJhbnNsYXRlKDM0OTIsMzk3NykiPjx1c2UgeGxpbms6aHJlZj0iI3ItMCIvPjwvZz4KPGcgdHJhbnNmb3JtPSJ0cmFuc2xhdGUoMzU4OSwzOTc3KSI+PHVzZSB4bGluazpocmVmPSIjcmVjdC0wIi8+PC9nPgo8ZyB0cmFuc2Zvcm09InRyYW5zbGF0ZSgzNjg2LDM5NzcpIj48dXNlIHhsaW5rOmhyZWY9IiNyZWN0LTAiLz48L2c+CjxnIHRyYW5zZm9ybT0idHJhbnNsYXRlKDM3ODMsMzk3NykiPjx1c2UgeGxpbms6aHJlZj0iI2x0LTAiLz48L2c+CjxnIHRyYW5zZm9ybT0idHJhbnNsYXRlKDQwNzQsMzk3NykiPjx1c2UgeGxpbms6aHJlZj0iI25fcmItMCIvPjwvZz4KPGcgdHJhbnNmb3JtPSJ0cmFuc2xhdGUoNDE3MSwzOTc3KSI+PHVzZSB4bGluazpocmVmPSIjcmItMCIvPjwvZz4KPGcgdHJhbnNmb3JtPSJ0cmFuc2xhdGUoNDI2OCwzOTc3KSI+PHVzZSB4bGluazpocmVmPSIjcmVjdC0wIi8+PC9nPgo8ZyB0cmFuc2Zvcm09InRyYW5zbGF0ZSg0MzY1LDM5NzcpIj48dXNlIHhsaW5rOmhyZWY9IiNsdC0wIi8+PC9nPgo8ZyB0cmFuc2Zvcm09InRyYW5zbGF0ZSg0NDYyLDM5NzcpIj48dXNlIHhsaW5rOmhyZWY9IiNuX3JiLTAiLz48L2c+CjxnIHRyYW5zZm9ybT0idHJhbnNsYXRlKDQ1NTksMzk3NykiPjx1c2UgeGxpbms6aHJlZj0iI3JiLTAiLz48L2c+CjxnIHRyYW5zZm9ybT0idHJhbnNsYXRlKDQ2NTYsMzk3NykiPjx1c2UgeGxpbms6aHJlZj0iI3JlY3QtMCIvPjwvZz4KPGcgdHJhbnNmb3JtPSJ0cmFuc2xhdGUoNDc1MywzOTc3KSI+PHVzZSB4bGluazpocmVmPSIjcmVjdC0wIi8+PC9nPgo8ZyB0cmFuc2Zvcm09InRyYW5zbGF0ZSg0ODUwLDM5NzcpIj48dXNlIHhsaW5rOmhyZWY9IiNyZWN0LTAiLz48L2c+CjxnIHRyYW5zZm9ybT0idHJhbnNsYXRlKDQ5NDcsMzk3NykiPjx1c2UgeGxpbms6aHJlZj0iI3JlY3QtMCIvPjwvZz4KPGcgdHJhbnNmb3JtPSJ0cmFuc2xhdGUoNTA0NCwzOTc3KSI+PHVzZSB4bGluazpocmVmPSIjcmVjdC0wIi8+PC9nPgo8ZyB0cmFuc2Zvcm09InRyYW5zbGF0ZSg1NDMyLDM5NzcpIj48dXNlIHhsaW5rOmhyZWY9IiNydC0wIi8+PC9nPgo8ZyB0cmFuc2Zvcm09InRyYW5zbGF0ZSg1NTI5LDM5NzcpIj48dXNlIHhsaW5rOmhyZWY9IiNyZWN0LTAiLz48L2c+CjxnIHRyYW5zZm9ybT0idHJhbnNsYXRlKDU2MjYsMzk3NykiPjx1c2UgeGxpbms6aHJlZj0iI3JlY3QtMCIvPjwvZz4KPGcgdHJhbnNmb3JtPSJ0cmFuc2xhdGUoNTcyMywzOTc3KSI+PHVzZSB4bGluazpocmVmPSIjcmVjdC0wIi8+PC9nPgo8ZyB0cmFuc2Zvcm09InRyYW5zbGF0ZSg1ODIwLDM5NzcpIj48dXNlIHhsaW5rOmhyZWY9IiNyZWN0LTAiLz48L2c+CjxnIHRyYW5zZm9ybT0idHJhbnNsYXRlKDU5MTcsMzk3NykiPjx1c2UgeGxpbms6aHJlZj0iI2wtMCIvPjwvZz4KPGcgdHJhbnNmb3JtPSJ0cmFuc2xhdGUoNjExMSwzOTc3KSI+PHVzZSB4bGluazpocmVmPSIjci0wIi8+PC9nPgo8ZyB0cmFuc2Zvcm09InRyYW5zbGF0ZSg2MjA4LDM5NzcpIj48dXNlIHhsaW5rOmhyZWY9IiNsLTAiLz48L2c+CjxnIHRyYW5zZm9ybT0idHJhbnNsYXRlKDAsNDA3NCkiPjx1c2UgeGxpbms6aHJlZj0iI3J0LTAiLz48L2c+CjxnIHRyYW5zZm9ybT0idHJhbnNsYXRlKDk3LDQwNzQpIj48dXNlIHhsaW5rOmhyZWY9IiNyZWN0LTAiLz48L2c+CjxnIHRyYW5zZm9ybT0idHJhbnNsYXRlKDI5MSw0MDc0KSI+PHVzZSB4bGluazpocmVmPSIjcmItMCIvPjwvZz4KPGcgdHJhbnNmb3JtPSJ0cmFuc2xhdGUoMzg4LDQwNzQpIj48dXNlIHhsaW5rOmhyZWY9IiNyZWN0LTAiLz48L2c+CjxnIHRyYW5zZm9ybT0idHJhbnNsYXRlKDU4Miw0MDc0KSI+PHVzZSB4bGluazpocmVmPSIjci0wIi8+PC9nPgo8ZyB0cmFuc2Zvcm09InRyYW5zbGF0ZSg2NzksNDA3NCkiPjx1c2UgeGxpbms6aHJlZj0iI2x0LTAiLz48L2c+CjxnIHRyYW5zZm9ybT0idHJhbnNsYXRlKDEwNjcsNDA3NCkiPjx1c2UgeGxpbms6aHJlZj0iI2VtcHR5LTAiLz48L2c+CjxnIHRyYW5zZm9ybT0idHJhbnNsYXRlKDEyNjEsNDA3NCkiPjx1c2UgeGxpbms6aHJlZj0iI3QtMCIvPjwvZz4KPGcgdHJhbnNmb3JtPSJ0cmFuc2xhdGUoMTY0OSw0MDc0KSI+PHVzZSB4bGluazpocmVmPSIjcmVjdC0wIi8+PC9nPgo8ZyB0cmFuc2Zvcm09InRyYW5zbGF0ZSgxNzQ2LDQwNzQpIj48dXNlIHhsaW5rOmhyZWY9IiNyZWN0LTAiLz48L2c+CjxnIHRyYW5zZm9ybT0idHJhbnNsYXRlKDE4NDMsNDA3NCkiPjx1c2UgeGxpbms6aHJlZj0iI3JlY3QtMCIvPjwvZz4KPGcgdHJhbnNmb3JtPSJ0cmFuc2xhdGUoMTk0MCw0MDc0KSI+PHVzZSB4bGluazpocmVmPSIjcmVjdC0wIi8+PC9nPgo8ZyB0cmFuc2Zvcm09InRyYW5zbGF0ZSgyMDM3LDQwNzQpIj48dXNlIHhsaW5rOmhyZWY9IiNyZWN0LTAiLz48L2c+CjxnIHRyYW5zZm9ybT0idHJhbnNsYXRlKDIxMzQsNDA3NCkiPjx1c2UgeGxpbms6aHJlZj0iI3JlY3QtMCIvPjwvZz4KPGcgdHJhbnNmb3JtPSJ0cmFuc2xhdGUoMjMyOCw0MDc0KSI+PHVzZSB4bGluazpocmVmPSIjcmVjdC0wIi8+PC9nPgo8ZyB0cmFuc2Zvcm09InRyYW5zbGF0ZSgyNDI1LDQwNzQpIj48dXNlIHhsaW5rOmhyZWY9IiNyZWN0LTAiLz48L2c+CjxnIHRyYW5zZm9ybT0idHJhbnNsYXRlKDMwMDcsNDA3NCkiPjx1c2UgeGxpbms6aHJlZj0iI3QtMCIvPjwvZz4KPGcgdHJhbnNmb3JtPSJ0cmFuc2xhdGUoMzIwMSw0MDc0KSI+PHVzZSB4bGluazpocmVmPSIjci0wIi8+PC9nPgo8ZyB0cmFuc2Zvcm09InRyYW5zbGF0ZSgzMjk4LDQwNzQpIj48dXNlIHhsaW5rOmhyZWY9IiNyZWN0LTAiLz48L2c+CjxnIHRyYW5zZm9ybT0idHJhbnNsYXRlKDMzOTUsNDA3NCkiPjx1c2UgeGxpbms6aHJlZj0iI2xiLTAiLz48L2c+CjxnIHRyYW5zZm9ybT0idHJhbnNsYXRlKDM0OTIsNDA3NCkiPjx1c2UgeGxpbms6aHJlZj0iI25fcmItMCIvPjwvZz4KPGcgdHJhbnNmb3JtPSJ0cmFuc2xhdGUoMzU4OSw0MDc0KSI+PHVzZSB4bGluazpocmVmPSIjcmVjdC0wIi8+PC9nPgo8ZyB0cmFuc2Zvcm09InRyYW5zbGF0ZSgzNjg2LDQwNzQpIj48dXNlIHhsaW5rOmhyZWY9IiNyZWN0LTAiLz48L2c+CjxnIHRyYW5zZm9ybT0idHJhbnNsYXRlKDM5NzcsNDA3NCkiPjx1c2UgeGxpbms6aHJlZj0iI3ItMCIvPjwvZz4KPGcgdHJhbnNmb3JtPSJ0cmFuc2xhdGUoNDA3NCw0MDc0KSI+PHVzZSB4bGluazpocmVmPSIjcmVjdC0wIi8+PC9nPgo8ZyB0cmFuc2Zvcm09InRyYW5zbGF0ZSg0MTcxLDQwNzQpIj48dXNlIHhsaW5rOmhyZWY9IiNsdC0wIi8+PC9nPgo8ZyB0cmFuc2Zvcm09InRyYW5zbGF0ZSg0NDYyLDQwNzQpIj48dXNlIHhsaW5rOmhyZWY9IiNyLTAiLz48L2c+CjxnIHRyYW5zZm9ybT0idHJhbnNsYXRlKDQ1NTksNDA3NCkiPjx1c2UgeGxpbms6aHJlZj0iI3JlY3QtMCIvPjwvZz4KPGcgdHJhbnNmb3JtPSJ0cmFuc2xhdGUoNDY1Niw0MDc0KSI+PHVzZSB4bGluazpocmVmPSIjcmVjdC0wIi8+PC9nPgo8ZyB0cmFuc2Zvcm09InRyYW5zbGF0ZSg0ODUwLDQwNzQpIj48dXNlIHhsaW5rOmhyZWY9IiNyZWN0LTAiLz48L2c+CjxnIHRyYW5zZm9ybT0idHJhbnNsYXRlKDQ5NDcsNDA3NCkiPjx1c2UgeGxpbms6aHJlZj0iI3JlY3QtMCIvPjwvZz4KPGcgdHJhbnNmb3JtPSJ0cmFuc2xhdGUoNTA0NCw0MDc0KSI+PHVzZSB4bGluazpocmVmPSIjbHQtMCIvPjwvZz4KPGcgdHJhbnNmb3JtPSJ0cmFuc2xhdGUoNTIzOCw0MDc0KSI+PHVzZSB4bGluazpocmVmPSIjcmItMCIvPjwvZz4KPGcgdHJhbnNmb3JtPSJ0cmFuc2xhdGUoNTMzNSw0MDc0KSI+PHVzZSB4bGluazpocmVmPSIjbC0wIi8+PC9nPgo8ZyB0cmFuc2Zvcm09InRyYW5zbGF0ZSg1NTI5LDQwNzQpIj48dXNlIHhsaW5rOmhyZWY9IiNydC0wIi8+PC9nPgo8ZyB0cmFuc2Zvcm09InRyYW5zbGF0ZSg1NjI2LDQwNzQpIj48dXNlIHhsaW5rOmhyZWY9IiNyZWN0LTAiLz48L2c+CjxnIHRyYW5zZm9ybT0idHJhbnNsYXRlKDU3MjMsNDA3NCkiPjx1c2UgeGxpbms6aHJlZj0iI3JlY3QtMCIvPjwvZz4KPGcgdHJhbnNmb3JtPSJ0cmFuc2xhdGUoNTgyMCw0MDc0KSI+PHVzZSB4bGluazpocmVmPSIjbHQtMCIvPjwvZz4KPGcgdHJhbnNmb3JtPSJ0cmFuc2xhdGUoNjAxNCw0MDc0KSI+PHVzZSB4bGluazpocmVmPSIjYi0wIi8+PC9nPgo8ZyB0cmFuc2Zvcm09InRyYW5zbGF0ZSg5Nyw0MTcxKSI+PHVzZSB4bGluazpocmVmPSIjcmVjdC0wIi8+PC9nPgo8ZyB0cmFuc2Zvcm09InRyYW5zbGF0ZSgyOTEsNDE3MSkiPjx1c2UgeGxpbms6aHJlZj0iI3J0LTAiLz48L2c+CjxnIHRyYW5zZm9ybT0idHJhbnNsYXRlKDM4OCw0MTcxKSI+PHVzZSB4bGluazpocmVmPSIjcmVjdC0wIi8+PC9nPgo8ZyB0cmFuc2Zvcm09InRyYW5zbGF0ZSg0ODUsNDE3MSkiPjx1c2UgeGxpbms6aHJlZj0iI2wtMCIvPjwvZz4KPGcgdHJhbnNmb3JtPSJ0cmFuc2xhdGUoNzc2LDQxNzEpIj48dXNlIHhsaW5rOmhyZWY9IiNiLTAiLz48L2c+CjxnIHRyYW5zZm9ybT0idHJhbnNsYXRlKDExNjQsNDE3MSkiPjx1c2UgeGxpbms6aHJlZj0iI2ItMCIvPjwvZz4KPGcgdHJhbnNmb3JtPSJ0cmFuc2xhdGUoMTI2MSw0MTcxKSI+PHVzZSB4bGluazpocmVmPSIjbl9yYi0wIi8+PC9nPgo8ZyB0cmFuc2Zvcm09InRyYW5zbGF0ZSgxMzU4LDQxNzEpIj48dXNlIHhsaW5rOmhyZWY9IiNiLTAiLz48L2c+CjxnIHRyYW5zZm9ybT0idHJhbnNsYXRlKDE1NTIsNDE3MSkiPjx1c2UgeGxpbms6aHJlZj0iI3JiLTAiLz48L2c+CjxnIHRyYW5zZm9ybT0idHJhbnNsYXRlKDE2NDksNDE3MSkiPjx1c2UgeGxpbms6aHJlZj0iI3JlY3QtMCIvPjwvZz4KPGcgdHJhbnNmb3JtPSJ0cmFuc2xhdGUoMTk0MCw0MTcxKSI+PHVzZSB4bGluazpocmVmPSIjcnQtMCIvPjwvZz4KPGcgdHJhbnNmb3JtPSJ0cmFuc2xhdGUoMjAzNyw0MTcxKSI+PHVzZSB4bGluazpocmVmPSIjcmVjdC0wIi8+PC9nPgo8ZyB0cmFuc2Zvcm09InRyYW5zbGF0ZSgyMTM0LDQxNzEpIj48dXNlIHhsaW5rOmhyZWY9IiNyZWN0LTAiLz48L2c+CjxnIHRyYW5zZm9ybT0idHJhbnNsYXRlKDIyMzEsNDE3MSkiPjx1c2UgeGxpbms6aHJlZj0iI25fcmItMCIvPjwvZz4KPGcgdHJhbnNmb3JtPSJ0cmFuc2xhdGUoMjMyOCw0MTcxKSI+PHVzZSB4bGluazpocmVmPSIjcmVjdC0wIi8+PC9nPgo8ZyB0cmFuc2Zvcm09InRyYW5zbGF0ZSgyNDI1LDQxNzEpIj48dXNlIHhsaW5rOmhyZWY9IiNyZWN0LTAiLz48L2c+CjxnIHRyYW5zZm9ybT0idHJhbnNsYXRlKDI2MTksNDE3MSkiPjx1c2UgeGxpbms6aHJlZj0iI25fcmItMCIvPjwvZz4KPGcgdHJhbnNmb3JtPSJ0cmFuc2xhdGUoMjcxNiw0MTcxKSI+PHVzZSB4bGluazpocmVmPSIjcmItMCIvPjwvZz4KPGcgdHJhbnNmb3JtPSJ0cmFuc2xhdGUoMjgxMyw0MTcxKSI+PHVzZSB4bGluazpocmVmPSIjcmVjdC0wIi8+PC9nPgo8ZyB0cmFuc2Zvcm09InRyYW5zbGF0ZSgyOTEwLDQxNzEpIj48dXNlIHhsaW5rOmhyZWY9IiNsYi0wIi8+PC9nPgo8ZyB0cmFuc2Zvcm09InRyYW5zbGF0ZSgzMDA3LDQxNzEpIj48dXNlIHhsaW5rOmhyZWY9IiNuX3JiLTAiLz48L2c+CjxnIHRyYW5zZm9ybT0idHJhbnNsYXRlKDMxMDQsNDE3MSkiPjx1c2UgeGxpbms6aHJlZj0iI2ItMCIvPjwvZz4KPGcgdHJhbnNmb3JtPSJ0cmFuc2xhdGUoMzI5OCw0MTcxKSI+PHVzZSB4bGluazpocmVmPSIjcnQtMCIvPjwvZz4KPGcgdHJhbnNmb3JtPSJ0cmFuc2xhdGUoMzM5NSw0MTcxKSI+PHVzZSB4bGluazpocmVmPSIjcmVjdC0wIi8+PC9nPgo8ZyB0cmFuc2Zvcm09InRyYW5zbGF0ZSgzNDkyLDQxNzEpIj48dXNlIHhsaW5rOmhyZWY9IiNyZWN0LTAiLz48L2c+CjxnIHRyYW5zZm9ybT0idHJhbnNsYXRlKDM1ODksNDE3MSkiPjx1c2UgeGxpbms6aHJlZj0iI3JlY3QtMCIvPjwvZz4KPGcgdHJhbnNmb3JtPSJ0cmFuc2xhdGUoMzY4Niw0MTcxKSI+PHVzZSB4bGluazpocmVmPSIjcmVjdC0wIi8+PC9nPgo8ZyB0cmFuc2Zvcm09InRyYW5zbGF0ZSgzNzgzLDQxNzEpIj48dXNlIHhsaW5rOmhyZWY9IiNsLTAiLz48L2c+CjxnIHRyYW5zZm9ybT0idHJhbnNsYXRlKDQwNzQsNDE3MSkiPjx1c2UgeGxpbms6aHJlZj0iI3QtMCIvPjwvZz4KPGcgdHJhbnNmb3JtPSJ0cmFuc2xhdGUoNDY1Niw0MTcxKSI+PHVzZSB4bGluazpocmVmPSIjcnQtMCIvPjwvZz4KPGcgdHJhbnNmb3JtPSJ0cmFuc2xhdGUoNDc1Myw0MTcxKSI+PHVzZSB4bGluazpocmVmPSIjcmVjdC0wIi8+PC9nPgo8ZyB0cmFuc2Zvcm09InRyYW5zbGF0ZSg0ODUwLDQxNzEpIj48dXNlIHhsaW5rOmhyZWY9IiNsdC0wIi8+PC9nPgo8ZyB0cmFuc2Zvcm09InRyYW5zbGF0ZSg1MTQxLDQxNzEpIj48dXNlIHhsaW5rOmhyZWY9IiNuX3JiLTAiLz48L2c+CjxnIHRyYW5zZm9ybT0idHJhbnNsYXRlKDUyMzgsNDE3MSkiPjx1c2UgeGxpbms6aHJlZj0iI3JlY3QtMCIvPjwvZz4KPGcgdHJhbnNmb3JtPSJ0cmFuc2xhdGUoNTYyNiw0MTcxKSI+PHVzZSB4bGluazpocmVmPSIjcmVjdC0wIi8+PC9nPgo8ZyB0cmFuc2Zvcm09InRyYW5zbGF0ZSg1OTE3LDQxNzEpIj48dXNlIHhsaW5rOmhyZWY9IiNuX3JiLTAiLz48L2c+CjxnIHRyYW5zZm9ybT0idHJhbnNsYXRlKDYwMTQsNDE3MSkiPjx1c2UgeGxpbms6aHJlZj0iI3JlY3QtMCIvPjwvZz4KPGcgdHJhbnNmb3JtPSJ0cmFuc2xhdGUoNjExMSw0MTcxKSI+PHVzZSB4bGluazpocmVmPSIjcmVjdC0wIi8+PC9nPgo8ZyB0cmFuc2Zvcm09InRyYW5zbGF0ZSg2MjA4LDQxNzEpIj48dXNlIHhsaW5rOmhyZWY9IiNsLTAiLz48L2c+CjxnIHRyYW5zZm9ybT0idHJhbnNsYXRlKDAsNDI2OCkiPjx1c2UgeGxpbms6aHJlZj0iI3ItMCIvPjwvZz4KPGcgdHJhbnNmb3JtPSJ0cmFuc2xhdGUoOTcsNDI2OCkiPjx1c2UgeGxpbms6aHJlZj0iI3JlY3QtMCIvPjwvZz4KPGcgdHJhbnNmb3JtPSJ0cmFuc2xhdGUoMTk0LDQyNjgpIj48dXNlIHhsaW5rOmhyZWY9IiNsLTAiLz48L2c+CjxnIHRyYW5zZm9ybT0idHJhbnNsYXRlKDM4OCw0MjY4KSI+PHVzZSB4bGluazpocmVmPSIjcmVjdC0wIi8+PC9nPgo8ZyB0cmFuc2Zvcm09InRyYW5zbGF0ZSg1ODIsNDI2OCkiPjx1c2UgeGxpbms6aHJlZj0iI2VtcHR5LTAiLz48L2c+CjxnIHRyYW5zZm9ybT0idHJhbnNsYXRlKDY3OSw0MjY4KSI+PHVzZSB4bGluazpocmVmPSIjbl9yYi0wIi8+PC9nPgo8ZyB0cmFuc2Zvcm09InRyYW5zbGF0ZSg3NzYsNDI2OCkiPjx1c2UgeGxpbms6aHJlZj0iI3JlY3QtMCIvPjwvZz4KPGcgdHJhbnNmb3JtPSJ0cmFuc2xhdGUoMTE2NCw0MjY4KSI+PHVzZSB4bGluazpocmVmPSIjcmVjdC0wIi8+PC9nPgo8ZyB0cmFuc2Zvcm09InRyYW5zbGF0ZSgxMjYxLDQyNjgpIj48dXNlIHhsaW5rOmhyZWY9IiNyZWN0LTAiLz48L2c+CjxnIHRyYW5zZm9ybT0idHJhbnNsYXRlKDEzNTgsNDI2OCkiPjx1c2UgeGxpbms6aHJlZj0iI2x0LTAiLz48L2c+CjxnIHRyYW5zZm9ybT0idHJhbnNsYXRlKDE1NTIsNDI2OCkiPjx1c2UgeGxpbms6aHJlZj0iI3JlY3QtMCIvPjwvZz4KPGcgdHJhbnNmb3JtPSJ0cmFuc2xhdGUoMTY0OSw0MjY4KSI+PHVzZSB4bGluazpocmVmPSIjcmVjdC0wIi8+PC9nPgo8ZyB0cmFuc2Zvcm09InRyYW5zbGF0ZSgxNzQ2LDQyNjgpIj48dXNlIHhsaW5rOmhyZWY9IiNsYi0wIi8+PC9nPgo8ZyB0cmFuc2Zvcm09InRyYW5zbGF0ZSgyMTM0LDQyNjgpIj48dXNlIHhsaW5rOmhyZWY9IiNyZWN0LTAiLz48L2c+CjxnIHRyYW5zZm9ybT0idHJhbnNsYXRlKDIyMzEsNDI2OCkiPjx1c2UgeGxpbms6aHJlZj0iI3JlY3QtMCIvPjwvZz4KPGcgdHJhbnNmb3JtPSJ0cmFuc2xhdGUoMjMyOCw0MjY4KSI+PHVzZSB4bGluazpocmVmPSIjcmVjdC0wIi8+PC9nPgo8ZyB0cmFuc2Zvcm09InRyYW5zbGF0ZSgyNDI1LDQyNjgpIj48dXNlIHhsaW5rOmhyZWY9IiNyZWN0LTAiLz48L2c+CjxnIHRyYW5zZm9ybT0idHJhbnNsYXRlKDI1MjIsNDI2OCkiPjx1c2UgeGxpbms6aHJlZj0iI3JlY3QtMCIvPjwvZz4KPGcgdHJhbnNmb3JtPSJ0cmFuc2xhdGUoMjYxOSw0MjY4KSI+PHVzZSB4bGluazpocmVmPSIjcmVjdC0wIi8+PC9nPgo8ZyB0cmFuc2Zvcm09InRyYW5zbGF0ZSgyNzE2LDQyNjgpIj48dXNlIHhsaW5rOmhyZWY9IiNyZWN0LTAiLz48L2c+CjxnIHRyYW5zZm9ybT0idHJhbnNsYXRlKDI4MTMsNDI2OCkiPjx1c2UgeGxpbms6aHJlZj0iI3JlY3QtMCIvPjwvZz4KPGcgdHJhbnNmb3JtPSJ0cmFuc2xhdGUoMjkxMCw0MjY4KSI+PHVzZSB4bGluazpocmVmPSIjcmVjdC0wIi8+PC9nPgo8ZyB0cmFuc2Zvcm09InRyYW5zbGF0ZSgzMDA3LDQyNjgpIj48dXNlIHhsaW5rOmhyZWY9IiNyZWN0LTAiLz48L2c+CjxnIHRyYW5zZm9ybT0idHJhbnNsYXRlKDMxMDQsNDI2OCkiPjx1c2UgeGxpbms6aHJlZj0iI3JlY3QtMCIvPjwvZz4KPGcgdHJhbnNmb3JtPSJ0cmFuc2xhdGUoMzIwMSw0MjY4KSI+PHVzZSB4bGluazpocmVmPSIjbC0wIi8+PC9nPgo8ZyB0cmFuc2Zvcm09InRyYW5zbGF0ZSgzMzk1LDQyNjgpIj48dXNlIHhsaW5rOmhyZWY9IiNyZWN0LTAiLz48L2c+CjxnIHRyYW5zZm9ybT0idHJhbnNsYXRlKDM0OTIsNDI2OCkiPjx1c2UgeGxpbms6aHJlZj0iI3JlY3QtMCIvPjwvZz4KPGcgdHJhbnNmb3JtPSJ0cmFuc2xhdGUoMzU4OSw0MjY4KSI+PHVzZSB4bGluazpocmVmPSIjcmVjdC0wIi8+PC9nPgo8ZyB0cmFuc2Zvcm09InRyYW5zbGF0ZSgzNjg2LDQyNjgpIj48dXNlIHhsaW5rOmhyZWY9IiNyZWN0LTAiLz48L2c+CjxnIHRyYW5zZm9ybT0idHJhbnNsYXRlKDM5NzcsNDI2OCkiPjx1c2UgeGxpbms6aHJlZj0iI2ItMCIvPjwvZz4KPGcgdHJhbnNmb3JtPSJ0cmFuc2xhdGUoNDE3MSw0MjY4KSI+PHVzZSB4bGluazpocmVmPSIjci0wIi8+PC9nPgo8ZyB0cmFuc2Zvcm09InRyYW5zbGF0ZSg0MjY4LDQyNjgpIj48dXNlIHhsaW5rOmhyZWY9IiNsYi0wIi8+PC9nPgo8ZyB0cmFuc2Zvcm09InRyYW5zbGF0ZSg0NDYyLDQyNjgpIj48dXNlIHhsaW5rOmhyZWY9IiNlbXB0eS0wIi8+PC9nPgo8ZyB0cmFuc2Zvcm09InRyYW5zbGF0ZSg0OTQ3LDQyNjgpIj48dXNlIHhsaW5rOmhyZWY9IiNiLTAiLz48L2c+CjxnIHRyYW5zZm9ybT0idHJhbnNsYXRlKDUwNDQsNDI2OCkiPjx1c2UgeGxpbms6aHJlZj0iI25fcmItMCIvPjwvZz4KPGcgdHJhbnNmb3JtPSJ0cmFuc2xhdGUoNTE0MSw0MjY4KSI+PHVzZSB4bGluazpocmVmPSIjcmItMCIvPjwvZz4KPGcgdHJhbnNmb3JtPSJ0cmFuc2xhdGUoNTIzOCw0MjY4KSI+PHVzZSB4bGluazpocmVmPSIjcmVjdC0wIi8+PC9nPgo8ZyB0cmFuc2Zvcm09InRyYW5zbGF0ZSg1MzM1LDQyNjgpIj48dXNlIHhsaW5rOmhyZWY9IiNsLTAiLz48L2c+CjxnIHRyYW5zZm9ybT0idHJhbnNsYXRlKDU1MjksNDI2OCkiPjx1c2UgeGxpbms6aHJlZj0iI3ItMCIvPjwvZz4KPGcgdHJhbnNmb3JtPSJ0cmFuc2xhdGUoNTYyNiw0MjY4KSI+PHVzZSB4bGluazpocmVmPSIjcmVjdC0wIi8+PC9nPgo8ZyB0cmFuc2Zvcm09InRyYW5zbGF0ZSg1NzIzLDQyNjgpIj48dXNlIHhsaW5rOmhyZWY9IiNsYi0wIi8+PC9nPgo8ZyB0cmFuc2Zvcm09InRyYW5zbGF0ZSg1OTE3LDQyNjgpIj48dXNlIHhsaW5rOmhyZWY9IiNyLTAiLz48L2c+CjxnIHRyYW5zZm9ybT0idHJhbnNsYXRlKDYwMTQsNDI2OCkiPjx1c2UgeGxpbms6aHJlZj0iI3JlY3QtMCIvPjwvZz4KPGcgdHJhbnNmb3JtPSJ0cmFuc2xhdGUoMjkxLDQzNjUpIj48dXNlIHhsaW5rOmhyZWY9IiNyYi0wIi8+PC9nPgo8ZyB0cmFuc2Zvcm09InRyYW5zbGF0ZSgzODgsNDM2NSkiPjx1c2UgeGxpbms6aHJlZj0iI2x0LTAiLz48L2c+CjxnIHRyYW5zZm9ybT0idHJhbnNsYXRlKDU4Miw0MzY1KSI+PHVzZSB4bGluazpocmVmPSIjbl9yYi0wIi8+PC9nPgo8ZyB0cmFuc2Zvcm09InRyYW5zbGF0ZSg2NzksNDM2NSkiPjx1c2UgeGxpbms6aHJlZj0iI3JiLTAiLz48L2c+CjxnIHRyYW5zZm9ybT0idHJhbnNsYXRlKDc3Niw0MzY1KSI+PHVzZSB4bGluazpocmVmPSIjbHQtMCIvPjwvZz4KPGcgdHJhbnNmb3JtPSJ0cmFuc2xhdGUoOTcwLDQzNjUpIj48dXNlIHhsaW5rOmhyZWY9IiNlbXB0eS0wIi8+PC9nPgo8ZyB0cmFuc2Zvcm09InRyYW5zbGF0ZSgxMTY0LDQzNjUpIj48dXNlIHhsaW5rOmhyZWY9IiN0LTAiLz48L2c+CjxnIHRyYW5zZm9ybT0idHJhbnNsYXRlKDE1NTIsNDM2NSkiPjx1c2UgeGxpbms6aHJlZj0iI3JlY3QtMCIvPjwvZz4KPGcgdHJhbnNmb3JtPSJ0cmFuc2xhdGUoMTc0Niw0MzY1KSI+PHVzZSB4bGluazpocmVmPSIjcmVjdC0wIi8+PC9nPgo8ZyB0cmFuc2Zvcm09InRyYW5zbGF0ZSgxODQzLDQzNjUpIj48dXNlIHhsaW5rOmhyZWY9IiNyZWN0LTAiLz48L2c+CjxnIHRyYW5zZm9ybT0idHJhbnNsYXRlKDE5NDAsNDM2NSkiPjx1c2UgeGxpbms6aHJlZj0iI2xiLTAiLz48L2c+CjxnIHRyYW5zZm9ybT0idHJhbnNsYXRlKDIwMzcsNDM2NSkiPjx1c2UgeGxpbms6aHJlZj0iI25fcmItMCIvPjwvZz4KPGcgdHJhbnNmb3JtPSJ0cmFuc2xhdGUoMjEzNCw0MzY1KSI+PHVzZSB4bGluazpocmVmPSIjcmVjdC0wIi8+PC9nPgo8ZyB0cmFuc2Zvcm09InRyYW5zbGF0ZSgyMjMxLDQzNjUpIj48dXNlIHhsaW5rOmhyZWY9IiNyZWN0LTAiLz48L2c+CjxnIHRyYW5zZm9ybT0idHJhbnNsYXRlKDIzMjgsNDM2NSkiPjx1c2UgeGxpbms6aHJlZj0iI3JlY3QtMCIvPjwvZz4KPGcgdHJhbnNmb3JtPSJ0cmFuc2xhdGUoMjYxOSw0MzY1KSI+PHVzZSB4bGluazpocmVmPSIjcmVjdC0wIi8+PC9nPgo8ZyB0cmFuc2Zvcm09InRyYW5zbGF0ZSgyNzE2LDQzNjUpIj48dXNlIHhsaW5rOmhyZWY9IiNyZWN0LTAiLz48L2c+CjxnIHRyYW5zZm9ybT0idHJhbnNsYXRlKDI4MTMsNDM2NSkiPjx1c2UgeGxpbms6aHJlZj0iI3JlY3QtMCIvPjwvZz4KPGcgdHJhbnNmb3JtPSJ0cmFuc2xhdGUoMjkxMCw0MzY1KSI+PHVzZSB4bGluazpocmVmPSIjbHQtMCIvPjwvZz4KPGcgdHJhbnNmb3JtPSJ0cmFuc2xhdGUoMzEwNCw0MzY1KSI+PHVzZSB4bGluazpocmVmPSIjcmVjdC0wIi8+PC9nPgo8ZyB0cmFuc2Zvcm09InRyYW5zbGF0ZSgzMjk4LDQzNjUpIj48dXNlIHhsaW5rOmhyZWY9IiNyLTAiLz48L2c+CjxnIHRyYW5zZm9ybT0idHJhbnNsYXRlKDMzOTUsNDM2NSkiPjx1c2UgeGxpbms6aHJlZj0iI2x0LTAiLz48L2c+CjxnIHRyYW5zZm9ybT0idHJhbnNsYXRlKDM2ODYsNDM2NSkiPjx1c2UgeGxpbms6aHJlZj0iI3J0LTAiLz48L2c+CjxnIHRyYW5zZm9ybT0idHJhbnNsYXRlKDM3ODMsNDM2NSkiPjx1c2UgeGxpbms6aHJlZj0iI2wtMCIvPjwvZz4KPGcgdHJhbnNmb3JtPSJ0cmFuc2xhdGUoMzg4MCw0MzY1KSI+PHVzZSB4bGluazpocmVmPSIjbl9yYi0wIi8+PC9nPgo8ZyB0cmFuc2Zvcm09InRyYW5zbGF0ZSgzOTc3LDQzNjUpIj48dXNlIHhsaW5rOmhyZWY9IiNyZWN0LTAiLz48L2c+CjxnIHRyYW5zZm9ybT0idHJhbnNsYXRlKDQwNzQsNDM2NSkiPjx1c2UgeGxpbms6aHJlZj0iI2wtMCIvPjwvZz4KPGcgdHJhbnNmb3JtPSJ0cmFuc2xhdGUoNDI2OCw0MzY1KSI+PHVzZSB4bGluazpocmVmPSIjcmVjdC0wIi8+PC9nPgo8ZyB0cmFuc2Zvcm09InRyYW5zbGF0ZSg0NTU5LDQzNjUpIj48dXNlIHhsaW5rOmhyZWY9IiNyYi0wIi8+PC9nPgo8ZyB0cmFuc2Zvcm09InRyYW5zbGF0ZSg0NjU2LDQzNjUpIj48dXNlIHhsaW5rOmhyZWY9IiNsYi0wIi8+PC9nPgo8ZyB0cmFuc2Zvcm09InRyYW5zbGF0ZSg0ODUwLDQzNjUpIj48dXNlIHhsaW5rOmhyZWY9IiNuX3JiLTAiLz48L2c+CjxnIHRyYW5zZm9ybT0idHJhbnNsYXRlKDQ5NDcsNDM2NSkiPjx1c2UgeGxpbms6aHJlZj0iI3JlY3QtMCIvPjwvZz4KPGcgdHJhbnNmb3JtPSJ0cmFuc2xhdGUoNTA0NCw0MzY1KSI+PHVzZSB4bGluazpocmVmPSIjcmVjdC0wIi8+PC9nPgo8ZyB0cmFuc2Zvcm09InRyYW5zbGF0ZSg1MTQxLDQzNjUpIj48dXNlIHhsaW5rOmhyZWY9IiNsdC0wIi8+PC9nPgo8ZyB0cmFuc2Zvcm09InRyYW5zbGF0ZSg1NjI2LDQzNjUpIj48dXNlIHhsaW5rOmhyZWY9IiNydC0wIi8+PC9nPgo8ZyB0cmFuc2Zvcm09InRyYW5zbGF0ZSg1NzIzLDQzNjUpIj48dXNlIHhsaW5rOmhyZWY9IiNyZWN0LTAiLz48L2c+CjxnIHRyYW5zZm9ybT0idHJhbnNsYXRlKDU4MjAsNDM2NSkiPjx1c2UgeGxpbms6aHJlZj0iI2wtMCIvPjwvZz4KPGcgdHJhbnNmb3JtPSJ0cmFuc2xhdGUoNjAxNCw0MzY1KSI+PHVzZSB4bGluazpocmVmPSIjdC0wIi8+PC9nPgo8ZyB0cmFuc2Zvcm09InRyYW5zbGF0ZSgwLDQ0NjIpIj48dXNlIHhsaW5rOmhyZWY9IiNyYi0wIi8+PC9nPgo8ZyB0cmFuc2Zvcm09InRyYW5zbGF0ZSg5Nyw0NDYyKSI+PHVzZSB4bGluazpocmVmPSIjbC0wIi8+PC9nPgo8ZyB0cmFuc2Zvcm09InRyYW5zbGF0ZSgyOTEsNDQ2MikiPjx1c2UgeGxpbms6aHJlZj0iI3QtMCIvPjwvZz4KPGcgdHJhbnNmb3JtPSJ0cmFuc2xhdGUoNTgyLDQ0NjIpIj48dXNlIHhsaW5rOmhyZWY9IiNyLTAiLz48L2c+CjxnIHRyYW5zZm9ybT0idHJhbnNsYXRlKDY3OSw0NDYyKSI+PHVzZSB4bGluazpocmVmPSIjcmVjdC0wIi8+PC9nPgo8ZyB0cmFuc2Zvcm09InRyYW5zbGF0ZSgxMDY3LDQ0NjIpIj48dXNlIHhsaW5rOmhyZWY9IiNlbXB0eS0wIi8+PC9nPgo8ZyB0cmFuc2Zvcm09InRyYW5zbGF0ZSgxMjYxLDQ0NjIpIj48dXNlIHhsaW5rOmhyZWY9IiNyLTAiLz48L2c+CjxnIHRyYW5zZm9ybT0idHJhbnNsYXRlKDEzNTgsNDQ2MikiPjx1c2UgeGxpbms6aHJlZj0iI2wtMCIvPjwvZz4KPGcgdHJhbnNmb3JtPSJ0cmFuc2xhdGUoMTU1Miw0NDYyKSI+PHVzZSB4bGluazpocmVmPSIjcnQtMCIvPjwvZz4KPGcgdHJhbnNmb3JtPSJ0cmFuc2xhdGUoMTY0OSw0NDYyKSI+PHVzZSB4bGluazpocmVmPSIjcmVjdC0wIi8+PC9nPgo8ZyB0cmFuc2Zvcm09InRyYW5zbGF0ZSgxNzQ2LDQ0NjIpIj48dXNlIHhsaW5rOmhyZWY9IiNsdC0wIi8+PC9nPgo8ZyB0cmFuc2Zvcm09InRyYW5zbGF0ZSgxOTQwLDQ0NjIpIj48dXNlIHhsaW5rOmhyZWY9IiNydC0wIi8+PC9nPgo8ZyB0cmFuc2Zvcm09InRyYW5zbGF0ZSgyMDM3LDQ0NjIpIj48dXNlIHhsaW5rOmhyZWY9IiNyZWN0LTAiLz48L2c+CjxnIHRyYW5zZm9ybT0idHJhbnNsYXRlKDIxMzQsNDQ2MikiPjx1c2UgeGxpbms6aHJlZj0iI3JlY3QtMCIvPjwvZz4KPGcgdHJhbnNmb3JtPSJ0cmFuc2xhdGUoMjMyOCw0NDYyKSI+PHVzZSB4bGluazpocmVmPSIjcnQtMCIvPjwvZz4KPGcgdHJhbnNmb3JtPSJ0cmFuc2xhdGUoMjQyNSw0NDYyKSI+PHVzZSB4bGluazpocmVmPSIjcmVjdC0wIi8+PC9nPgo8ZyB0cmFuc2Zvcm09InRyYW5zbGF0ZSgyNTIyLDQ0NjIpIj48dXNlIHhsaW5rOmhyZWY9IiNyZWN0LTAiLz48L2c+CjxnIHRyYW5zZm9ybT0idHJhbnNsYXRlKDI2MTksNDQ2MikiPjx1c2UgeGxpbms6aHJlZj0iI2x0LTAiLz48L2c+CjxnIHRyYW5zZm9ybT0idHJhbnNsYXRlKDMxMDQsNDQ2MikiPjx1c2UgeGxpbms6aHJlZj0iI3J0LTAiLz48L2c+CjxnIHRyYW5zZm9ybT0idHJhbnNsYXRlKDMyMDEsNDQ2MikiPjx1c2UgeGxpbms6aHJlZj0iI2wtMCIvPjwvZz4KPGcgdHJhbnNmb3JtPSJ0cmFuc2xhdGUoMzU4OSw0NDYyKSI+PHVzZSB4bGluazpocmVmPSIjZW1wdHktMCIvPjwvZz4KPGcgdHJhbnNmb3JtPSJ0cmFuc2xhdGUoMzg4MCw0NDYyKSI+PHVzZSB4bGluazpocmVmPSIjcmItMCIvPjwvZz4KPGcgdHJhbnNmb3JtPSJ0cmFuc2xhdGUoMzk3Nyw0NDYyKSI+PHVzZSB4bGluazpocmVmPSIjcmVjdC0wIi8+PC9nPgo8ZyB0cmFuc2Zvcm09InRyYW5zbGF0ZSg0MjY4LDQ0NjIpIj48dXNlIHhsaW5rOmhyZWY9IiNydC0wIi8+PC9nPgo8ZyB0cmFuc2Zvcm09InRyYW5zbGF0ZSg0MzY1LDQ0NjIpIj48dXNlIHhsaW5rOmhyZWY9IiNsYi0wIi8+PC9nPgo8ZyB0cmFuc2Zvcm09InRyYW5zbGF0ZSg0NTU5LDQ0NjIpIj48dXNlIHhsaW5rOmhyZWY9IiNydC0wIi8+PC9nPgo8ZyB0cmFuc2Zvcm09InRyYW5zbGF0ZSg0NjU2LDQ0NjIpIj48dXNlIHhsaW5rOmhyZWY9IiNyZWN0LTAiLz48L2c+CjxnIHRyYW5zZm9ybT0idHJhbnNsYXRlKDQ4NTAsNDQ2MikiPjx1c2UgeGxpbms6aHJlZj0iI3ItMCIvPjwvZz4KPGcgdHJhbnNmb3JtPSJ0cmFuc2xhdGUoNDk0Nyw0NDYyKSI+PHVzZSB4bGluazpocmVmPSIjcmVjdC0wIi8+PC9nPgo8ZyB0cmFuc2Zvcm09InRyYW5zbGF0ZSg1MjM4LDQ0NjIpIj48dXNlIHhsaW5rOmhyZWY9IiNlbXB0eS0wIi8+PC9nPgo8ZyB0cmFuc2Zvcm09InRyYW5zbGF0ZSg1NzIzLDQ0NjIpIj48dXNlIHhsaW5rOmhyZWY9IiN0LTAiLz48L2c+CjxnIHRyYW5zZm9ybT0idHJhbnNsYXRlKDYxMTEsNDQ2MikiPjx1c2UgeGxpbms6aHJlZj0iI2VtcHR5LTAiLz48L2c+CjxnIHRyYW5zZm9ybT0idHJhbnNsYXRlKDAsNDU1OSkiPjx1c2UgeGxpbms6aHJlZj0iI3JlY3QtMCIvPjwvZz4KPGcgdHJhbnNmb3JtPSJ0cmFuc2xhdGUoMzg4LDQ1NTkpIj48dXNlIHhsaW5rOmhyZWY9IiNlbXB0eS0wIi8+PC9nPgo8ZyB0cmFuc2Zvcm09InRyYW5zbGF0ZSg2NzksNDU1OSkiPjx1c2UgeGxpbms6aHJlZj0iI3JlY3QtMCIvPjwvZz4KPGcgdHJhbnNmb3JtPSJ0cmFuc2xhdGUoODczLDQ1NTkpIj48dXNlIHhsaW5rOmhyZWY9IiNiLTAiLz48L2c+CjxnIHRyYW5zZm9ybT0idHJhbnNsYXRlKDExNjQsNDU1OSkiPjx1c2UgeGxpbms6aHJlZj0iI2VtcHR5LTAiLz48L2c+CjxnIHRyYW5zZm9ybT0idHJhbnNsYXRlKDE2NDksNDU1OSkiPjx1c2UgeGxpbms6aHJlZj0iI3JlY3QtMCIvPjwvZz4KPGcgdHJhbnNmb3JtPSJ0cmFuc2xhdGUoMTg0Myw0NTU5KSI+PHVzZSB4bGluazpocmVmPSIjZW1wdHktMCIvPjwvZz4KPGcgdHJhbnNmb3JtPSJ0cmFuc2xhdGUoMjEzNCw0NTU5KSI+PHVzZSB4bGluazpocmVmPSIjcmVjdC0wIi8+PC9nPgo8ZyB0cmFuc2Zvcm09InRyYW5zbGF0ZSgyNTIyLDQ1NTkpIj48dXNlIHhsaW5rOmhyZWY9IiN0LTAiLz48L2c+CjxnIHRyYW5zZm9ybT0idHJhbnNsYXRlKDI3MTYsNDU1OSkiPjx1c2UgeGxpbms6aHJlZj0iI2VtcHR5LTAiLz48L2c+CjxnIHRyYW5zZm9ybT0idHJhbnNsYXRlKDI5MTAsNDU1OSkiPjx1c2UgeGxpbms6aHJlZj0iI2ItMCIvPjwvZz4KPGcgdHJhbnNmb3JtPSJ0cmFuc2xhdGUoMzI5OCw0NTU5KSI+PHVzZSB4bGluazpocmVmPSIjci0wIi8+PC9nPgo8ZyB0cmFuc2Zvcm09InRyYW5zbGF0ZSgzMzk1LDQ1NTkpIj48dXNlIHhsaW5rOmhyZWY9IiNsLTAiLz48L2c+CjxnIHRyYW5zZm9ybT0idHJhbnNsYXRlKDM4ODAsNDU1OSkiPjx1c2UgeGxpbms6aHJlZj0iI3J0LTAiLz48L2c+CjxnIHRyYW5zZm9ybT0idHJhbnNsYXRlKDM5NzcsNDU1OSkiPjx1c2UgeGxpbms6aHJlZj0iI2x0LTAiLz48L2c+CjxnIHRyYW5zZm9ybT0idHJhbnNsYXRlKDQzNjUsNDU1OSkiPjx1c2UgeGxpbms6aHJlZj0iI3JlY3QtMCIvPjwvZz4KPGcgdHJhbnNmb3JtPSJ0cmFuc2xhdGUoNDY1Niw0NTU5KSI+PHVzZSB4bGluazpocmVmPSIjdC0wIi8+PC9nPgo8ZyB0cmFuc2Zvcm09InRyYW5zbGF0ZSg0OTQ3LDQ1NTkpIj48dXNlIHhsaW5rOmhyZWY9IiNydC0wIi8+PC9nPgo8ZyB0cmFuc2Zvcm09InRyYW5zbGF0ZSg1MDQ0LDQ1NTkpIj48dXNlIHhsaW5rOmhyZWY9IiNsLTAiLz48L2c+CjxnIHRyYW5zZm9ybT0idHJhbnNsYXRlKDU0MzIsNDU1OSkiPjx1c2UgeGxpbms6aHJlZj0iI2VtcHR5LTAiLz48L2c+CjxnIHRyYW5zZm9ybT0idHJhbnNsYXRlKDYxMTEsNDU1OSkiPjx1c2UgeGxpbms6aHJlZj0iI25fcmItMCIvPjwvZz4KPGcgdHJhbnNmb3JtPSJ0cmFuc2xhdGUoNjIwOCw0NTU5KSI+PHVzZSB4bGluazpocmVmPSIjYi0wIi8+PC9nPgo8ZyB0cmFuc2Zvcm09InRyYW5zbGF0ZSgwLDQ2NTYpIj48dXNlIHhsaW5rOmhyZWY9IiNyZWN0LTAiLz48L2c+CjxnIHRyYW5zZm9ybT0idHJhbnNsYXRlKDk3LDQ2NTYpIj48dXNlIHhsaW5rOmhyZWY9IiNsLTAiLz48L2c+CjxnIHRyYW5zZm9ybT0idHJhbnNsYXRlKDI5MSw0NjU2KSI+PHVzZSB4bGluazpocmVmPSIjZW1wdHktMCIvPjwvZz4KPGcgdHJhbnNmb3JtPSJ0cmFuc2xhdGUoMzg4LDQ2NTYpIj48dXNlIHhsaW5rOmhyZWY9IiNuX3JiLTAiLz48L2c+CjxnIHRyYW5zZm9ybT0idHJhbnNsYXRlKDQ4NSw0NjU2KSI+PHVzZSB4bGluazpocmVmPSIjcmItMCIvPjwvZz4KPGcgdHJhbnNmb3JtPSJ0cmFuc2xhdGUoNTgyLDQ2NTYpIj48dXNlIHhsaW5rOmhyZWY9IiNyZWN0LTAiLz48L2c+CjxnIHRyYW5zZm9ybT0idHJhbnNsYXRlKDY3OSw0NjU2KSI+PHVzZSB4bGluazpocmVmPSIjbHQtMCIvPjwvZz4KPGcgdHJhbnNmb3JtPSJ0cmFuc2xhdGUoODczLDQ2NTYpIj48dXNlIHhsaW5rOmhyZWY9IiN0LTAiLz48L2c+CjxnIHRyYW5zZm9ybT0idHJhbnNsYXRlKDEyNjEsNDY1NikiPjx1c2UgeGxpbms6aHJlZj0iI2ItMCIvPjwvZz4KPGcgdHJhbnNmb3JtPSJ0cmFuc2xhdGUoMTM1OCw0NjU2KSI+PHVzZSB4bGluazpocmVmPSIjbl9yYi0wIi8+PC9nPgo8ZyB0cmFuc2Zvcm09InRyYW5zbGF0ZSgxNDU1LDQ2NTYpIj48dXNlIHhsaW5rOmhyZWY9IiNyYi0wIi8+PC9nPgo8ZyB0cmFuc2Zvcm09InRyYW5zbGF0ZSgxNTUyLDQ2NTYpIj48dXNlIHhsaW5rOmhyZWY9IiNyZWN0LTAiLz48L2c+CjxnIHRyYW5zZm9ybT0idHJhbnNsYXRlKDE2NDksNDY1NikiPjx1c2UgeGxpbms6aHJlZj0iI2x0LTAiLz48L2c+CjxnIHRyYW5zZm9ybT0idHJhbnNsYXRlKDE5NDAsNDY1NikiPjx1c2UgeGxpbms6aHJlZj0iI25fcmItMCIvPjwvZz4KPGcgdHJhbnNmb3JtPSJ0cmFuc2xhdGUoMjAzNyw0NjU2KSI+PHVzZSB4bGluazpocmVmPSIjcmItMCIvPjwvZz4KPGcgdHJhbnNmb3JtPSJ0cmFuc2xhdGUoMjEzNCw0NjU2KSI+PHVzZSB4bGluazpocmVmPSIjcmVjdC0wIi8+PC9nPgo8ZyB0cmFuc2Zvcm09InRyYW5zbGF0ZSgyMjMxLDQ2NTYpIj48dXNlIHhsaW5rOmhyZWY9IiNsLTAiLz48L2c+CjxnIHRyYW5zZm9ybT0idHJhbnNsYXRlKDIzMjgsNDY1NikiPjx1c2UgeGxpbms6aHJlZj0iI25fcmItMCIvPjwvZz4KPGcgdHJhbnNmb3JtPSJ0cmFuc2xhdGUoMjQyNSw0NjU2KSI+PHVzZSB4bGluazpocmVmPSIjYi0wIi8+PC9nPgo8ZyB0cmFuc2Zvcm09InRyYW5zbGF0ZSgyOTEwLDQ2NTYpIj48dXNlIHhsaW5rOmhyZWY9IiNydC0wIi8+PC9nPgo8ZyB0cmFuc2Zvcm09InRyYW5zbGF0ZSgzMDA3LDQ2NTYpIj48dXNlIHhsaW5rOmhyZWY9IiNsLTAiLz48L2c+CjxnIHRyYW5zZm9ybT0idHJhbnNsYXRlKDMxMDQsNDY1NikiPjx1c2UgeGxpbms6aHJlZj0iI25fcmItMCIvPjwvZz4KPGcgdHJhbnNmb3JtPSJ0cmFuc2xhdGUoMzIwMSw0NjU2KSI+PHVzZSB4bGluazpocmVmPSIjYi0wIi8+PC9nPgo8ZyB0cmFuc2Zvcm09InRyYW5zbGF0ZSgzNTg5LDQ2NTYpIj48dXNlIHhsaW5rOmhyZWY9IiNuX3JiLTAiLz48L2c+CjxnIHRyYW5zZm9ybT0idHJhbnNsYXRlKDM2ODYsNDY1NikiPjx1c2UgeGxpbms6aHJlZj0iI2ItMCIvPjwvZz4KPGcgdHJhbnNmb3JtPSJ0cmFuc2xhdGUoNDE3MSw0NjU2KSI+PHVzZSB4bGluazpocmVmPSIjZW1wdHktMCIvPjwvZz4KPGcgdHJhbnNmb3JtPSJ0cmFuc2xhdGUoNDI2OCw0NjU2KSI+PHVzZSB4bGluazpocmVmPSIjbl9yYi0wIi8+PC9nPgo8ZyB0cmFuc2Zvcm09InRyYW5zbGF0ZSg0MzY1LDQ2NTYpIj48dXNlIHhsaW5rOmhyZWY9IiNyZWN0LTAiLz48L2c+CjxnIHRyYW5zZm9ybT0idHJhbnNsYXRlKDQ2NTYsNDY1NikiPjx1c2UgeGxpbms6aHJlZj0iI25fcmItMCIvPjwvZz4KPGcgdHJhbnNmb3JtPSJ0cmFuc2xhdGUoNDc1Myw0NjU2KSI+PHVzZSB4bGluazpocmVmPSIjcmItMCIvPjwvZz4KPGcgdHJhbnNmb3JtPSJ0cmFuc2xhdGUoNDg1MCw0NjU2KSI+PHVzZSB4bGluazpocmVmPSIjbC0wIi8+PC9nPgo8ZyB0cmFuc2Zvcm09InRyYW5zbGF0ZSg1MzM1LDQ2NTYpIj48dXNlIHhsaW5rOmhyZWY9IiNlbXB0eS0wIi8+PC9nPgo8ZyB0cmFuc2Zvcm09InRyYW5zbGF0ZSg1ODIwLDQ2NTYpIj48dXNlIHhsaW5rOmhyZWY9IiNyLTAiLz48L2c+CjxnIHRyYW5zZm9ybT0idHJhbnNsYXRlKDU5MTcsNDY1NikiPjx1c2UgeGxpbms6aHJlZj0iI2wtMCIvPjwvZz4KPGcgdHJhbnNmb3JtPSJ0cmFuc2xhdGUoNjExMSw0NjU2KSI+PHVzZSB4bGluazpocmVmPSIjcmItMCIvPjwvZz4KPGcgdHJhbnNmb3JtPSJ0cmFuc2xhdGUoNjIwOCw0NjU2KSI+PHVzZSB4bGluazpocmVmPSIjcmVjdC0wIi8+PC9nPgo8ZyB0cmFuc2Zvcm09InRyYW5zbGF0ZSgwLDQ3NTMpIj48dXNlIHhsaW5rOmhyZWY9IiNyZWN0LTAiLz48L2c+CjxnIHRyYW5zZm9ybT0idHJhbnNsYXRlKDE5NCw0NzUzKSI+PHVzZSB4bGluazpocmVmPSIjZW1wdHktMCIvPjwvZz4KPGcgdHJhbnNmb3JtPSJ0cmFuc2xhdGUoMzg4LDQ3NTMpIj48dXNlIHhsaW5rOmhyZWY9IiNyYi0wIi8+PC9nPgo8ZyB0cmFuc2Zvcm09InRyYW5zbGF0ZSg0ODUsNDc1MykiPjx1c2UgeGxpbms6aHJlZj0iI3JlY3QtMCIvPjwvZz4KPGcgdHJhbnNmb3JtPSJ0cmFuc2xhdGUoOTcwLDQ3NTMpIj48dXNlIHhsaW5rOmhyZWY9IiNlbXB0eS0wIi8+PC9nPgo8ZyB0cmFuc2Zvcm09InRyYW5zbGF0ZSgxMjYxLDQ3NTMpIj48dXNlIHhsaW5rOmhyZWY9IiNyZWN0LTAiLz48L2c+CjxnIHRyYW5zZm9ybT0idHJhbnNsYXRlKDEzNTgsNDc1MykiPjx1c2UgeGxpbms6aHJlZj0iI3JlY3QtMCIvPjwvZz4KPGcgdHJhbnNmb3JtPSJ0cmFuc2xhdGUoMTQ1NSw0NzUzKSI+PHVzZSB4bGluazpocmVmPSIjcmVjdC0wIi8+PC9nPgo8ZyB0cmFuc2Zvcm09InRyYW5zbGF0ZSgxNTUyLDQ3NTMpIj48dXNlIHhsaW5rOmhyZWY9IiNsdC0wIi8+PC9nPgo8ZyB0cmFuc2Zvcm09InRyYW5zbGF0ZSgxNzQ2LDQ3NTMpIj48dXNlIHhsaW5rOmhyZWY9IiNyLTAiLz48L2c+CjxnIHRyYW5zZm9ybT0idHJhbnNsYXRlKDE4NDMsNDc1MykiPjx1c2UgeGxpbms6aHJlZj0iI3JlY3QtMCIvPjwvZz4KPGcgdHJhbnNmb3JtPSJ0cmFuc2xhdGUoMTk0MCw0NzUzKSI+PHVzZSB4bGluazpocmVmPSIjcmVjdC0wIi8+PC9nPgo8ZyB0cmFuc2Zvcm09InRyYW5zbGF0ZSgyMDM3LDQ3NTMpIj48dXNlIHhsaW5rOmhyZWY9IiNsdC0wIi8+PC9nPgo8ZyB0cmFuc2Zvcm09InRyYW5zbGF0ZSgyMzI4LDQ3NTMpIj48dXNlIHhsaW5rOmhyZWY9IiNyLTAiLz48L2c+CjxnIHRyYW5zZm9ybT0idHJhbnNsYXRlKDI0MjUsNDc1MykiPjx1c2UgeGxpbms6aHJlZj0iI3JlY3QtMCIvPjwvZz4KPGcgdHJhbnNmb3JtPSJ0cmFuc2xhdGUoMjYxOSw0NzUzKSI+PHVzZSB4bGluazpocmVmPSIjYi0wIi8+PC9nPgo8ZyB0cmFuc2Zvcm09InRyYW5zbGF0ZSgzMTA0LDQ3NTMpIj48dXNlIHhsaW5rOmhyZWY9IiNyLTAiLz48L2c+CjxnIHRyYW5zZm9ybT0idHJhbnNsYXRlKDMyMDEsNDc1MykiPjx1c2UgeGxpbms6aHJlZj0iI3JlY3QtMCIvPjwvZz4KPGcgdHJhbnNmb3JtPSJ0cmFuc2xhdGUoMzI5OCw0NzUzKSI+PHVzZSB4bGluazpocmVmPSIjcmVjdC0wIi8+PC9nPgo8ZyB0cmFuc2Zvcm09InRyYW5zbGF0ZSgzMzk1LDQ3NTMpIj48dXNlIHhsaW5rOmhyZWY9IiNyZWN0LTAiLz48L2c+CjxnIHRyYW5zZm9ybT0idHJhbnNsYXRlKDM0OTIsNDc1MykiPjx1c2UgeGxpbms6aHJlZj0iI3JlY3QtMCIvPjwvZz4KPGcgdHJhbnNmb3JtPSJ0cmFuc2xhdGUoMzU4OSw0NzUzKSI+PHVzZSB4bGluazpocmVmPSIjcmVjdC0wIi8+PC9nPgo8ZyB0cmFuc2Zvcm09InRyYW5zbGF0ZSgzNjg2LDQ3NTMpIj48dXNlIHhsaW5rOmhyZWY9IiNyZWN0LTAiLz48L2c+CjxnIHRyYW5zZm9ybT0idHJhbnNsYXRlKDM3ODMsNDc1MykiPjx1c2UgeGxpbms6aHJlZj0iI3JlY3QtMCIvPjwvZz4KPGcgdHJhbnNmb3JtPSJ0cmFuc2xhdGUoMzg4MCw0NzUzKSI+PHVzZSB4bGluazpocmVmPSIjcmVjdC0wIi8+PC9nPgo8ZyB0cmFuc2Zvcm09InRyYW5zbGF0ZSgzOTc3LDQ3NTMpIj48dXNlIHhsaW5rOmhyZWY9IiNyZWN0LTAiLz48L2c+CjxnIHRyYW5zZm9ybT0idHJhbnNsYXRlKDQwNzQsNDc1MykiPjx1c2UgeGxpbms6aHJlZj0iI2wtMCIvPjwvZz4KPGcgdHJhbnNmb3JtPSJ0cmFuc2xhdGUoNDI2OCw0NzUzKSI+PHVzZSB4bGluazpocmVmPSIjci0wIi8+PC9nPgo8ZyB0cmFuc2Zvcm09InRyYW5zbGF0ZSg0MzY1LDQ3NTMpIj48dXNlIHhsaW5rOmhyZWY9IiNyZWN0LTAiLz48L2c+CjxnIHRyYW5zZm9ybT0idHJhbnNsYXRlKDQ0NjIsNDc1MykiPjx1c2UgeGxpbms6aHJlZj0iI2xiLTAiLz48L2c+CjxnIHRyYW5zZm9ybT0idHJhbnNsYXRlKDQ2NTYsNDc1MykiPjx1c2UgeGxpbms6aHJlZj0iI3JiLTAiLz48L2c+CjxnIHRyYW5zZm9ybT0idHJhbnNsYXRlKDQ3NTMsNDc1MykiPjx1c2UgeGxpbms6aHJlZj0iI2x0LTAiLz48L2c+CjxnIHRyYW5zZm9ybT0idHJhbnNsYXRlKDUwNDQsNDc1MykiPjx1c2UgeGxpbms6aHJlZj0iI25fcmItMCIvPjwvZz4KPGcgdHJhbnNmb3JtPSJ0cmFuc2xhdGUoNTE0MSw0NzUzKSI+PHVzZSB4bGluazpocmVmPSIjcmItMCIvPjwvZz4KPGcgdHJhbnNmb3JtPSJ0cmFuc2xhdGUoNTIzOCw0NzUzKSI+PHVzZSB4bGluazpocmVmPSIjbC0wIi8+PC9nPgo8ZyB0cmFuc2Zvcm09InRyYW5zbGF0ZSg1NTI5LDQ3NTMpIj48dXNlIHhsaW5rOmhyZWY9IiNyLTAiLz48L2c+CjxnIHRyYW5zZm9ybT0idHJhbnNsYXRlKDU2MjYsNDc1MykiPjx1c2UgeGxpbms6aHJlZj0iI3JlY3QtMCIvPjwvZz4KPGcgdHJhbnNmb3JtPSJ0cmFuc2xhdGUoNTcyMyw0NzUzKSI+PHVzZSB4bGluazpocmVmPSIjbGItMCIvPjwvZz4KPGcgdHJhbnNmb3JtPSJ0cmFuc2xhdGUoNjExMSw0NzUzKSI+PHVzZSB4bGluazpocmVmPSIjcnQtMCIvPjwvZz4KPGcgdHJhbnNmb3JtPSJ0cmFuc2xhdGUoNjIwOCw0NzUzKSI+PHVzZSB4bGluazpocmVmPSIjcmVjdC0wIi8+PC9nPgo8ZyB0cmFuc2Zvcm09InRyYW5zbGF0ZSgwLDQ4NTApIj48dXNlIHhsaW5rOmhyZWY9IiNyZWN0LTAiLz48L2c+CjxnIHRyYW5zZm9ybT0idHJhbnNsYXRlKDk3LDQ4NTApIj48dXNlIHhsaW5rOmhyZWY9IiNsLTAiLz48L2c+CjxnIHRyYW5zZm9ybT0idHJhbnNsYXRlKDI5MSw0ODUwKSI+PHVzZSB4bGluazpocmVmPSIjbl9yYi0wIi8+PC9nPgo8ZyB0cmFuc2Zvcm09InRyYW5zbGF0ZSgzODgsNDg1MCkiPjx1c2UgeGxpbms6aHJlZj0iI3JlY3QtMCIvPjwvZz4KPGcgdHJhbnNmb3JtPSJ0cmFuc2xhdGUoNDg1LDQ4NTApIj48dXNlIHhsaW5rOmhyZWY9IiNyZWN0LTAiLz48L2c+CjxnIHRyYW5zZm9ybT0idHJhbnNsYXRlKDU4Miw0ODUwKSI+PHVzZSB4bGluazpocmVmPSIjbC0wIi8+PC9nPgo8ZyB0cmFuc2Zvcm09InRyYW5zbGF0ZSgxMTY0LDQ4NTApIj48dXNlIHhsaW5rOmhyZWY9IiNuX3JiLTAiLz48L2c+CjxnIHRyYW5zZm9ybT0idHJhbnNsYXRlKDEyNjEsNDg1MCkiPjx1c2UgeGxpbms6aHJlZj0iI3JlY3QtMCIvPjwvZz4KPGcgdHJhbnNmb3JtPSJ0cmFuc2xhdGUoMTQ1NSw0ODUwKSI+PHVzZSB4bGluazpocmVmPSIjdC0wIi8+PC9nPgo8ZyB0cmFuc2Zvcm09InRyYW5zbGF0ZSgxNjQ5LDQ4NTApIj48dXNlIHhsaW5rOmhyZWY9IiNiLTAiLz48L2c+CjxnIHRyYW5zZm9ybT0idHJhbnNsYXRlKDE5NDAsNDg1MCkiPjx1c2UgeGxpbms6aHJlZj0iI3JlY3QtMCIvPjwvZz4KPGcgdHJhbnNmb3JtPSJ0cmFuc2xhdGUoMjIzMSw0ODUwKSI+PHVzZSB4bGluazpocmVmPSIjYi0wIi8+PC9nPgo8ZyB0cmFuc2Zvcm09InRyYW5zbGF0ZSgyNDI1LDQ4NTApIj48dXNlIHhsaW5rOmhyZWY9IiN0LTAiLz48L2c+CjxnIHRyYW5zZm9ybT0idHJhbnNsYXRlKDI2MTksNDg1MCkiPjx1c2UgeGxpbms6aHJlZj0iI3QtMCIvPjwvZz4KPGcgdHJhbnNmb3JtPSJ0cmFuc2xhdGUoMjgxMyw0ODUwKSI+PHVzZSB4bGluazpocmVmPSIjZW1wdHktMCIvPjwvZz4KPGcgdHJhbnNmb3JtPSJ0cmFuc2xhdGUoMzQ5Miw0ODUwKSI+PHVzZSB4bGluazpocmVmPSIjcmVjdC0wIi8+PC9nPgo8ZyB0cmFuc2Zvcm09InRyYW5zbGF0ZSgzNTg5LDQ4NTApIj48dXNlIHhsaW5rOmhyZWY9IiNyZWN0LTAiLz48L2c+CjxnIHRyYW5zZm9ybT0idHJhbnNsYXRlKDM3ODMsNDg1MCkiPjx1c2UgeGxpbms6aHJlZj0iI3QtMCIvPjwvZz4KPGcgdHJhbnNmb3JtPSJ0cmFuc2xhdGUoNDE3MSw0ODUwKSI+PHVzZSB4bGluazpocmVmPSIjYi0wIi8+PC9nPgo8ZyB0cmFuc2Zvcm09InRyYW5zbGF0ZSg0NDYyLDQ4NTApIj48dXNlIHhsaW5rOmhyZWY9IiNyZWN0LTAiLz48L2c+CjxnIHRyYW5zZm9ybT0idHJhbnNsYXRlKDQ1NTksNDg1MCkiPjx1c2UgeGxpbms6aHJlZj0iI25fcmItMCIvPjwvZz4KPGcgdHJhbnNmb3JtPSJ0cmFuc2xhdGUoNDY1Niw0ODUwKSI+PHVzZSB4bGluazpocmVmPSIjcmVjdC0wIi8+PC9nPgo8ZyB0cmFuc2Zvcm09InRyYW5zbGF0ZSg0ODUwLDQ4NTApIj48dXNlIHhsaW5rOmhyZWY9IiNyYi0wIi8+PC9nPgo8ZyB0cmFuc2Zvcm09InRyYW5zbGF0ZSg0OTQ3LDQ4NTApIj48dXNlIHhsaW5rOmhyZWY9IiNyZWN0LTAiLz48L2c+CjxnIHRyYW5zZm9ybT0idHJhbnNsYXRlKDUwNDQsNDg1MCkiPjx1c2UgeGxpbms6aHJlZj0iI3JlY3QtMCIvPjwvZz4KPGcgdHJhbnNmb3JtPSJ0cmFuc2xhdGUoNTE0MSw0ODUwKSI+PHVzZSB4bGluazpocmVmPSIjbHQtMCIvPjwvZz4KPGcgdHJhbnNmb3JtPSJ0cmFuc2xhdGUoNTMzNSw0ODUwKSI+PHVzZSB4bGluazpocmVmPSIjYi0wIi8+PC9nPgo8ZyB0cmFuc2Zvcm09InRyYW5zbGF0ZSg1NzIzLDQ4NTApIj48dXNlIHhsaW5rOmhyZWY9IiNyZWN0LTAiLz48L2c+CjxnIHRyYW5zZm9ybT0idHJhbnNsYXRlKDU5MTcsNDg1MCkiPjx1c2UgeGxpbms6aHJlZj0iI3JiLTAiLz48L2c+CjxnIHRyYW5zZm9ybT0idHJhbnNsYXRlKDYwMTQsNDg1MCkiPjx1c2UgeGxpbms6aHJlZj0iI2xiLTAiLz48L2c+CjxnIHRyYW5zZm9ybT0idHJhbnNsYXRlKDYyMDgsNDg1MCkiPjx1c2UgeGxpbms6aHJlZj0iI3QtMCIvPjwvZz4KPGcgdHJhbnNmb3JtPSJ0cmFuc2xhdGUoMCw0OTQ3KSI+PHVzZSB4bGluazpocmVmPSIjdC0wIi8+PC9nPgo8ZyB0cmFuc2Zvcm09InRyYW5zbGF0ZSgyOTEsNDk0NykiPjx1c2UgeGxpbms6aHJlZj0iI3ItMCIvPjwvZz4KPGcgdHJhbnNmb3JtPSJ0cmFuc2xhdGUoMzg4LDQ5NDcpIj48dXNlIHhsaW5rOmhyZWY9IiNyZWN0LTAiLz48L2c+CjxnIHRyYW5zZm9ybT0idHJhbnNsYXRlKDc3Niw0OTQ3KSI+PHVzZSB4bGluazpocmVmPSIjZW1wdHktMCIvPjwvZz4KPGcgdHJhbnNmb3JtPSJ0cmFuc2xhdGUoMTA2Nyw0OTQ3KSI+PHVzZSB4bGluazpocmVmPSIjci0wIi8+PC9nPgo8ZyB0cmFuc2Zvcm09InRyYW5zbGF0ZSgxMTY0LDQ5NDcpIj48dXNlIHhsaW5rOmhyZWY9IiNyZWN0LTAiLz48L2c+CjxnIHRyYW5zZm9ybT0idHJhbnNsYXRlKDEyNjEsNDk0NykiPjx1c2UgeGxpbms6aHJlZj0iI2x0LTAiLz48L2c+CjxnIHRyYW5zZm9ybT0idHJhbnNsYXRlKDE1NTIsNDk0NykiPjx1c2UgeGxpbms6aHJlZj0iI25fcmItMCIvPjwvZz4KPGcgdHJhbnNmb3JtPSJ0cmFuc2xhdGUoMTY0OSw0OTQ3KSI+PHVzZSB4bGluazpocmVmPSIjcmVjdC0wIi8+PC9nPgo8ZyB0cmFuc2Zvcm09InRyYW5zbGF0ZSgxNzQ2LDQ5NDcpIj48dXNlIHhsaW5rOmhyZWY9IiNsYi0wIi8+PC9nPgo8ZyB0cmFuc2Zvcm09InRyYW5zbGF0ZSgxOTQwLDQ5NDcpIj48dXNlIHhsaW5rOmhyZWY9IiN0LTAiLz48L2c+CjxnIHRyYW5zZm9ybT0idHJhbnNsYXRlKDIyMzEsNDk0NykiPjx1c2UgeGxpbms6aHJlZj0iI3J0LTAiLz48L2c+CjxnIHRyYW5zZm9ybT0idHJhbnNsYXRlKDIzMjgsNDk0NykiPjx1c2UgeGxpbms6aHJlZj0iI2wtMCIvPjwvZz4KPGcgdHJhbnNmb3JtPSJ0cmFuc2xhdGUoMjUyMiw0OTQ3KSI+PHVzZSB4bGluazpocmVmPSIjZW1wdHktMCIvPjwvZz4KPGcgdHJhbnNmb3JtPSJ0cmFuc2xhdGUoMjcxNiw0OTQ3KSI+PHVzZSB4bGluazpocmVmPSIjYi0wIi8+PC9nPgo8ZyB0cmFuc2Zvcm09InRyYW5zbGF0ZSgyOTEwLDQ5NDcpIj48dXNlIHhsaW5rOmhyZWY9IiNyYi0wIi8+PC9nPgo8ZyB0cmFuc2Zvcm09InRyYW5zbGF0ZSgzMDA3LDQ5NDcpIj48dXNlIHhsaW5rOmhyZWY9IiNyZWN0LTAiLz48L2c+CjxnIHRyYW5zZm9ybT0idHJhbnNsYXRlKDMxMDQsNDk0NykiPjx1c2UgeGxpbms6aHJlZj0iI3JlY3QtMCIvPjwvZz4KPGcgdHJhbnNmb3JtPSJ0cmFuc2xhdGUoMzIwMSw0OTQ3KSI+PHVzZSB4bGluazpocmVmPSIjbC0wIi8+PC9nPgo8ZyB0cmFuc2Zvcm09InRyYW5zbGF0ZSgzNDkyLDQ5NDcpIj48dXNlIHhsaW5rOmhyZWY9IiNyZWN0LTAiLz48L2c+CjxnIHRyYW5zZm9ybT0idHJhbnNsYXRlKDM1ODksNDk0NykiPjx1c2UgeGxpbms6aHJlZj0iI3JlY3QtMCIvPjwvZz4KPGcgdHJhbnNmb3JtPSJ0cmFuc2xhdGUoMzY4Niw0OTQ3KSI+PHVzZSB4bGluazpocmVmPSIjbGItMCIvPjwvZz4KPGcgdHJhbnNmb3JtPSJ0cmFuc2xhdGUoMzg4MCw0OTQ3KSI+PHVzZSB4bGluazpocmVmPSIjYi0wIi8+PC9nPgo8ZyB0cmFuc2Zvcm09InRyYW5zbGF0ZSg0MTcxLDQ5NDcpIj48dXNlIHhsaW5rOmhyZWY9IiN0LTAiLz48L2c+CjxnIHRyYW5zZm9ybT0idHJhbnNsYXRlKDQzNjUsNDk0NykiPjx1c2UgeGxpbms6aHJlZj0iI3ItMCIvPjwvZz4KPGcgdHJhbnNmb3JtPSJ0cmFuc2xhdGUoNDQ2Miw0OTQ3KSI+PHVzZSB4bGluazpocmVmPSIjcmVjdC0wIi8+PC9nPgo8ZyB0cmFuc2Zvcm09InRyYW5zbGF0ZSg0NTU5LDQ5NDcpIj48dXNlIHhsaW5rOmhyZWY9IiNyZWN0LTAiLz48L2c+CjxnIHRyYW5zZm9ybT0idHJhbnNsYXRlKDQ2NTYsNDk0NykiPjx1c2UgeGxpbms6aHJlZj0iI2x0LTAiLz48L2c+CjxnIHRyYW5zZm9ybT0idHJhbnNsYXRlKDQ4NTAsNDk0NykiPjx1c2UgeGxpbms6aHJlZj0iI3J0LTAiLz48L2c+CjxnIHRyYW5zZm9ybT0idHJhbnNsYXRlKDQ5NDcsNDk0NykiPjx1c2UgeGxpbms6aHJlZj0iI3JlY3QtMCIvPjwvZz4KPGcgdHJhbnNmb3JtPSJ0cmFuc2xhdGUoNTMzNSw0OTQ3KSI+PHVzZSB4bGluazpocmVmPSIjdC0wIi8+PC9nPgo8ZyB0cmFuc2Zvcm09InRyYW5zbGF0ZSg1NTI5LDQ5NDcpIj48dXNlIHhsaW5rOmhyZWY9IiNyLTAiLz48L2c+CjxnIHRyYW5zZm9ybT0idHJhbnNsYXRlKDU2MjYsNDk0NykiPjx1c2UgeGxpbms6aHJlZj0iI3JlY3QtMCIvPjwvZz4KPGcgdHJhbnNmb3JtPSJ0cmFuc2xhdGUoNTcyMyw0OTQ3KSI+PHVzZSB4bGluazpocmVmPSIjbHQtMCIvPjwvZz4KPGcgdHJhbnNmb3JtPSJ0cmFuc2xhdGUoNTgyMCw0OTQ3KSI+PHVzZSB4bGluazpocmVmPSIjbl9yYi0wIi8+PC9nPgo8ZyB0cmFuc2Zvcm09InRyYW5zbGF0ZSg1OTE3LDQ5NDcpIj48dXNlIHhsaW5rOmhyZWY9IiNyZWN0LTAiLz48L2c+CjxnIHRyYW5zZm9ybT0idHJhbnNsYXRlKDYwMTQsNDk0NykiPjx1c2UgeGxpbms6aHJlZj0iI2x0LTAiLz48L2c+CjxnIHRyYW5zZm9ybT0idHJhbnNsYXRlKDM4OCw1MDQ0KSI+PHVzZSB4bGluazpocmVmPSIjdC0wIi8+PC9nPgo8ZyB0cmFuc2Zvcm09InRyYW5zbGF0ZSg1ODIsNTA0NCkiPjx1c2UgeGxpbms6aHJlZj0iI3ItMCIvPjwvZz4KPGcgdHJhbnNmb3JtPSJ0cmFuc2xhdGUoNjc5LDUwNDQpIj48dXNlIHhsaW5rOmhyZWY9IiNsYi0wIi8+PC9nPgo8ZyB0cmFuc2Zvcm09InRyYW5zbGF0ZSgxMzU4LDUwNDQpIj48dXNlIHhsaW5rOmhyZWY9IiNlbXB0eS0wIi8+PC9nPgo8ZyB0cmFuc2Zvcm09InRyYW5zbGF0ZSgxNTUyLDUwNDQpIj48dXNlIHhsaW5rOmhyZWY9IiNyLTAiLz48L2c+CjxnIHRyYW5zZm9ybT0idHJhbnNsYXRlKDE2NDksNTA0NCkiPjx1c2UgeGxpbms6aHJlZj0iI3JlY3QtMCIvPjwvZz4KPGcgdHJhbnNmb3JtPSJ0cmFuc2xhdGUoMTc0Niw1MDQ0KSI+PHVzZSB4bGluazpocmVmPSIjcmVjdC0wIi8+PC9nPgo8ZyB0cmFuc2Zvcm09InRyYW5zbGF0ZSgxODQzLDUwNDQpIj48dXNlIHhsaW5rOmhyZWY9IiNsLTAiLz48L2c+CjxnIHRyYW5zZm9ybT0idHJhbnNsYXRlKDIxMzQsNTA0NCkiPjx1c2UgeGxpbms6aHJlZj0iI2ItMCIvPjwvZz4KPGcgdHJhbnNmb3JtPSJ0cmFuc2xhdGUoMjcxNiw1MDQ0KSI+PHVzZSB4bGluazpocmVmPSIjcmVjdC0wIi8+PC9nPgo8ZyB0cmFuc2Zvcm09InRyYW5zbGF0ZSgyOTEwLDUwNDQpIj48dXNlIHhsaW5rOmhyZWY9IiNydC0wIi8+PC9nPgo8ZyB0cmFuc2Zvcm09InRyYW5zbGF0ZSgzMDA3LDUwNDQpIj48dXNlIHhsaW5rOmhyZWY9IiNsdC0wIi8+PC9nPgo8ZyB0cmFuc2Zvcm09InRyYW5zbGF0ZSgzMjAxLDUwNDQpIj48dXNlIHhsaW5rOmhyZWY9IiNuX3JiLTAiLz48L2c+CjxnIHRyYW5zZm9ybT0idHJhbnNsYXRlKDMyOTgsNTA0NCkiPjx1c2UgeGxpbms6aHJlZj0iI2ItMCIvPjwvZz4KPGcgdHJhbnNmb3JtPSJ0cmFuc2xhdGUoMzM5NSw1MDQ0KSI+PHVzZSB4bGluazpocmVmPSIjbl9yYi0wIi8+PC9nPgo8ZyB0cmFuc2Zvcm09InRyYW5zbGF0ZSgzNDkyLDUwNDQpIj48dXNlIHhsaW5rOmhyZWY9IiNyZWN0LTAiLz48L2c+CjxnIHRyYW5zZm9ybT0idHJhbnNsYXRlKDM2ODYsNTA0NCkiPjx1c2UgeGxpbms6aHJlZj0iI3JlY3QtMCIvPjwvZz4KPGcgdHJhbnNmb3JtPSJ0cmFuc2xhdGUoMzg4MCw1MDQ0KSI+PHVzZSB4bGluazpocmVmPSIjdC0wIi8+PC9nPgo8ZyB0cmFuc2Zvcm09InRyYW5zbGF0ZSg0MjY4LDUwNDQpIj48dXNlIHhsaW5rOmhyZWY9IiNiLTAiLz48L2c+CjxnIHRyYW5zZm9ybT0idHJhbnNsYXRlKDQ0NjIsNTA0NCkiPjx1c2UgeGxpbms6aHJlZj0iI3QtMCIvPjwvZz4KPGcgdHJhbnNmb3JtPSJ0cmFuc2xhdGUoNDk0Nyw1MDQ0KSI+PHVzZSB4bGluazpocmVmPSIjcnQtMCIvPjwvZz4KPGcgdHJhbnNmb3JtPSJ0cmFuc2xhdGUoNTA0NCw1MDQ0KSI+PHVzZSB4bGluazpocmVmPSIjbGItMCIvPjwvZz4KPGcgdHJhbnNmb3JtPSJ0cmFuc2xhdGUoNTIzOCw1MDQ0KSI+PHVzZSB4bGluazpocmVmPSIjYi0wIi8+PC9nPgo8ZyB0cmFuc2Zvcm09InRyYW5zbGF0ZSg1NDMyLDUwNDQpIj48dXNlIHhsaW5rOmhyZWY9IiNiLTAiLz48L2c+CjxnIHRyYW5zZm9ybT0idHJhbnNsYXRlKDU2MjYsNTA0NCkiPjx1c2UgeGxpbms6aHJlZj0iI3QtMCIvPjwvZz4KPGcgdHJhbnNmb3JtPSJ0cmFuc2xhdGUoNTgyMCw1MDQ0KSI+PHVzZSB4bGluazpocmVmPSIjci0wIi8+PC9nPgo8ZyB0cmFuc2Zvcm09InRyYW5zbGF0ZSg1OTE3LDUwNDQpIj48dXNlIHhsaW5rOmhyZWY9IiNyZWN0LTAiLz48L2c+CjxnIHRyYW5zZm9ybT0idHJhbnNsYXRlKDYyMDgsNTA0NCkiPjx1c2UgeGxpbms6aHJlZj0iI2VtcHR5LTAiLz48L2c+CjxnIHRyYW5zZm9ybT0idHJhbnNsYXRlKDk3LDUxNDEpIj48dXNlIHhsaW5rOmhyZWY9IiNlbXB0eS0wIi8+PC9nPgo8ZyB0cmFuc2Zvcm09InRyYW5zbGF0ZSgxOTQsNTE0MSkiPjx1c2UgeGxpbms6aHJlZj0iI25fcmItMCIvPjwvZz4KPGcgdHJhbnNmb3JtPSJ0cmFuc2xhdGUoMjkxLDUxNDEpIj48dXNlIHhsaW5rOmhyZWY9IiNiLTAiLz48L2c+CjxnIHRyYW5zZm9ybT0idHJhbnNsYXRlKDY3OSw1MTQxKSI+PHVzZSB4bGluazpocmVmPSIjcmVjdC0wIi8+PC9nPgo8ZyB0cmFuc2Zvcm09InRyYW5zbGF0ZSg3NzYsNTE0MSkiPjx1c2UgeGxpbms6aHJlZj0iI25fcmItMCIvPjwvZz4KPGcgdHJhbnNmb3JtPSJ0cmFuc2xhdGUoODczLDUxNDEpIj48dXNlIHhsaW5rOmhyZWY9IiNiLTAiLz48L2c+CjxnIHRyYW5zZm9ybT0idHJhbnNsYXRlKDEwNjcsNTE0MSkiPjx1c2UgeGxpbms6aHJlZj0iI3ItMCIvPjwvZz4KPGcgdHJhbnNmb3JtPSJ0cmFuc2xhdGUoMTE2NCw1MTQxKSI+PHVzZSB4bGluazpocmVmPSIjbC0wIi8+PC9nPgo8ZyB0cmFuc2Zvcm09InRyYW5zbGF0ZSgxNjQ5LDUxNDEpIj48dXNlIHhsaW5rOmhyZWY9IiNydC0wIi8+PC9nPgo8ZyB0cmFuc2Zvcm09InRyYW5zbGF0ZSgxNzQ2LDUxNDEpIj48dXNlIHhsaW5rOmhyZWY9IiNsdC0wIi8+PC9nPgo8ZyB0cmFuc2Zvcm09InRyYW5zbGF0ZSgyMDM3LDUxNDEpIj48dXNlIHhsaW5rOmhyZWY9IiNuX3JiLTAiLz48L2c+CjxnIHRyYW5zZm9ybT0idHJhbnNsYXRlKDIxMzQsNTE0MSkiPjx1c2UgeGxpbms6aHJlZj0iI3JlY3QtMCIvPjwvZz4KPGcgdHJhbnNmb3JtPSJ0cmFuc2xhdGUoMjQyNSw1MTQxKSI+PHVzZSB4bGluazpocmVmPSIjZW1wdHktMCIvPjwvZz4KPGcgdHJhbnNmb3JtPSJ0cmFuc2xhdGUoMjcxNiw1MTQxKSI+PHVzZSB4bGluazpocmVmPSIjdC0wIi8+PC9nPgo8ZyB0cmFuc2Zvcm09InRyYW5zbGF0ZSgzMTA0LDUxNDEpIj48dXNlIHhsaW5rOmhyZWY9IiNuX3JiLTAiLz48L2c+CjxnIHRyYW5zZm9ybT0idHJhbnNsYXRlKDMyMDEsNTE0MSkiPjx1c2UgeGxpbms6aHJlZj0iI3JiLTAiLz48L2c+CjxnIHRyYW5zZm9ybT0idHJhbnNsYXRlKDMyOTgsNTE0MSkiPjx1c2UgeGxpbms6aHJlZj0iI3JlY3QtMCIvPjwvZz4KPGcgdHJhbnNmb3JtPSJ0cmFuc2xhdGUoMzM5NSw1MTQxKSI+PHVzZSB4bGluazpocmVmPSIjcmVjdC0wIi8+PC9nPgo8ZyB0cmFuc2Zvcm09InRyYW5zbGF0ZSgzNDkyLDUxNDEpIj48dXNlIHhsaW5rOmhyZWY9IiNyZWN0LTAiLz48L2c+CjxnIHRyYW5zZm9ybT0idHJhbnNsYXRlKDM1ODksNTE0MSkiPjx1c2UgeGxpbms6aHJlZj0iI3JlY3QtMCIvPjwvZz4KPGcgdHJhbnNmb3JtPSJ0cmFuc2xhdGUoMzY4Niw1MTQxKSI+PHVzZSB4bGluazpocmVmPSIjcmVjdC0wIi8+PC9nPgo8ZyB0cmFuc2Zvcm09InRyYW5zbGF0ZSgzNzgzLDUxNDEpIj48dXNlIHhsaW5rOmhyZWY9IiNsYi0wIi8+PC9nPgo8ZyB0cmFuc2Zvcm09InRyYW5zbGF0ZSgzOTc3LDUxNDEpIj48dXNlIHhsaW5rOmhyZWY9IiNlbXB0eS0wIi8+PC9nPgo8ZyB0cmFuc2Zvcm09InRyYW5zbGF0ZSg0MTcxLDUxNDEpIj48dXNlIHhsaW5rOmhyZWY9IiNuX3JiLTAiLz48L2c+CjxnIHRyYW5zZm9ybT0idHJhbnNsYXRlKDQyNjgsNTE0MSkiPjx1c2UgeGxpbms6aHJlZj0iI3JlY3QtMCIvPjwvZz4KPGcgdHJhbnNmb3JtPSJ0cmFuc2xhdGUoNDM2NSw1MTQxKSI+PHVzZSB4bGluazpocmVmPSIjbC0wIi8+PC9nPgo8ZyB0cmFuc2Zvcm09InRyYW5zbGF0ZSg0NzUzLDUxNDEpIj48dXNlIHhsaW5rOmhyZWY9IiNiLTAiLz48L2c+CjxnIHRyYW5zZm9ybT0idHJhbnNsYXRlKDUwNDQsNTE0MSkiPjx1c2UgeGxpbms6aHJlZj0iI3JlY3QtMCIvPjwvZz4KPGcgdHJhbnNmb3JtPSJ0cmFuc2xhdGUoNTIzOCw1MTQxKSI+PHVzZSB4bGluazpocmVmPSIjdC0wIi8+PC9nPgo8ZyB0cmFuc2Zvcm09InRyYW5zbGF0ZSg1NDMyLDUxNDEpIj48dXNlIHhsaW5rOmhyZWY9IiN0LTAiLz48L2c+CjxnIHRyYW5zZm9ybT0idHJhbnNsYXRlKDU5MTcsNTE0MSkiPjx1c2UgeGxpbms6aHJlZj0iI3J0LTAiLz48L2c+CjxnIHRyYW5zZm9ybT0idHJhbnNsYXRlKDYwMTQsNTE0MSkiPjx1c2UgeGxpbms6aHJlZj0iI2wtMCIvPjwvZz4KPGcgdHJhbnNmb3JtPSJ0cmFuc2xhdGUoMTk0LDUyMzgpIj48dXNlIHhsaW5rOmhyZWY9IiNyLTAiLz48L2c+CjxnIHRyYW5zZm9ybT0idHJhbnNsYXRlKDI5MSw1MjM4KSI+PHVzZSB4bGluazpocmVmPSIjcmVjdC0wIi8+PC9nPgo8ZyB0cmFuc2Zvcm09InRyYW5zbGF0ZSg0ODUsNTIzOCkiPjx1c2UgeGxpbms6aHJlZj0iI3ItMCIvPjwvZz4KPGcgdHJhbnNmb3JtPSJ0cmFuc2xhdGUoNTgyLDUyMzgpIj48dXNlIHhsaW5rOmhyZWY9IiNyZWN0LTAiLz48L2c+CjxnIHRyYW5zZm9ybT0idHJhbnNsYXRlKDY3OSw1MjM4KSI+PHVzZSB4bGluazpocmVmPSIjcmVjdC0wIi8+PC9nPgo8ZyB0cmFuc2Zvcm09InRyYW5zbGF0ZSg3NzYsNTIzOCkiPjx1c2UgeGxpbms6aHJlZj0iI3JlY3QtMCIvPjwvZz4KPGcgdHJhbnNmb3JtPSJ0cmFuc2xhdGUoODczLDUyMzgpIj48dXNlIHhsaW5rOmhyZWY9IiNsdC0wIi8+PC9nPgo8ZyB0cmFuc2Zvcm09InRyYW5zbGF0ZSgxMjYxLDUyMzgpIj48dXNlIHhsaW5rOmhyZWY9IiNyLTAiLz48L2c+CjxnIHRyYW5zZm9ybT0idHJhbnNsYXRlKDEzNTgsNTIzOCkiPjx1c2UgeGxpbms6aHJlZj0iI2wtMCIvPjwvZz4KPGcgdHJhbnNmb3JtPSJ0cmFuc2xhdGUoMTg0Myw1MjM4KSI+PHVzZSB4bGluazpocmVmPSIjci0wIi8+PC9nPgo8ZyB0cmFuc2Zvcm09InRyYW5zbGF0ZSgxOTQwLDUyMzgpIj48dXNlIHhsaW5rOmhyZWY9IiNyZWN0LTAiLz48L2c+CjxnIHRyYW5zZm9ybT0idHJhbnNsYXRlKDIwMzcsNTIzOCkiPjx1c2UgeGxpbms6aHJlZj0iI3JlY3QtMCIvPjwvZz4KPGcgdHJhbnNmb3JtPSJ0cmFuc2xhdGUoMjEzNCw1MjM4KSI+PHVzZSB4bGluazpocmVmPSIjcmVjdC0wIi8+PC9nPgo8ZyB0cmFuc2Zvcm09InRyYW5zbGF0ZSgyMjMxLDUyMzgpIj48dXNlIHhsaW5rOmhyZWY9IiNyZWN0LTAiLz48L2c+CjxnIHRyYW5zZm9ybT0idHJhbnNsYXRlKDIzMjgsNTIzOCkiPjx1c2UgeGxpbms6aHJlZj0iI2xiLTAiLz48L2c+CjxnIHRyYW5zZm9ybT0idHJhbnNsYXRlKDI1MjIsNTIzOCkiPjx1c2UgeGxpbms6aHJlZj0iI25fcmItMCIvPjwvZz4KPGcgdHJhbnNmb3JtPSJ0cmFuc2xhdGUoMjYxOSw1MjM4KSI+PHVzZSB4bGluazpocmVmPSIjYi0wIi8+PC9nPgo8ZyB0cmFuc2Zvcm09InRyYW5zbGF0ZSgyODEzLDUyMzgpIj48dXNlIHhsaW5rOmhyZWY9IiNyLTAiLz48L2c+CjxnIHRyYW5zZm9ybT0idHJhbnNsYXRlKDI5MTAsNTIzOCkiPjx1c2UgeGxpbms6aHJlZj0iI2xiLTAiLz48L2c+CjxnIHRyYW5zZm9ybT0idHJhbnNsYXRlKDMxMDQsNTIzOCkiPjx1c2UgeGxpbms6aHJlZj0iI3ItMCIvPjwvZz4KPGcgdHJhbnNmb3JtPSJ0cmFuc2xhdGUoMzIwMSw1MjM4KSI+PHVzZSB4bGluazpocmVmPSIjcmVjdC0wIi8+PC9nPgo8ZyB0cmFuc2Zvcm09InRyYW5zbGF0ZSgzMjk4LDUyMzgpIj48dXNlIHhsaW5rOmhyZWY9IiNsdC0wIi8+PC9nPgo8ZyB0cmFuc2Zvcm09InRyYW5zbGF0ZSgzNDkyLDUyMzgpIj48dXNlIHhsaW5rOmhyZWY9IiNyZWN0LTAiLz48L2c+CjxnIHRyYW5zZm9ybT0idHJhbnNsYXRlKDM1ODksNTIzOCkiPjx1c2UgeGxpbms6aHJlZj0iI3JlY3QtMCIvPjwvZz4KPGcgdHJhbnNmb3JtPSJ0cmFuc2xhdGUoMzc4Myw1MjM4KSI+PHVzZSB4bGluazpocmVmPSIjdC0wIi8+PC9nPgo8ZyB0cmFuc2Zvcm09InRyYW5zbGF0ZSg0MTcxLDUyMzgpIj48dXNlIHhsaW5rOmhyZWY9IiNyYi0wIi8+PC9nPgo8ZyB0cmFuc2Zvcm09InRyYW5zbGF0ZSg0MjY4LDUyMzgpIj48dXNlIHhsaW5rOmhyZWY9IiNsdC0wIi8+PC9nPgo8ZyB0cmFuc2Zvcm09InRyYW5zbGF0ZSg0MzY1LDUyMzgpIj48dXNlIHhsaW5rOmhyZWY9IiNuX3JiLTAiLz48L2c+CjxnIHRyYW5zZm9ybT0idHJhbnNsYXRlKDQ0NjIsNTIzOCkiPjx1c2UgeGxpbms6aHJlZj0iI3JiLTAiLz48L2c+CjxnIHRyYW5zZm9ybT0idHJhbnNsYXRlKDQ1NTksNTIzOCkiPjx1c2UgeGxpbms6aHJlZj0iI2xiLTAiLz48L2c+CjxnIHRyYW5zZm9ybT0idHJhbnNsYXRlKDQ3NTMsNTIzOCkiPjx1c2UgeGxpbms6aHJlZj0iI3QtMCIvPjwvZz4KPGcgdHJhbnNmb3JtPSJ0cmFuc2xhdGUoNDk0Nyw1MjM4KSI+PHVzZSB4bGluazpocmVmPSIjcmItMCIvPjwvZz4KPGcgdHJhbnNmb3JtPSJ0cmFuc2xhdGUoNTA0NCw1MjM4KSI+PHVzZSB4bGluazpocmVmPSIjcmVjdC0wIi8+PC9nPgo8ZyB0cmFuc2Zvcm09InRyYW5zbGF0ZSg1MTQxLDUyMzgpIj48dXNlIHhsaW5rOmhyZWY9IiNsLTAiLz48L2c+CjxnIHRyYW5zZm9ybT0idHJhbnNsYXRlKDUyMzgsNTIzOCkiPjx1c2UgeGxpbms6aHJlZj0iI25fcmItMCIvPjwvZz4KPGcgdHJhbnNmb3JtPSJ0cmFuc2xhdGUoNTMzNSw1MjM4KSI+PHVzZSB4bGluazpocmVmPSIjYi0wIi8+PC9nPgo8ZyB0cmFuc2Zvcm09InRyYW5zbGF0ZSg1NzIzLDUyMzgpIj48dXNlIHhsaW5rOmhyZWY9IiNlbXB0eS0wIi8+PC9nPgo8ZyB0cmFuc2Zvcm09InRyYW5zbGF0ZSg2MTExLDUyMzgpIj48dXNlIHhsaW5rOmhyZWY9IiNuX3JiLTAiLz48L2c+CjxnIHRyYW5zZm9ybT0idHJhbnNsYXRlKDYyMDgsNTIzOCkiPjx1c2UgeGxpbms6aHJlZj0iI2ItMCIvPjwvZz4KPGcgdHJhbnNmb3JtPSJ0cmFuc2xhdGUoMCw1MzM1KSI+PHVzZSB4bGluazpocmVmPSIjZW1wdHktMCIvPjwvZz4KPGcgdHJhbnNmb3JtPSJ0cmFuc2xhdGUoMjkxLDUzMzUpIj48dXNlIHhsaW5rOmhyZWY9IiN0LTAiLz48L2c+CjxnIHRyYW5zZm9ybT0idHJhbnNsYXRlKDY3OSw1MzM1KSI+PHVzZSB4bGluazpocmVmPSIjcmVjdC0wIi8+PC9nPgo8ZyB0cmFuc2Zvcm09InRyYW5zbGF0ZSg3NzYsNTMzNSkiPjx1c2UgeGxpbms6aHJlZj0iI2x0LTAiLz48L2c+CjxnIHRyYW5zZm9ybT0idHJhbnNsYXRlKDk3MCw1MzM1KSI+PHVzZSB4bGluazpocmVmPSIjci0wIi8+PC9nPgo8ZyB0cmFuc2Zvcm09InRyYW5zbGF0ZSgxMDY3LDUzMzUpIj48dXNlIHhsaW5rOmhyZWY9IiNsLTAiLz48L2c+CjxnIHRyYW5zZm9ybT0idHJhbnNsYXRlKDE0NTUsNTMzNSkiPjx1c2UgeGxpbms6aHJlZj0iI25fcmItMCIvPjwvZz4KPGcgdHJhbnNmb3JtPSJ0cmFuc2xhdGUoMTU1Miw1MzM1KSI+PHVzZSB4bGluazpocmVmPSIjcmItMCIvPjwvZz4KPGcgdHJhbnNmb3JtPSJ0cmFuc2xhdGUoMTY0OSw1MzM1KSI+PHVzZSB4bGluazpocmVmPSIjcmVjdC0wIi8+PC9nPgo8ZyB0cmFuc2Zvcm09InRyYW5zbGF0ZSgxNzQ2LDUzMzUpIj48dXNlIHhsaW5rOmhyZWY9IiNsYi0wIi8+PC9nPgo8ZyB0cmFuc2Zvcm09InRyYW5zbGF0ZSgyMDM3LDUzMzUpIj48dXNlIHhsaW5rOmhyZWY9IiNyZWN0LTAiLz48L2c+CjxnIHRyYW5zZm9ybT0idHJhbnNsYXRlKDIxMzQsNTMzNSkiPjx1c2UgeGxpbms6aHJlZj0iI3JlY3QtMCIvPjwvZz4KPGcgdHJhbnNmb3JtPSJ0cmFuc2xhdGUoMjMyOCw1MzM1KSI+PHVzZSB4bGluazpocmVmPSIjcnQtMCIvPjwvZz4KPGcgdHJhbnNmb3JtPSJ0cmFuc2xhdGUoMjQyNSw1MzM1KSI+PHVzZSB4bGluazpocmVmPSIjcmVjdC0wIi8+PC9nPgo8ZyB0cmFuc2Zvcm09InRyYW5zbGF0ZSgyNTIyLDUzMzUpIj48dXNlIHhsaW5rOmhyZWY9IiNyZWN0LTAiLz48L2c+CjxnIHRyYW5zZm9ybT0idHJhbnNsYXRlKDI2MTksNTMzNSkiPjx1c2UgeGxpbms6aHJlZj0iI2x0LTAiLz48L2c+CjxnIHRyYW5zZm9ybT0idHJhbnNsYXRlKDI5MTAsNTMzNSkiPjx1c2UgeGxpbms6aHJlZj0iI3JlY3QtMCIvPjwvZz4KPGcgdHJhbnNmb3JtPSJ0cmFuc2xhdGUoMzAwNyw1MzM1KSI+PHVzZSB4bGluazpocmVmPSIjbGItMCIvPjwvZz4KPGcgdHJhbnNmb3JtPSJ0cmFuc2xhdGUoMzEwNCw1MzM1KSI+PHVzZSB4bGluazpocmVmPSIjbl9yYi0wIi8+PC9nPgo8ZyB0cmFuc2Zvcm09InRyYW5zbGF0ZSgzMjAxLDUzMzUpIj48dXNlIHhsaW5rOmhyZWY9IiNyZWN0LTAiLz48L2c+CjxnIHRyYW5zZm9ybT0idHJhbnNsYXRlKDM0OTIsNTMzNSkiPjx1c2UgeGxpbms6aHJlZj0iI3JlY3QtMCIvPjwvZz4KPGcgdHJhbnNmb3JtPSJ0cmFuc2xhdGUoMzU4OSw1MzM1KSI+PHVzZSB4bGluazpocmVmPSIjcmVjdC0wIi8+PC9nPgo8ZyB0cmFuc2Zvcm09InRyYW5zbGF0ZSgzNjg2LDUzMzUpIj48dXNlIHhsaW5rOmhyZWY9IiNsLTAiLz48L2c+CjxnIHRyYW5zZm9ybT0idHJhbnNsYXRlKDM5NzcsNTMzNSkiPjx1c2UgeGxpbms6aHJlZj0iI2ItMCIvPjwvZz4KPGcgdHJhbnNmb3JtPSJ0cmFuc2xhdGUoNDE3MSw1MzM1KSI+PHVzZSB4bGluazpocmVmPSIjdC0wIi8+PC9nPgo8ZyB0cmFuc2Zvcm09InRyYW5zbGF0ZSg0MzY1LDUzMzUpIj48dXNlIHhsaW5rOmhyZWY9IiNyLTAiLz48L2c+CjxnIHRyYW5zZm9ybT0idHJhbnNsYXRlKDQ0NjIsNTMzNSkiPjx1c2UgeGxpbms6aHJlZj0iI3JlY3QtMCIvPjwvZz4KPGcgdHJhbnNmb3JtPSJ0cmFuc2xhdGUoNDU1OSw1MzM1KSI+PHVzZSB4bGluazpocmVmPSIjbHQtMCIvPjwvZz4KPGcgdHJhbnNmb3JtPSJ0cmFuc2xhdGUoNDg1MCw1MzM1KSI+PHVzZSB4bGluazpocmVmPSIjbl9yYi0wIi8+PC9nPgo8ZyB0cmFuc2Zvcm09InRyYW5zbGF0ZSg0OTQ3LDUzMzUpIj48dXNlIHhsaW5rOmhyZWY9IiNyZWN0LTAiLz48L2c+CjxnIHRyYW5zZm9ybT0idHJhbnNsYXRlKDUwNDQsNTMzNSkiPjx1c2UgeGxpbms6aHJlZj0iI2x0LTAiLz48L2c+CjxnIHRyYW5zZm9ybT0idHJhbnNsYXRlKDUyMzgsNTMzNSkiPjx1c2UgeGxpbms6aHJlZj0iI3ItMCIvPjwvZz4KPGcgdHJhbnNmb3JtPSJ0cmFuc2xhdGUoNTMzNSw1MzM1KSI+PHVzZSB4bGluazpocmVmPSIjbHQtMCIvPjwvZz4KPGcgdHJhbnNmb3JtPSJ0cmFuc2xhdGUoNTQzMiw1MzM1KSI+PHVzZSB4bGluazpocmVmPSIjbl9yYi0wIi8+PC9nPgo8ZyB0cmFuc2Zvcm09InRyYW5zbGF0ZSg1NTI5LDUzMzUpIj48dXNlIHhsaW5rOmhyZWY9IiNiLTAiLz48L2c+CjxnIHRyYW5zZm9ybT0idHJhbnNsYXRlKDYwMTQsNTMzNSkiPjx1c2UgeGxpbms6aHJlZj0iI3JiLTAiLz48L2c+CjxnIHRyYW5zZm9ybT0idHJhbnNsYXRlKDYxMTEsNTMzNSkiPjx1c2UgeGxpbms6aHJlZj0iI3JlY3QtMCIvPjwvZz4KPGcgdHJhbnNmb3JtPSJ0cmFuc2xhdGUoNjIwOCw1MzM1KSI+PHVzZSB4bGluazpocmVmPSIjcmVjdC0wIi8+PC9nPgo8ZyB0cmFuc2Zvcm09InRyYW5zbGF0ZSg5Nyw1NDMyKSI+PHVzZSB4bGluazpocmVmPSIjci0wIi8+PC9nPgo8ZyB0cmFuc2Zvcm09InRyYW5zbGF0ZSgxOTQsNTQzMikiPjx1c2UgeGxpbms6aHJlZj0iI2wtMCIvPjwvZz4KPGcgdHJhbnNmb3JtPSJ0cmFuc2xhdGUoMzg4LDU0MzIpIj48dXNlIHhsaW5rOmhyZWY9IiNlbXB0eS0wIi8+PC9nPgo8ZyB0cmFuc2Zvcm09InRyYW5zbGF0ZSg1ODIsNTQzMikiPjx1c2UgeGxpbms6aHJlZj0iI3ItMCIvPjwvZz4KPGcgdHJhbnNmb3JtPSJ0cmFuc2xhdGUoNjc5LDU0MzIpIj48dXNlIHhsaW5rOmhyZWY9IiNsdC0wIi8+PC9nPgo8ZyB0cmFuc2Zvcm09InRyYW5zbGF0ZSg4NzMsNTQzMikiPjx1c2UgeGxpbms6aHJlZj0iI2VtcHR5LTAiLz48L2c+CjxnIHRyYW5zZm9ybT0idHJhbnNsYXRlKDEwNjcsNTQzMikiPjx1c2UgeGxpbms6aHJlZj0iI25fcmItMCIvPjwvZz4KPGcgdHJhbnNmb3JtPSJ0cmFuc2xhdGUoMTE2NCw1NDMyKSI+PHVzZSB4bGluazpocmVmPSIjYi0wIi8+PC9nPgo8ZyB0cmFuc2Zvcm09InRyYW5zbGF0ZSgxMjYxLDU0MzIpIj48dXNlIHhsaW5rOmhyZWY9IiNuX3JiLTAiLz48L2c+CjxnIHRyYW5zZm9ybT0idHJhbnNsYXRlKDEzNTgsNTQzMikiPjx1c2UgeGxpbms6aHJlZj0iI3JiLTAiLz48L2c+CjxnIHRyYW5zZm9ybT0idHJhbnNsYXRlKDE0NTUsNTQzMikiPjx1c2UgeGxpbms6aHJlZj0iI3JlY3QtMCIvPjwvZz4KPGcgdHJhbnNmb3JtPSJ0cmFuc2xhdGUoMTU1Miw1NDMyKSI+PHVzZSB4bGluazpocmVmPSIjcmVjdC0wIi8+PC9nPgo8ZyB0cmFuc2Zvcm09InRyYW5zbGF0ZSgxNjQ5LDU0MzIpIj48dXNlIHhsaW5rOmhyZWY9IiNyZWN0LTAiLz48L2c+CjxnIHRyYW5zZm9ybT0idHJhbnNsYXRlKDE3NDYsNTQzMikiPjx1c2UgeGxpbms6aHJlZj0iI3JlY3QtMCIvPjwvZz4KPGcgdHJhbnNmb3JtPSJ0cmFuc2xhdGUoMTg0Myw1NDMyKSI+PHVzZSB4bGluazpocmVmPSIjbC0wIi8+PC9nPgo8ZyB0cmFuc2Zvcm09InRyYW5zbGF0ZSgxOTQwLDU0MzIpIj48dXNlIHhsaW5rOmhyZWY9IiNuX3JiLTAiLz48L2c+CjxnIHRyYW5zZm9ybT0idHJhbnNsYXRlKDIwMzcsNTQzMikiPjx1c2UgeGxpbms6aHJlZj0iI3JlY3QtMCIvPjwvZz4KPGcgdHJhbnNmb3JtPSJ0cmFuc2xhdGUoMjEzNCw1NDMyKSI+PHVzZSB4bGluazpocmVmPSIjbHQtMCIvPjwvZz4KPGcgdHJhbnNmb3JtPSJ0cmFuc2xhdGUoMjQyNSw1NDMyKSI+PHVzZSB4bGluazpocmVmPSIjdC0wIi8+PC9nPgo8ZyB0cmFuc2Zvcm09InRyYW5zbGF0ZSgyOTEwLDU0MzIpIj48dXNlIHhsaW5rOmhyZWY9IiNyZWN0LTAiLz48L2c+CjxnIHRyYW5zZm9ybT0idHJhbnNsYXRlKDMwMDcsNTQzMikiPjx1c2UgeGxpbms6aHJlZj0iI3JlY3QtMCIvPjwvZz4KPGcgdHJhbnNmb3JtPSJ0cmFuc2xhdGUoMzEwNCw1NDMyKSI+PHVzZSB4bGluazpocmVmPSIjcmVjdC0wIi8+PC9nPgo8ZyB0cmFuc2Zvcm09InRyYW5zbGF0ZSgzMjAxLDU0MzIpIj48dXNlIHhsaW5rOmhyZWY9IiNyZWN0LTAiLz48L2c+CjxnIHRyYW5zZm9ybT0idHJhbnNsYXRlKDMyOTgsNTQzMikiPjx1c2UgeGxpbms6aHJlZj0iI2xiLTAiLz48L2c+CjxnIHRyYW5zZm9ybT0idHJhbnNsYXRlKDM0OTIsNTQzMikiPjx1c2UgeGxpbms6aHJlZj0iI3J0LTAiLz48L2c+CjxnIHRyYW5zZm9ybT0idHJhbnNsYXRlKDM1ODksNTQzMikiPjx1c2UgeGxpbms6aHJlZj0iI2x0LTAiLz48L2c+CjxnIHRyYW5zZm9ybT0idHJhbnNsYXRlKDM5NzcsNTQzMikiPjx1c2UgeGxpbms6aHJlZj0iI3J0LTAiLz48L2c+CjxnIHRyYW5zZm9ybT0idHJhbnNsYXRlKDQwNzQsNTQzMikiPjx1c2UgeGxpbms6aHJlZj0iI2wtMCIvPjwvZz4KPGcgdHJhbnNmb3JtPSJ0cmFuc2xhdGUoNDQ2Miw1NDMyKSI+PHVzZSB4bGluazpocmVmPSIjcmVjdC0wIi8+PC9nPgo8ZyB0cmFuc2Zvcm09InRyYW5zbGF0ZSg0NjU2LDU0MzIpIj48dXNlIHhsaW5rOmhyZWY9IiNyLTAiLz48L2c+CjxnIHRyYW5zZm9ybT0idHJhbnNsYXRlKDQ3NTMsNTQzMikiPjx1c2UgeGxpbms6aHJlZj0iI3JlY3QtMCIvPjwvZz4KPGcgdHJhbnNmb3JtPSJ0cmFuc2xhdGUoNDg1MCw1NDMyKSI+PHVzZSB4bGluazpocmVmPSIjcmVjdC0wIi8+PC9nPgo8ZyB0cmFuc2Zvcm09InRyYW5zbGF0ZSg0OTQ3LDU0MzIpIj48dXNlIHhsaW5rOmhyZWY9IiNsdC0wIi8+PC9nPgo8ZyB0cmFuc2Zvcm09InRyYW5zbGF0ZSg1MTQxLDU0MzIpIj48dXNlIHhsaW5rOmhyZWY9IiNlbXB0eS0wIi8+PC9nPgo8ZyB0cmFuc2Zvcm09InRyYW5zbGF0ZSg1NDMyLDU0MzIpIj48dXNlIHhsaW5rOmhyZWY9IiNyYi0wIi8+PC9nPgo8ZyB0cmFuc2Zvcm09InRyYW5zbGF0ZSg1NTI5LDU0MzIpIj48dXNlIHhsaW5rOmhyZWY9IiNyZWN0LTAiLz48L2c+CjxnIHRyYW5zZm9ybT0idHJhbnNsYXRlKDU2MjYsNTQzMikiPjx1c2UgeGxpbms6aHJlZj0iI3JlY3QtMCIvPjwvZz4KPGcgdHJhbnNmb3JtPSJ0cmFuc2xhdGUoNTcyMyw1NDMyKSI+PHVzZSB4bGluazpocmVmPSIjcmVjdC0wIi8+PC9nPgo8ZyB0cmFuc2Zvcm09InRyYW5zbGF0ZSg1ODIwLDU0MzIpIj48dXNlIHhsaW5rOmhyZWY9IiNsYi0wIi8+PC9nPgo8ZyB0cmFuc2Zvcm09InRyYW5zbGF0ZSg2MDE0LDU0MzIpIj48dXNlIHhsaW5rOmhyZWY9IiNyZWN0LTAiLz48L2c+CjxnIHRyYW5zZm9ybT0idHJhbnNsYXRlKDYyMDgsNTQzMikiPjx1c2UgeGxpbms6aHJlZj0iI3QtMCIvPjwvZz4KPGcgdHJhbnNmb3JtPSJ0cmFuc2xhdGUoNzc2LDU1MjkpIj48dXNlIHhsaW5rOmhyZWY9IiNiLTAiLz48L2c+CjxnIHRyYW5zZm9ybT0idHJhbnNsYXRlKDg3Myw1NTI5KSI+PHVzZSB4bGluazpocmVmPSIjbl9yYi0wIi8+PC9nPgo8ZyB0cmFuc2Zvcm09InRyYW5zbGF0ZSg5NzAsNTUyOSkiPjx1c2UgeGxpbms6aHJlZj0iI3JiLTAiLz48L2c+CjxnIHRyYW5zZm9ybT0idHJhbnNsYXRlKDEwNjcsNTUyOSkiPjx1c2UgeGxpbms6aHJlZj0iI3JlY3QtMCIvPjwvZz4KPGcgdHJhbnNmb3JtPSJ0cmFuc2xhdGUoMTE2NCw1NTI5KSI+PHVzZSB4bGluazpocmVmPSIjcmVjdC0wIi8+PC9nPgo8ZyB0cmFuc2Zvcm09InRyYW5zbGF0ZSgxMjYxLDU1MjkpIj48dXNlIHhsaW5rOmhyZWY9IiNyZWN0LTAiLz48L2c+CjxnIHRyYW5zZm9ybT0idHJhbnNsYXRlKDEzNTgsNTUyOSkiPjx1c2UgeGxpbms6aHJlZj0iI3JlY3QtMCIvPjwvZz4KPGcgdHJhbnNmb3JtPSJ0cmFuc2xhdGUoMTU1Miw1NTI5KSI+PHVzZSB4bGluazpocmVmPSIjcmVjdC0wIi8+PC9nPgo8ZyB0cmFuc2Zvcm09InRyYW5zbGF0ZSgxNjQ5LDU1MjkpIj48dXNlIHhsaW5rOmhyZWY9IiNsdC0wIi8+PC9nPgo8ZyB0cmFuc2Zvcm09InRyYW5zbGF0ZSgxOTQwLDU1MjkpIj48dXNlIHhsaW5rOmhyZWY9IiNyYi0wIi8+PC9nPgo8ZyB0cmFuc2Zvcm09InRyYW5zbGF0ZSgyMDM3LDU1MjkpIj48dXNlIHhsaW5rOmhyZWY9IiNsdC0wIi8+PC9nPgo8ZyB0cmFuc2Zvcm09InRyYW5zbGF0ZSgyNjE5LDU1MjkpIj48dXNlIHhsaW5rOmhyZWY9IiNlbXB0eS0wIi8+PC9nPgo8ZyB0cmFuc2Zvcm09InRyYW5zbGF0ZSgyODEzLDU1MjkpIj48dXNlIHhsaW5rOmhyZWY9IiNuX3JiLTAiLz48L2c+CjxnIHRyYW5zZm9ybT0idHJhbnNsYXRlKDI5MTAsNTUyOSkiPjx1c2UgeGxpbms6aHJlZj0iI3JlY3QtMCIvPjwvZz4KPGcgdHJhbnNmb3JtPSJ0cmFuc2xhdGUoMzI5OCw1NTI5KSI+PHVzZSB4bGluazpocmVmPSIjcmVjdC0wIi8+PC9nPgo8ZyB0cmFuc2Zvcm09InRyYW5zbGF0ZSgzMzk1LDU1MjkpIj48dXNlIHhsaW5rOmhyZWY9IiNsYi0wIi8+PC9nPgo8ZyB0cmFuc2Zvcm09InRyYW5zbGF0ZSgzNjg2LDU1MjkpIj48dXNlIHhsaW5rOmhyZWY9IiNlbXB0eS0wIi8+PC9nPgo8ZyB0cmFuc2Zvcm09InRyYW5zbGF0ZSg0MTcxLDU1MjkpIj48dXNlIHhsaW5rOmhyZWY9IiNyYi0wIi8+PC9nPgo8ZyB0cmFuc2Zvcm09InRyYW5zbGF0ZSg0MjY4LDU1MjkpIj48dXNlIHhsaW5rOmhyZWY9IiNsYi0wIi8+PC9nPgo8ZyB0cmFuc2Zvcm09InRyYW5zbGF0ZSg0NDYyLDU1MjkpIj48dXNlIHhsaW5rOmhyZWY9IiNyZWN0LTAiLz48L2c+CjxnIHRyYW5zZm9ybT0idHJhbnNsYXRlKDQ1NTksNTUyOSkiPjx1c2UgeGxpbms6aHJlZj0iI2wtMCIvPjwvZz4KPGcgdHJhbnNmb3JtPSJ0cmFuc2xhdGUoNDc1Myw1NTI5KSI+PHVzZSB4bGluazpocmVmPSIjdC0wIi8+PC9nPgo8ZyB0cmFuc2Zvcm09InRyYW5zbGF0ZSg1MDQ0LDU1MjkpIj48dXNlIHhsaW5rOmhyZWY9IiNlbXB0eS0wIi8+PC9nPgo8ZyB0cmFuc2Zvcm09InRyYW5zbGF0ZSg1MjM4LDU1MjkpIj48dXNlIHhsaW5rOmhyZWY9IiNlbXB0eS0wIi8+PC9nPgo8ZyB0cmFuc2Zvcm09InRyYW5zbGF0ZSg1MzM1LDU1MjkpIj48dXNlIHhsaW5rOmhyZWY9IiNuX3JiLTAiLz48L2c+CjxnIHRyYW5zZm9ybT0idHJhbnNsYXRlKDU0MzIsNTUyOSkiPjx1c2UgeGxpbms6aHJlZj0iI3JlY3QtMCIvPjwvZz4KPGcgdHJhbnNmb3JtPSJ0cmFuc2xhdGUoNTgyMCw1NTI5KSI+PHVzZSB4bGluazpocmVmPSIjcmVjdC0wIi8+PC9nPgo8ZyB0cmFuc2Zvcm09InRyYW5zbGF0ZSg2MDE0LDU1MjkpIj48dXNlIHhsaW5rOmhyZWY9IiNyZWN0LTAiLz48L2c+CjxnIHRyYW5zZm9ybT0idHJhbnNsYXRlKDc3Niw1NjI2KSI+PHVzZSB4bGluazpocmVmPSIjcnQtMCIvPjwvZz4KPGcgdHJhbnNmb3JtPSJ0cmFuc2xhdGUoODczLDU2MjYpIj48dXNlIHhsaW5rOmhyZWY9IiNyZWN0LTAiLz48L2c+CjxnIHRyYW5zZm9ybT0idHJhbnNsYXRlKDk3MCw1NjI2KSI+PHVzZSB4bGluazpocmVmPSIjcmVjdC0wIi8+PC9nPgo8ZyB0cmFuc2Zvcm09InRyYW5zbGF0ZSgxMDY3LDU2MjYpIj48dXNlIHhsaW5rOmhyZWY9IiNyZWN0LTAiLz48L2c+CjxnIHRyYW5zZm9ybT0idHJhbnNsYXRlKDExNjQsNTYyNikiPjx1c2UgeGxpbms6aHJlZj0iI2x0LTAiLz48L2c+CjxnIHRyYW5zZm9ybT0idHJhbnNsYXRlKDEzNTgsNTYyNikiPjx1c2UgeGxpbms6aHJlZj0iI3JlY3QtMCIvPjwvZz4KPGcgdHJhbnNmb3JtPSJ0cmFuc2xhdGUoMTQ1NSw1NjI2KSI+PHVzZSB4bGluazpocmVmPSIjcmVjdC0wIi8+PC9nPgo8ZyB0cmFuc2Zvcm09InRyYW5zbGF0ZSgxNTUyLDU2MjYpIj48dXNlIHhsaW5rOmhyZWY9IiNsdC0wIi8+PC9nPgo8ZyB0cmFuc2Zvcm09InRyYW5zbGF0ZSgxNzQ2LDU2MjYpIj48dXNlIHhsaW5rOmhyZWY9IiNiLTAiLz48L2c+CjxnIHRyYW5zZm9ybT0idHJhbnNsYXRlKDE5NDAsNTYyNikiPjx1c2UgeGxpbms6aHJlZj0iI3QtMCIvPjwvZz4KPGcgdHJhbnNmb3JtPSJ0cmFuc2xhdGUoMjEzNCw1NjI2KSI+PHVzZSB4bGluazpocmVmPSIjci0wIi8+PC9nPgo8ZyB0cmFuc2Zvcm09InRyYW5zbGF0ZSgyMjMxLDU2MjYpIj48dXNlIHhsaW5rOmhyZWY9IiNyZWN0LTAiLz48L2c+CjxnIHRyYW5zZm9ybT0idHJhbnNsYXRlKDIzMjgsNTYyNikiPjx1c2UgeGxpbms6aHJlZj0iI2xiLTAiLz48L2c+CjxnIHRyYW5zZm9ybT0idHJhbnNsYXRlKDI1MjIsNTYyNikiPjx1c2UgeGxpbms6aHJlZj0iI2VtcHR5LTAiLz48L2c+CjxnIHRyYW5zZm9ybT0idHJhbnNsYXRlKDI3MTYsNTYyNikiPjx1c2UgeGxpbms6aHJlZj0iI3ItMCIvPjwvZz4KPGcgdHJhbnNmb3JtPSJ0cmFuc2xhdGUoMjgxMyw1NjI2KSI+PHVzZSB4bGluazpocmVmPSIjcmVjdC0wIi8+PC9nPgo8ZyB0cmFuc2Zvcm09InRyYW5zbGF0ZSgyOTEwLDU2MjYpIj48dXNlIHhsaW5rOmhyZWY9IiNyZWN0LTAiLz48L2c+CjxnIHRyYW5zZm9ybT0idHJhbnNsYXRlKDMxMDQsNTYyNikiPjx1c2UgeGxpbms6aHJlZj0iI2VtcHR5LTAiLz48L2c+CjxnIHRyYW5zZm9ybT0idHJhbnNsYXRlKDMyOTgsNTYyNikiPjx1c2UgeGxpbms6aHJlZj0iI3JlY3QtMCIvPjwvZz4KPGcgdHJhbnNmb3JtPSJ0cmFuc2xhdGUoMzM5NSw1NjI2KSI+PHVzZSB4bGluazpocmVmPSIjbHQtMCIvPjwvZz4KPGcgdHJhbnNmb3JtPSJ0cmFuc2xhdGUoMzc4Myw1NjI2KSI+PHVzZSB4bGluazpocmVmPSIjci0wIi8+PC9nPgo8ZyB0cmFuc2Zvcm09InRyYW5zbGF0ZSgzODgwLDU2MjYpIj48dXNlIHhsaW5rOmhyZWY9IiNyZWN0LTAiLz48L2c+CjxnIHRyYW5zZm9ybT0idHJhbnNsYXRlKDM5NzcsNTYyNikiPjx1c2UgeGxpbms6aHJlZj0iI2wtMCIvPjwvZz4KPGcgdHJhbnNmb3JtPSJ0cmFuc2xhdGUoNDE3MSw1NjI2KSI+PHVzZSB4bGluazpocmVmPSIjcnQtMCIvPjwvZz4KPGcgdHJhbnNmb3JtPSJ0cmFuc2xhdGUoNDI2OCw1NjI2KSI+PHVzZSB4bGluazpocmVmPSIjcmVjdC0wIi8+PC9nPgo8ZyB0cmFuc2Zvcm09InRyYW5zbGF0ZSg0NDYyLDU2MjYpIj48dXNlIHhsaW5rOmhyZWY9IiNyZWN0LTAiLz48L2c+CjxnIHRyYW5zZm9ybT0idHJhbnNsYXRlKDQ3NTMsNTYyNikiPjx1c2UgeGxpbms6aHJlZj0iI25fcmItMCIvPjwvZz4KPGcgdHJhbnNmb3JtPSJ0cmFuc2xhdGUoNDg1MCw1NjI2KSI+PHVzZSB4bGluazpocmVmPSIjcmItMCIvPjwvZz4KPGcgdHJhbnNmb3JtPSJ0cmFuc2xhdGUoNDk0Nyw1NjI2KSI+PHVzZSB4bGluazpocmVmPSIjbC0wIi8+PC9nPgo8ZyB0cmFuc2Zvcm09InRyYW5zbGF0ZSg1MzM1LDU2MjYpIj48dXNlIHhsaW5rOmhyZWY9IiNyYi0wIi8+PC9nPgo8ZyB0cmFuc2Zvcm09InRyYW5zbGF0ZSg1NDMyLDU2MjYpIj48dXNlIHhsaW5rOmhyZWY9IiNyZWN0LTAiLz48L2c+CjxnIHRyYW5zZm9ybT0idHJhbnNsYXRlKDU2MjYsNTYyNikiPjx1c2UgeGxpbms6aHJlZj0iI2VtcHR5LTAiLz48L2c+CjxnIHRyYW5zZm9ybT0idHJhbnNsYXRlKDU4MjAsNTYyNikiPjx1c2UgeGxpbms6aHJlZj0iI3JlY3QtMCIvPjwvZz4KPGcgdHJhbnNmb3JtPSJ0cmFuc2xhdGUoNjAxNCw1NjI2KSI+PHVzZSB4bGluazpocmVmPSIjdC0wIi8+PC9nPgo8ZyB0cmFuc2Zvcm09InRyYW5zbGF0ZSg4NzMsNTcyMykiPjx1c2UgeGxpbms6aHJlZj0iI3JlY3QtMCIvPjwvZz4KPGcgdHJhbnNmb3JtPSJ0cmFuc2xhdGUoOTcwLDU3MjMpIj48dXNlIHhsaW5rOmhyZWY9IiNyZWN0LTAiLz48L2c+CjxnIHRyYW5zZm9ybT0idHJhbnNsYXRlKDEwNjcsNTcyMykiPjx1c2UgeGxpbms6aHJlZj0iI3JlY3QtMCIvPjwvZz4KPGcgdHJhbnNmb3JtPSJ0cmFuc2xhdGUoMTI2MSw1NzIzKSI+PHVzZSB4bGluazpocmVmPSIjci0wIi8+PC9nPgo8ZyB0cmFuc2Zvcm09InRyYW5zbGF0ZSgxMzU4LDU3MjMpIj48dXNlIHhsaW5rOmhyZWY9IiNyZWN0LTAiLz48L2c+CjxnIHRyYW5zZm9ybT0idHJhbnNsYXRlKDE0NTUsNTcyMykiPjx1c2UgeGxpbms6aHJlZj0iI3JlY3QtMCIvPjwvZz4KPGcgdHJhbnNmb3JtPSJ0cmFuc2xhdGUoMTY0OSw1NzIzKSI+PHVzZSB4bGluazpocmVmPSIjbl9yYi0wIi8+PC9nPgo8ZyB0cmFuc2Zvcm09InRyYW5zbGF0ZSgxNzQ2LDU3MjMpIj48dXNlIHhsaW5rOmhyZWY9IiNyZWN0LTAiLz48L2c+CjxnIHRyYW5zZm9ybT0idHJhbnNsYXRlKDE4NDMsNTcyMykiPjx1c2UgeGxpbms6aHJlZj0iI2wtMCIvPjwvZz4KPGcgdHJhbnNmb3JtPSJ0cmFuc2xhdGUoMjMyOCw1NzIzKSI+PHVzZSB4bGluazpocmVmPSIjcnQtMCIvPjwvZz4KPGcgdHJhbnNmb3JtPSJ0cmFuc2xhdGUoMjQyNSw1NzIzKSI+PHVzZSB4bGluazpocmVmPSIjbC0wIi8+PC9nPgo8ZyB0cmFuc2Zvcm09InRyYW5zbGF0ZSgyNTIyLDU3MjMpIj48dXNlIHhsaW5rOmhyZWY9IiNuX3JiLTAiLz48L2c+CjxnIHRyYW5zZm9ybT0idHJhbnNsYXRlKDI2MTksNTcyMykiPjx1c2UgeGxpbms6aHJlZj0iI2ItMCIvPjwvZz4KPGcgdHJhbnNmb3JtPSJ0cmFuc2xhdGUoMjgxMyw1NzIzKSI+PHVzZSB4bGluazpocmVmPSIjcnQtMCIvPjwvZz4KPGcgdHJhbnNmb3JtPSJ0cmFuc2xhdGUoMjkxMCw1NzIzKSI+PHVzZSB4bGluazpocmVmPSIjcmVjdC0wIi8+PC9nPgo8ZyB0cmFuc2Zvcm09InRyYW5zbGF0ZSgzMjAxLDU3MjMpIj48dXNlIHhsaW5rOmhyZWY9IiNuX3JiLTAiLz48L2c+CjxnIHRyYW5zZm9ybT0idHJhbnNsYXRlKDMyOTgsNTcyMykiPjx1c2UgeGxpbms6aHJlZj0iI3JlY3QtMCIvPjwvZz4KPGcgdHJhbnNmb3JtPSJ0cmFuc2xhdGUoMzQ5Miw1NzIzKSI+PHVzZSB4bGluazpocmVmPSIjci0wIi8+PC9nPgo8ZyB0cmFuc2Zvcm09InRyYW5zbGF0ZSgzNTg5LDU3MjMpIj48dXNlIHhsaW5rOmhyZWY9IiNyZWN0LTAiLz48L2c+CjxnIHRyYW5zZm9ybT0idHJhbnNsYXRlKDM2ODYsNTcyMykiPjx1c2UgeGxpbms6aHJlZj0iI2wtMCIvPjwvZz4KPGcgdHJhbnNmb3JtPSJ0cmFuc2xhdGUoMzk3Nyw1NzIzKSI+PHVzZSB4bGluazpocmVmPSIjbl9yYi0wIi8+PC9nPgo8ZyB0cmFuc2Zvcm09InRyYW5zbGF0ZSg0MDc0LDU3MjMpIj48dXNlIHhsaW5rOmhyZWY9IiNiLTAiLz48L2c+CjxnIHRyYW5zZm9ybT0idHJhbnNsYXRlKDQyNjgsNTcyMykiPjx1c2UgeGxpbms6aHJlZj0iI3JlY3QtMCIvPjwvZz4KPGcgdHJhbnNmb3JtPSJ0cmFuc2xhdGUoNDQ2Miw1NzIzKSI+PHVzZSB4bGluazpocmVmPSIjcmVjdC0wIi8+PC9nPgo8ZyB0cmFuc2Zvcm09InRyYW5zbGF0ZSg0NTU5LDU3MjMpIj48dXNlIHhsaW5rOmhyZWY9IiNsLTAiLz48L2c+CjxnIHRyYW5zZm9ybT0idHJhbnNsYXRlKDQ3NTMsNTcyMykiPjx1c2UgeGxpbms6aHJlZj0iI3ItMCIvPjwvZz4KPGcgdHJhbnNmb3JtPSJ0cmFuc2xhdGUoNDg1MCw1NzIzKSI+PHVzZSB4bGluazpocmVmPSIjbHQtMCIvPjwvZz4KPGcgdHJhbnNmb3JtPSJ0cmFuc2xhdGUoNTMzNSw1NzIzKSI+PHVzZSB4bGluazpocmVmPSIjcnQtMCIvPjwvZz4KPGcgdHJhbnNmb3JtPSJ0cmFuc2xhdGUoNTQzMiw1NzIzKSI+PHVzZSB4bGluazpocmVmPSIjcmVjdC0wIi8+PC9nPgo8ZyB0cmFuc2Zvcm09InRyYW5zbGF0ZSg1NzIzLDU3MjMpIj48dXNlIHhsaW5rOmhyZWY9IiNuX3JiLTAiLz48L2c+CjxnIHRyYW5zZm9ybT0idHJhbnNsYXRlKDU4MjAsNTcyMykiPjx1c2UgeGxpbms6aHJlZj0iI3JlY3QtMCIvPjwvZz4KPGcgdHJhbnNmb3JtPSJ0cmFuc2xhdGUoNjIwOCw1NzIzKSI+PHVzZSB4bGluazpocmVmPSIjYi0wIi8+PC9nPgo8ZyB0cmFuc2Zvcm09InRyYW5zbGF0ZSg3NzYsNTgyMCkiPjx1c2UgeGxpbms6aHJlZj0iI3JiLTAiLz48L2c+CjxnIHRyYW5zZm9ybT0idHJhbnNsYXRlKDg3Myw1ODIwKSI+PHVzZSB4bGluazpocmVmPSIjbHQtMCIvPjwvZz4KPGcgdHJhbnNmb3JtPSJ0cmFuc2xhdGUoMTA2Nyw1ODIwKSI+PHVzZSB4bGluazpocmVmPSIjdC0wIi8+PC9nPgo8ZyB0cmFuc2Zvcm09InRyYW5zbGF0ZSgxMzU4LDU4MjApIj48dXNlIHhsaW5rOmhyZWY9IiNydC0wIi8+PC9nPgo8ZyB0cmFuc2Zvcm09InRyYW5zbGF0ZSgxNDU1LDU4MjApIj48dXNlIHhsaW5rOmhyZWY9IiNyZWN0LTAiLz48L2c+CjxnIHRyYW5zZm9ybT0idHJhbnNsYXRlKDE1NTIsNTgyMCkiPjx1c2UgeGxpbms6aHJlZj0iI3JlY3QtMCIvPjwvZz4KPGcgdHJhbnNmb3JtPSJ0cmFuc2xhdGUoMTY0OSw1ODIwKSI+PHVzZSB4bGluazpocmVmPSIjcmVjdC0wIi8+PC9nPgo8ZyB0cmFuc2Zvcm09InRyYW5zbGF0ZSgxNzQ2LDU4MjApIj48dXNlIHhsaW5rOmhyZWY9IiNsdC0wIi8+PC9nPgo8ZyB0cmFuc2Zvcm09InRyYW5zbGF0ZSgxOTQwLDU4MjApIj48dXNlIHhsaW5rOmhyZWY9IiNyLTAiLz48L2c+CjxnIHRyYW5zZm9ybT0idHJhbnNsYXRlKDIwMzcsNTgyMCkiPjx1c2UgeGxpbms6aHJlZj0iI2wtMCIvPjwvZz4KPGcgdHJhbnNmb3JtPSJ0cmFuc2xhdGUoMjIzMSw1ODIwKSI+PHVzZSB4bGluazpocmVmPSIjYi0wIi8+PC9nPgo8ZyB0cmFuc2Zvcm09InRyYW5zbGF0ZSgyNTIyLDU4MjApIj48dXNlIHhsaW5rOmhyZWY9IiNyYi0wIi8+PC9nPgo8ZyB0cmFuc2Zvcm09InRyYW5zbGF0ZSgyNjE5LDU4MjApIj48dXNlIHhsaW5rOmhyZWY9IiNsdC0wIi8+PC9nPgo8ZyB0cmFuc2Zvcm09InRyYW5zbGF0ZSgyOTEwLDU4MjApIj48dXNlIHhsaW5rOmhyZWY9IiNyZWN0LTAiLz48L2c+CjxnIHRyYW5zZm9ybT0idHJhbnNsYXRlKDMwMDcsNTgyMCkiPjx1c2UgeGxpbms6aHJlZj0iI3JlY3QtMCIvPjwvZz4KPGcgdHJhbnNmb3JtPSJ0cmFuc2xhdGUoMzEwNCw1ODIwKSI+PHVzZSB4bGluazpocmVmPSIjcmVjdC0wIi8+PC9nPgo8ZyB0cmFuc2Zvcm09InRyYW5zbGF0ZSgzMjAxLDU4MjApIj48dXNlIHhsaW5rOmhyZWY9IiNyZWN0LTAiLz48L2c+CjxnIHRyYW5zZm9ybT0idHJhbnNsYXRlKDMyOTgsNTgyMCkiPjx1c2UgeGxpbms6aHJlZj0iI3JlY3QtMCIvPjwvZz4KPGcgdHJhbnNmb3JtPSJ0cmFuc2xhdGUoMzM5NSw1ODIwKSI+PHVzZSB4bGluazpocmVmPSIjbGItMCIvPjwvZz4KPGcgdHJhbnNmb3JtPSJ0cmFuc2xhdGUoMzk3Nyw1ODIwKSI+PHVzZSB4bGluazpocmVmPSIjci0wIi8+PC9nPgo8ZyB0cmFuc2Zvcm09InRyYW5zbGF0ZSg0MDc0LDU4MjApIj48dXNlIHhsaW5rOmhyZWY9IiNsdC0wIi8+PC9nPgo8ZyB0cmFuc2Zvcm09InRyYW5zbGF0ZSg0MjY4LDU4MjApIj48dXNlIHhsaW5rOmhyZWY9IiNyZWN0LTAiLz48L2c+CjxnIHRyYW5zZm9ybT0idHJhbnNsYXRlKDQ0NjIsNTgyMCkiPjx1c2UgeGxpbms6aHJlZj0iI3QtMCIvPjwvZz4KPGcgdHJhbnNmb3JtPSJ0cmFuc2xhdGUoNDY1Niw1ODIwKSI+PHVzZSB4bGluazpocmVmPSIjZW1wdHktMCIvPjwvZz4KPGcgdHJhbnNmb3JtPSJ0cmFuc2xhdGUoNTA0NCw1ODIwKSI+PHVzZSB4bGluazpocmVmPSIjZW1wdHktMCIvPjwvZz4KPGcgdHJhbnNmb3JtPSJ0cmFuc2xhdGUoNTQzMiw1ODIwKSI+PHVzZSB4bGluazpocmVmPSIjcmVjdC0wIi8+PC9nPgo8ZyB0cmFuc2Zvcm09InRyYW5zbGF0ZSg1NTI5LDU4MjApIj48dXNlIHhsaW5rOmhyZWY9IiNyZWN0LTAiLz48L2c+CjxnIHRyYW5zZm9ybT0idHJhbnNsYXRlKDU2MjYsNTgyMCkiPjx1c2UgeGxpbms6aHJlZj0iI3JlY3QtMCIvPjwvZz4KPGcgdHJhbnNmb3JtPSJ0cmFuc2xhdGUoNTcyMyw1ODIwKSI+PHVzZSB4bGluazpocmVmPSIjcmVjdC0wIi8+PC9nPgo8ZyB0cmFuc2Zvcm09InRyYW5zbGF0ZSg1ODIwLDU4MjApIj48dXNlIHhsaW5rOmhyZWY9IiNyZWN0LTAiLz48L2c+CjxnIHRyYW5zZm9ybT0idHJhbnNsYXRlKDYyMDgsNTgyMCkiPjx1c2UgeGxpbms6aHJlZj0iI3QtMCIvPjwvZz4KPGcgdHJhbnNmb3JtPSJ0cmFuc2xhdGUoNzc2LDU5MTcpIj48dXNlIHhsaW5rOmhyZWY9IiN0LTAiLz48L2c+CjxnIHRyYW5zZm9ybT0idHJhbnNsYXRlKDg3Myw1OTE3KSI+PHVzZSB4bGluazpocmVmPSIjbl9yYi0wIi8+PC9nPgo8ZyB0cmFuc2Zvcm09InRyYW5zbGF0ZSg5NzAsNTkxNykiPjx1c2UgeGxpbms6aHJlZj0iI2ItMCIvPjwvZz4KPGcgdHJhbnNmb3JtPSJ0cmFuc2xhdGUoMTA2Nyw1OTE3KSI+PHVzZSB4bGluazpocmVmPSIjbl9yYi0wIi8+PC9nPgo8ZyB0cmFuc2Zvcm09InRyYW5zbGF0ZSgxMTY0LDU5MTcpIj48dXNlIHhsaW5rOmhyZWY9IiNyYi0wIi8+PC9nPgo8ZyB0cmFuc2Zvcm09InRyYW5zbGF0ZSgxMjYxLDU5MTcpIj48dXNlIHhsaW5rOmhyZWY9IiNsYi0wIi8+PC9nPgo8ZyB0cmFuc2Zvcm09InRyYW5zbGF0ZSgxNjQ5LDU5MTcpIj48dXNlIHhsaW5rOmhyZWY9IiNyZWN0LTAiLz48L2c+CjxnIHRyYW5zZm9ybT0idHJhbnNsYXRlKDIyMzEsNTkxNykiPjx1c2UgeGxpbms6aHJlZj0iI3JlY3QtMCIvPjwvZz4KPGcgdHJhbnNmb3JtPSJ0cmFuc2xhdGUoMjMyOCw1OTE3KSI+PHVzZSB4bGluazpocmVmPSIjbGItMCIvPjwvZz4KPGcgdHJhbnNmb3JtPSJ0cmFuc2xhdGUoMjQyNSw1OTE3KSI+PHVzZSB4bGluazpocmVmPSIjbl9yYi0wIi8+PC9nPgo8ZyB0cmFuc2Zvcm09InRyYW5zbGF0ZSgyNTIyLDU5MTcpIj48dXNlIHhsaW5rOmhyZWY9IiNyZWN0LTAiLz48L2c+CjxnIHRyYW5zZm9ybT0idHJhbnNsYXRlKDI4MTMsNTkxNykiPjx1c2UgeGxpbms6aHJlZj0iI3ItMCIvPjwvZz4KPGcgdHJhbnNmb3JtPSJ0cmFuc2xhdGUoMjkxMCw1OTE3KSI+PHVzZSB4bGluazpocmVmPSIjbHQtMCIvPjwvZz4KPGcgdHJhbnNmb3JtPSJ0cmFuc2xhdGUoMzEwNCw1OTE3KSI+PHVzZSB4bGluazpocmVmPSIjcmVjdC0wIi8+PC9nPgo8ZyB0cmFuc2Zvcm09InRyYW5zbGF0ZSgzMjAxLDU5MTcpIj48dXNlIHhsaW5rOmhyZWY9IiNyZWN0LTAiLz48L2c+CjxnIHRyYW5zZm9ybT0idHJhbnNsYXRlKDMyOTgsNTkxNykiPjx1c2UgeGxpbms6aHJlZj0iI3JlY3QtMCIvPjwvZz4KPGcgdHJhbnNmb3JtPSJ0cmFuc2xhdGUoMzM5NSw1OTE3KSI+PHVzZSB4bGluazpocmVmPSIjcmVjdC0wIi8+PC9nPgo8ZyB0cmFuc2Zvcm09InRyYW5zbGF0ZSgzNDkyLDU5MTcpIj48dXNlIHhsaW5rOmhyZWY9IiNyZWN0LTAiLz48L2c+CjxnIHRyYW5zZm9ybT0idHJhbnNsYXRlKDM1ODksNTkxNykiPjx1c2UgeGxpbms6aHJlZj0iI2wtMCIvPjwvZz4KPGcgdHJhbnNmb3JtPSJ0cmFuc2xhdGUoMzc4Myw1OTE3KSI+PHVzZSB4bGluazpocmVmPSIjZW1wdHktMCIvPjwvZz4KPGcgdHJhbnNmb3JtPSJ0cmFuc2xhdGUoNDI2OCw1OTE3KSI+PHVzZSB4bGluazpocmVmPSIjdC0wIi8+PC9nPgo8ZyB0cmFuc2Zvcm09InRyYW5zbGF0ZSg0NDYyLDU5MTcpIj48dXNlIHhsaW5rOmhyZWY9IiNuX3JiLTAiLz48L2c+CjxnIHRyYW5zZm9ybT0idHJhbnNsYXRlKDQ1NTksNTkxNykiPjx1c2UgeGxpbms6aHJlZj0iI2ItMCIvPjwvZz4KPGcgdHJhbnNmb3JtPSJ0cmFuc2xhdGUoNDg1MCw1OTE3KSI+PHVzZSB4bGluazpocmVmPSIjcmItMCIvPjwvZz4KPGcgdHJhbnNmb3JtPSJ0cmFuc2xhdGUoNDk0Nyw1OTE3KSI+PHVzZSB4bGluazpocmVmPSIjbGItMCIvPjwvZz4KPGcgdHJhbnNmb3JtPSJ0cmFuc2xhdGUoNTE0MSw1OTE3KSI+PHVzZSB4bGluazpocmVmPSIjci0wIi8+PC9nPgo8ZyB0cmFuc2Zvcm09InRyYW5zbGF0ZSg1MjM4LDU5MTcpIj48dXNlIHhsaW5rOmhyZWY9IiNsLTAiLz48L2c+CjxnIHRyYW5zZm9ybT0idHJhbnNsYXRlKDU0MzIsNTkxNykiPjx1c2UgeGxpbms6aHJlZj0iI3JlY3QtMCIvPjwvZz4KPGcgdHJhbnNmb3JtPSJ0cmFuc2xhdGUoNTcyMyw1OTE3KSI+PHVzZSB4bGluazpocmVmPSIjcmVjdC0wIi8+PC9nPgo8ZyB0cmFuc2Zvcm09InRyYW5zbGF0ZSg1ODIwLDU5MTcpIj48dXNlIHhsaW5rOmhyZWY9IiNyZWN0LTAiLz48L2c+CjxnIHRyYW5zZm9ybT0idHJhbnNsYXRlKDU5MTcsNTkxNykiPjx1c2UgeGxpbms6aHJlZj0iI3JlY3QtMCIvPjwvZz4KPGcgdHJhbnNmb3JtPSJ0cmFuc2xhdGUoNjAxNCw1OTE3KSI+PHVzZSB4bGluazpocmVmPSIjbC0wIi8+PC9nPgo8ZyB0cmFuc2Zvcm09InRyYW5zbGF0ZSg4NzMsNjAxNCkiPjx1c2UgeGxpbms6aHJlZj0iI3JiLTAiLz48L2c+CjxnIHRyYW5zZm9ybT0idHJhbnNsYXRlKDk3MCw2MDE0KSI+PHVzZSB4bGluazpocmVmPSIjcmVjdC0wIi8+PC9nPgo8ZyB0cmFuc2Zvcm09InRyYW5zbGF0ZSgxMDY3LDYwMTQpIj48dXNlIHhsaW5rOmhyZWY9IiNyZWN0LTAiLz48L2c+CjxnIHRyYW5zZm9ybT0idHJhbnNsYXRlKDExNjQsNjAxNCkiPjx1c2UgeGxpbms6aHJlZj0iI3JlY3QtMCIvPjwvZz4KPGcgdHJhbnNmb3JtPSJ0cmFuc2xhdGUoMTI2MSw2MDE0KSI+PHVzZSB4bGluazpocmVmPSIjcmVjdC0wIi8+PC9nPgo8ZyB0cmFuc2Zvcm09InRyYW5zbGF0ZSgxMzU4LDYwMTQpIj48dXNlIHhsaW5rOmhyZWY9IiNsLTAiLz48L2c+CjxnIHRyYW5zZm9ybT0idHJhbnNsYXRlKDE1NTIsNjAxNCkiPjx1c2UgeGxpbms6aHJlZj0iI3ItMCIvPjwvZz4KPGcgdHJhbnNmb3JtPSJ0cmFuc2xhdGUoMTY0OSw2MDE0KSI+PHVzZSB4bGluazpocmVmPSIjbHQtMCIvPjwvZz4KPGcgdHJhbnNmb3JtPSJ0cmFuc2xhdGUoMTk0MCw2MDE0KSI+PHVzZSB4bGluazpocmVmPSIjZW1wdHktMCIvPjwvZz4KPGcgdHJhbnNmb3JtPSJ0cmFuc2xhdGUoMjIzMSw2MDE0KSI+PHVzZSB4bGluazpocmVmPSIjcnQtMCIvPjwvZz4KPGcgdHJhbnNmb3JtPSJ0cmFuc2xhdGUoMjMyOCw2MDE0KSI+PHVzZSB4bGluazpocmVmPSIjcmVjdC0wIi8+PC9nPgo8ZyB0cmFuc2Zvcm09InRyYW5zbGF0ZSgyNDI1LDYwMTQpIj48dXNlIHhsaW5rOmhyZWY9IiNyZWN0LTAiLz48L2c+CjxnIHRyYW5zZm9ybT0idHJhbnNsYXRlKDI1MjIsNjAxNCkiPjx1c2UgeGxpbms6aHJlZj0iI3JlY3QtMCIvPjwvZz4KPGcgdHJhbnNmb3JtPSJ0cmFuc2xhdGUoMjYxOSw2MDE0KSI+PHVzZSB4bGluazpocmVmPSIjbC0wIi8+PC9nPgo8ZyB0cmFuc2Zvcm09InRyYW5zbGF0ZSgzMDA3LDYwMTQpIj48dXNlIHhsaW5rOmhyZWY9IiNuX3JiLTAiLz48L2c+CjxnIHRyYW5zZm9ybT0idHJhbnNsYXRlKDMxMDQsNjAxNCkiPjx1c2UgeGxpbms6aHJlZj0iI3JlY3QtMCIvPjwvZz4KPGcgdHJhbnNmb3JtPSJ0cmFuc2xhdGUoMzIwMSw2MDE0KSI+PHVzZSB4bGluazpocmVmPSIjcmVjdC0wIi8+PC9nPgo8ZyB0cmFuc2Zvcm09InRyYW5zbGF0ZSgzMjk4LDYwMTQpIj48dXNlIHhsaW5rOmhyZWY9IiNyZWN0LTAiLz48L2c+CjxnIHRyYW5zZm9ybT0idHJhbnNsYXRlKDM0OTIsNjAxNCkiPjx1c2UgeGxpbms6aHJlZj0iI3QtMCIvPjwvZz4KPGcgdHJhbnNmb3JtPSJ0cmFuc2xhdGUoNDA3NCw2MDE0KSI+PHVzZSB4bGluazpocmVmPSIjYi0wIi8+PC9nPgo8ZyB0cmFuc2Zvcm09InRyYW5zbGF0ZSg0NDYyLDYwMTQpIj48dXNlIHhsaW5rOmhyZWY9IiNyLTAiLz48L2c+CjxnIHRyYW5zZm9ybT0idHJhbnNsYXRlKDQ1NTksNjAxNCkiPjx1c2UgeGxpbms6aHJlZj0iI2x0LTAiLz48L2c+CjxnIHRyYW5zZm9ybT0idHJhbnNsYXRlKDQ4NTAsNjAxNCkiPjx1c2UgeGxpbms6aHJlZj0iI3J0LTAiLz48L2c+CjxnIHRyYW5zZm9ybT0idHJhbnNsYXRlKDQ5NDcsNjAxNCkiPjx1c2UgeGxpbms6aHJlZj0iI3JlY3QtMCIvPjwvZz4KPGcgdHJhbnNmb3JtPSJ0cmFuc2xhdGUoNTA0NCw2MDE0KSI+PHVzZSB4bGluazpocmVmPSIjbC0wIi8+PC9nPgo8ZyB0cmFuc2Zvcm09InRyYW5zbGF0ZSg1NDMyLDYwMTQpIj48dXNlIHhsaW5rOmhyZWY9IiNydC0wIi8+PC9nPgo8ZyB0cmFuc2Zvcm09InRyYW5zbGF0ZSg1NTI5LDYwMTQpIj48dXNlIHhsaW5rOmhyZWY9IiNyZWN0LTAiLz48L2c+CjxnIHRyYW5zZm9ybT0idHJhbnNsYXRlKDU2MjYsNjAxNCkiPjx1c2UgeGxpbms6aHJlZj0iI3JlY3QtMCIvPjwvZz4KPGcgdHJhbnNmb3JtPSJ0cmFuc2xhdGUoNTcyMyw2MDE0KSI+PHVzZSB4bGluazpocmVmPSIjcmVjdC0wIi8+PC9nPgo8ZyB0cmFuc2Zvcm09InRyYW5zbGF0ZSg1ODIwLDYwMTQpIj48dXNlIHhsaW5rOmhyZWY9IiNyZWN0LTAiLz48L2c+CjxnIHRyYW5zZm9ybT0idHJhbnNsYXRlKDU5MTcsNjAxNCkiPjx1c2UgeGxpbms6aHJlZj0iI3JlY3QtMCIvPjwvZz4KPGcgdHJhbnNmb3JtPSJ0cmFuc2xhdGUoNjExMSw2MDE0KSI+PHVzZSB4bGluazpocmVmPSIjci0wIi8+PC9nPgo8ZyB0cmFuc2Zvcm09InRyYW5zbGF0ZSg2MjA4LDYwMTQpIj48dXNlIHhsaW5rOmhyZWY9IiNsYi0wIi8+PC9nPgo8ZyB0cmFuc2Zvcm09InRyYW5zbGF0ZSg4NzMsNjExMSkiPjx1c2UgeGxpbms6aHJlZj0iI3J0LTAiLz48L2c+CjxnIHRyYW5zZm9ybT0idHJhbnNsYXRlKDk3MCw2MTExKSI+PHVzZSB4bGluazpocmVmPSIjcmVjdC0wIi8+PC9nPgo8ZyB0cmFuc2Zvcm09InRyYW5zbGF0ZSgxMDY3LDYxMTEpIj48dXNlIHhsaW5rOmhyZWY9IiNyZWN0LTAiLz48L2c+CjxnIHRyYW5zZm9ybT0idHJhbnNsYXRlKDExNjQsNjExMSkiPjx1c2UgeGxpbms6aHJlZj0iI3JlY3QtMCIvPjwvZz4KPGcgdHJhbnNmb3JtPSJ0cmFuc2xhdGUoMTI2MSw2MTExKSI+PHVzZSB4bGluazpocmVmPSIjbHQtMCIvPjwvZz4KPGcgdHJhbnNmb3JtPSJ0cmFuc2xhdGUoMTg0Myw2MTExKSI+PHVzZSB4bGluazpocmVmPSIjYi0wIi8+PC9nPgo8ZyB0cmFuc2Zvcm09InRyYW5zbGF0ZSgyMTM0LDYxMTEpIj48dXNlIHhsaW5rOmhyZWY9IiNiLTAiLz48L2c+CjxnIHRyYW5zZm9ybT0idHJhbnNsYXRlKDI1MjIsNjExMSkiPjx1c2UgeGxpbms6aHJlZj0iI3JlY3QtMCIvPjwvZz4KPGcgdHJhbnNmb3JtPSJ0cmFuc2xhdGUoMjgxMyw2MTExKSI+PHVzZSB4bGluazpocmVmPSIjZW1wdHktMCIvPjwvZz4KPGcgdHJhbnNmb3JtPSJ0cmFuc2xhdGUoMjkxMCw2MTExKSI+PHVzZSB4bGluazpocmVmPSIjbl9yYi0wIi8+PC9nPgo8ZyB0cmFuc2Zvcm09InRyYW5zbGF0ZSgzMDA3LDYxMTEpIj48dXNlIHhsaW5rOmhyZWY9IiNyYi0wIi8+PC9nPgo8ZyB0cmFuc2Zvcm09InRyYW5zbGF0ZSgzMTA0LDYxMTEpIj48dXNlIHhsaW5rOmhyZWY9IiNyZWN0LTAiLz48L2c+CjxnIHRyYW5zZm9ybT0idHJhbnNsYXRlKDMyMDEsNjExMSkiPjx1c2UgeGxpbms6aHJlZj0iI3JlY3QtMCIvPjwvZz4KPGcgdHJhbnNmb3JtPSJ0cmFuc2xhdGUoMzI5OCw2MTExKSI+PHVzZSB4bGluazpocmVmPSIjbHQtMCIvPjwvZz4KPGcgdHJhbnNmb3JtPSJ0cmFuc2xhdGUoMzQ5Miw2MTExKSI+PHVzZSB4bGluazpocmVmPSIjbl9yYi0wIi8+PC9nPgo8ZyB0cmFuc2Zvcm09InRyYW5zbGF0ZSgzNTg5LDYxMTEpIj48dXNlIHhsaW5rOmhyZWY9IiNyYi0wIi8+PC9nPgo8ZyB0cmFuc2Zvcm09InRyYW5zbGF0ZSgzNjg2LDYxMTEpIj48dXNlIHhsaW5rOmhyZWY9IiNsLTAiLz48L2c+CjxnIHRyYW5zZm9ybT0idHJhbnNsYXRlKDM5NzcsNjExMSkiPjx1c2UgeGxpbms6aHJlZj0iI25fcmItMCIvPjwvZz4KPGcgdHJhbnNmb3JtPSJ0cmFuc2xhdGUoNDA3NCw2MTExKSI+PHVzZSB4bGluazpocmVmPSIjcmVjdC0wIi8+PC9nPgo8ZyB0cmFuc2Zvcm09InRyYW5zbGF0ZSg0MjY4LDYxMTEpIj48dXNlIHhsaW5rOmhyZWY9IiNuX3JiLTAiLz48L2c+CjxnIHRyYW5zZm9ybT0idHJhbnNsYXRlKDQzNjUsNjExMSkiPjx1c2UgeGxpbms6aHJlZj0iI2ItMCIvPjwvZz4KPGcgdHJhbnNmb3JtPSJ0cmFuc2xhdGUoNTE0MSw2MTExKSI+PHVzZSB4bGluazpocmVmPSIjbl9yYi0wIi8+PC9nPgo8ZyB0cmFuc2Zvcm09InRyYW5zbGF0ZSg1MjM4LDYxMTEpIj48dXNlIHhsaW5rOmhyZWY9IiNiLTAiLz48L2c+CjxnIHRyYW5zZm9ybT0idHJhbnNsYXRlKDU5MTcsNjExMSkiPjx1c2UgeGxpbms6aHJlZj0iI3JlY3QtMCIvPjwvZz4KPGcgdHJhbnNmb3JtPSJ0cmFuc2xhdGUoNjIwOCw2MTExKSI+PHVzZSB4bGluazpocmVmPSIjdC0wIi8+PC9nPgo8ZyB0cmFuc2Zvcm09InRyYW5zbGF0ZSg5NzAsNjIwOCkiPjx1c2UgeGxpbms6aHJlZj0iI3J0LTAiLz48L2c+CjxnIHRyYW5zZm9ybT0idHJhbnNsYXRlKDEwNjcsNjIwOCkiPjx1c2UgeGxpbms6aHJlZj0iI2x0LTAiLz48L2c+CjxnIHRyYW5zZm9ybT0idHJhbnNsYXRlKDEzNTgsNjIwOCkiPjx1c2UgeGxpbms6aHJlZj0iI3ItMCIvPjwvZz4KPGcgdHJhbnNmb3JtPSJ0cmFuc2xhdGUoMTQ1NSw2MjA4KSI+PHVzZSB4bGluazpocmVmPSIjcmVjdC0wIi8+PC9nPgo8ZyB0cmFuc2Zvcm09InRyYW5zbGF0ZSgxNTUyLDYyMDgpIj48dXNlIHhsaW5rOmhyZWY9IiNsLTAiLz48L2c+CjxnIHRyYW5zZm9ybT0idHJhbnNsYXRlKDE4NDMsNjIwOCkiPjx1c2UgeGxpbms6aHJlZj0iI3QtMCIvPjwvZz4KPGcgdHJhbnNmb3JtPSJ0cmFuc2xhdGUoMjEzNCw2MjA4KSI+PHVzZSB4bGluazpocmVmPSIjcnQtMCIvPjwvZz4KPGcgdHJhbnNmb3JtPSJ0cmFuc2xhdGUoMjIzMSw2MjA4KSI+PHVzZSB4bGluazpocmVmPSIjcmVjdC0wIi8+PC9nPgo8ZyB0cmFuc2Zvcm09InRyYW5zbGF0ZSgyMzI4LDYyMDgpIj48dXNlIHhsaW5rOmhyZWY9IiNyZWN0LTAiLz48L2c+CjxnIHRyYW5zZm9ybT0idHJhbnNsYXRlKDI0MjUsNjIwOCkiPjx1c2UgeGxpbms6aHJlZj0iI3JlY3QtMCIvPjwvZz4KPGcgdHJhbnNmb3JtPSJ0cmFuc2xhdGUoMjUyMiw2MjA4KSI+PHVzZSB4bGluazpocmVmPSIjbHQtMCIvPjwvZz4KPGcgdHJhbnNmb3JtPSJ0cmFuc2xhdGUoMjcxNiw2MjA4KSI+PHVzZSB4bGluazpocmVmPSIjZW1wdHktMCIvPjwvZz4KPGcgdHJhbnNmb3JtPSJ0cmFuc2xhdGUoMjkxMCw2MjA4KSI+PHVzZSB4bGluazpocmVmPSIjci0wIi8+PC9nPgo8ZyB0cmFuc2Zvcm09InRyYW5zbGF0ZSgzMDA3LDYyMDgpIj48dXNlIHhsaW5rOmhyZWY9IiNyZWN0LTAiLz48L2c+CjxnIHRyYW5zZm9ybT0idHJhbnNsYXRlKDMxMDQsNjIwOCkiPjx1c2UgeGxpbms6aHJlZj0iI2x0LTAiLz48L2c+CjxnIHRyYW5zZm9ybT0idHJhbnNsYXRlKDM0OTIsNjIwOCkiPjx1c2UgeGxpbms6aHJlZj0iI3ItMCIvPjwvZz4KPGcgdHJhbnNmb3JtPSJ0cmFuc2xhdGUoMzU4OSw2MjA4KSI+PHVzZSB4bGluazpocmVmPSIjbHQtMCIvPjwvZz4KPGcgdHJhbnNmb3JtPSJ0cmFuc2xhdGUoMzg4MCw2MjA4KSI+PHVzZSB4bGluazpocmVmPSIjci0wIi8+PC9nPgo8ZyB0cmFuc2Zvcm09InRyYW5zbGF0ZSgzOTc3LDYyMDgpIj48dXNlIHhsaW5rOmhyZWY9IiNyZWN0LTAiLz48L2c+CjxnIHRyYW5zZm9ybT0idHJhbnNsYXRlKDQwNzQsNjIwOCkiPjx1c2UgeGxpbms6aHJlZj0iI3JlY3QtMCIvPjwvZz4KPGcgdHJhbnNmb3JtPSJ0cmFuc2xhdGUoNDE3MSw2MjA4KSI+PHVzZSB4bGluazpocmVmPSIjcmVjdC0wIi8+PC9nPgo8ZyB0cmFuc2Zvcm09InRyYW5zbGF0ZSg0MjY4LDYyMDgpIj48dXNlIHhsaW5rOmhyZWY9IiNyZWN0LTAiLz48L2c+CjxnIHRyYW5zZm9ybT0idHJhbnNsYXRlKDQzNjUsNjIwOCkiPjx1c2UgeGxpbms6aHJlZj0iI3JlY3QtMCIvPjwvZz4KPGcgdHJhbnNmb3JtPSJ0cmFuc2xhdGUoNDQ2Miw2MjA4KSI+PHVzZSB4bGluazpocmVmPSIjbC0wIi8+PC9nPgo8ZyB0cmFuc2Zvcm09InRyYW5zbGF0ZSg0NjU2LDYyMDgpIj48dXNlIHhsaW5rOmhyZWY9IiNyLTAiLz48L2c+CjxnIHRyYW5zZm9ybT0idHJhbnNsYXRlKDQ3NTMsNjIwOCkiPjx1c2UgeGxpbms6aHJlZj0iI2wtMCIvPjwvZz4KPGcgdHJhbnNmb3JtPSJ0cmFuc2xhdGUoNDk0Nyw2MjA4KSI+PHVzZSB4bGluazpocmVmPSIjZW1wdHktMCIvPjwvZz4KPGcgdHJhbnNmb3JtPSJ0cmFuc2xhdGUoNTE0MSw2MjA4KSI+PHVzZSB4bGluazpocmVmPSIjci0wIi8+PC9nPgo8ZyB0cmFuc2Zvcm09InRyYW5zbGF0ZSg1MjM4LDYyMDgpIj48dXNlIHhsaW5rOmhyZWY9IiNyZWN0LTAiLz48L2c+CjxnIHRyYW5zZm9ybT0idHJhbnNsYXRlKDUzMzUsNjIwOCkiPjx1c2UgeGxpbms6aHJlZj0iI2wtMCIvPjwvZz4KPGcgdHJhbnNmb3JtPSJ0cmFuc2xhdGUoNTgyMCw2MjA4KSI+PHVzZSB4bGluazpocmVmPSIjci0wIi8+PC9nPgo8ZyB0cmFuc2Zvcm09InRyYW5zbGF0ZSg1OTE3LDYyMDgpIj48dXNlIHhsaW5rOmhyZWY9IiNyZWN0LTAiLz48L2c+CjxnIHRyYW5zZm9ybT0idHJhbnNsYXRlKDYwMTQsNjIwOCkiPjx1c2UgeGxpbms6aHJlZj0iI2wtMCIvPjwvZz4KPHVzZSBmaWxsLXJ1bGU9ImV2ZW5vZGQiIHRyYW5zZm9ybT0idHJhbnNsYXRlKDAsMCkiIHhsaW5rOmhyZWY9IiNwb2ludC0wIi8+Cjx1c2UgZmlsbC1ydWxlPSJldmVub2RkIiB0cmFuc2Zvcm09InRyYW5zbGF0ZSg1NTY4LDApIiB4bGluazpocmVmPSIjcG9pbnQtMCIvPgo8dXNlIGZpbGwtcnVsZT0iZXZlbm9kZCIgdHJhbnNmb3JtPSJ0cmFuc2xhdGUoMCw1NTY4KSIgeGxpbms6aHJlZj0iI3BvaW50LTAiLz4KICAgIDwvZz4KICA8L3N2Zz4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65175" y="3850154"/>
            <a:ext cx="5710027" cy="1258026"/>
            <a:chOff x="1437049" y="3640186"/>
            <a:chExt cx="5710027" cy="12580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37049" y="4106198"/>
              <a:ext cx="1742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Карты </a:t>
              </a:r>
              <a:r>
                <a:rPr lang="ru-RU" dirty="0"/>
                <a:t>контроля</a:t>
              </a: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050" y="3640186"/>
              <a:ext cx="1258026" cy="1258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AutoShape 8" descr="data:image/svg+xml;base64,CiAgPHN2ZwogICAgdmVyc2lvbj0iMS4xIgogICAgdmlld0JveD0iMCAwIDYwMzkgNjAz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YwMzkiCiAgICAgICAgaGVpZ2h0PSI2MDM5IgogICAgICAgIHJ4PSI4NTAiCiAgICAgICAgZmlsbD0iI2ZmZmZmZiIKICAgICAgLz4KCiAgICA8ZyB0cmFuc2Zvcm09InRyYW5zbGF0ZSg0OTUuMzg2NzE4NzUsIDQ5NS4zODY3MTg3NSkgc2NhbGUoMC44NDM3NSkiPgogICAgICA8ZyB0cmFuc2Zvcm09InRyYW5zbGF0ZSg3NzYsMCkiPjx1c2UgeGxpbms6aHJlZj0iI3ItMCIvPjwvZz4KPGcgdHJhbnNmb3JtPSJ0cmFuc2xhdGUoODczLDApIj48dXNlIHhsaW5rOmhyZWY9IiNsYi0wIi8+PC9nPgo8ZyB0cmFuc2Zvcm09InRyYW5zbGF0ZSgxMDY3LDApIj48dXNlIHhsaW5rOmhyZWY9IiNuX3JiLTAiLz48L2c+CjxnIHRyYW5zZm9ybT0idHJhbnNsYXRlKDExNjQsMCkiPjx1c2UgeGxpbms6aHJlZj0iI3JiLTAiLz48L2c+CjxnIHRyYW5zZm9ybT0idHJhbnNsYXRlKDEyNjEsMCkiPjx1c2UgeGxpbms6aHJlZj0iI2wtMCIvPjwvZz4KPGcgdHJhbnNmb3JtPSJ0cmFuc2xhdGUoMTY0OSwwKSI+PHVzZSB4bGluazpocmVmPSIjYi0wIi8+PC9nPgo8ZyB0cmFuc2Zvcm09InRyYW5zbGF0ZSgxNzQ2LDApIj48dXNlIHhsaW5rOmhyZWY9IiNuX3JiLTAiLz48L2c+CjxnIHRyYW5zZm9ybT0idHJhbnNsYXRlKDE4NDMsMCkiPjx1c2UgeGxpbms6aHJlZj0iI2ItMCIvPjwvZz4KPGcgdHJhbnNmb3JtPSJ0cmFuc2xhdGUoMjIzMSwwKSI+PHVzZSB4bGluazpocmVmPSIjcmItMCIvPjwvZz4KPGcgdHJhbnNmb3JtPSJ0cmFuc2xhdGUoMjMyOCwwKSI+PHVzZSB4bGluazpocmVmPSIjcmVjdC0wIi8+PC9nPgo8ZyB0cmFuc2Zvcm09InRyYW5zbGF0ZSgyNDI1LDApIj48dXNlIHhsaW5rOmhyZWY9IiNsLTAiLz48L2c+CjxnIHRyYW5zZm9ybT0idHJhbnNsYXRlKDI2MTksMCkiPjx1c2UgeGxpbms6aHJlZj0iI2VtcHR5LTAiLz48L2c+CjxnIHRyYW5zZm9ybT0idHJhbnNsYXRlKDI4MTMsMCkiPjx1c2UgeGxpbms6aHJlZj0iI2VtcHR5LTAiLz48L2c+CjxnIHRyYW5zZm9ybT0idHJhbnNsYXRlKDMwMDcsMCkiPjx1c2UgeGxpbms6aHJlZj0iI25fcmItMCIvPjwvZz4KPGcgdHJhbnNmb3JtPSJ0cmFuc2xhdGUoMzEwNCwwKSI+PHVzZSB4bGluazpocmVmPSIjYi0wIi8+PC9nPgo8ZyB0cmFuc2Zvcm09InRyYW5zbGF0ZSgzMzk1LDApIj48dXNlIHhsaW5rOmhyZWY9IiNyYi0wIi8+PC9nPgo8ZyB0cmFuc2Zvcm09InRyYW5zbGF0ZSgzNDkyLDApIj48dXNlIHhsaW5rOmhyZWY9IiNsYi0wIi8+PC9nPgo8ZyB0cmFuc2Zvcm09InRyYW5zbGF0ZSgzNTg5LDApIj48dXNlIHhsaW5rOmhyZWY9IiNuX3JiLTAiLz48L2c+CjxnIHRyYW5zZm9ybT0idHJhbnNsYXRlKDM2ODYsMCkiPjx1c2UgeGxpbms6aHJlZj0iI2ItMCIvPjwvZz4KPGcgdHJhbnNmb3JtPSJ0cmFuc2xhdGUoMzk3NywwKSI+PHVzZSB4bGluazpocmVmPSIjci0wIi8+PC9nPgo8ZyB0cmFuc2Zvcm09InRyYW5zbGF0ZSg0MDc0LDApIj48dXNlIHhsaW5rOmhyZWY9IiNyZWN0LTAiLz48L2c+CjxnIHRyYW5zZm9ybT0idHJhbnNsYXRlKDQxNzEsMCkiPjx1c2UgeGxpbms6aHJlZj0iI3JlY3QtMCIvPjwvZz4KPGcgdHJhbnNmb3JtPSJ0cmFuc2xhdGUoNDI2OCwwKSI+PHVzZSB4bGluazpocmVmPSIjbC0wIi8+PC9nPgo8ZyB0cmFuc2Zvcm09InRyYW5zbGF0ZSg0MzY1LDApIj48dXNlIHhsaW5rOmhyZWY9IiNuX3JiLTAiLz48L2c+CjxnIHRyYW5zZm9ybT0idHJhbnNsYXRlKDQ0NjIsMCkiPjx1c2UgeGxpbms6aHJlZj0iI2ItMCIvPjwvZz4KPGcgdHJhbnNmb3JtPSJ0cmFuc2xhdGUoNDk0NywwKSI+PHVzZSB4bGluazpocmVmPSIjcmItMCIvPjwvZz4KPGcgdHJhbnNmb3JtPSJ0cmFuc2xhdGUoNTA0NCwwKSI+PHVzZSB4bGluazpocmVmPSIjbGItMCIvPjwvZz4KPGcgdHJhbnNmb3JtPSJ0cmFuc2xhdGUoODczLDk3KSI+PHVzZSB4bGluazpocmVmPSIjcmVjdC0wIi8+PC9nPgo8ZyB0cmFuc2Zvcm09InRyYW5zbGF0ZSg5NzAsOTcpIj48dXNlIHhsaW5rOmhyZWY9IiNyZWN0LTAiLz48L2c+CjxnIHRyYW5zZm9ybT0idHJhbnNsYXRlKDEwNjcsOTcpIj48dXNlIHhsaW5rOmhyZWY9IiNyZWN0LTAiLz48L2c+CjxnIHRyYW5zZm9ybT0idHJhbnNsYXRlKDExNjQsOTcpIj48dXNlIHhsaW5rOmhyZWY9IiNyZWN0LTAiLz48L2c+CjxnIHRyYW5zZm9ybT0idHJhbnNsYXRlKDEyNjEsOTcpIj48dXNlIHhsaW5rOmhyZWY9IiNuX3JiLTAiLz48L2c+CjxnIHRyYW5zZm9ybT0idHJhbnNsYXRlKDEzNTgsOTcpIj48dXNlIHhsaW5rOmhyZWY9IiNyYi0wIi8+PC9nPgo8ZyB0cmFuc2Zvcm09InRyYW5zbGF0ZSgxNDU1LDk3KSI+PHVzZSB4bGluazpocmVmPSIjbGItMCIvPjwvZz4KPGcgdHJhbnNmb3JtPSJ0cmFuc2xhdGUoMTY0OSw5NykiPjx1c2UgeGxpbms6aHJlZj0iI3J0LTAiLz48L2c+CjxnIHRyYW5zZm9ybT0idHJhbnNsYXRlKDE3NDYsOTcpIj48dXNlIHhsaW5rOmhyZWY9IiNyZWN0LTAiLz48L2c+CjxnIHRyYW5zZm9ybT0idHJhbnNsYXRlKDE4NDMsOTcpIj48dXNlIHhsaW5rOmhyZWY9IiNsdC0wIi8+PC9nPgo8ZyB0cmFuc2Zvcm09InRyYW5zbGF0ZSgyMjMxLDk3KSI+PHVzZSB4bGluazpocmVmPSIjcnQtMCIvPjwvZz4KPGcgdHJhbnNmb3JtPSJ0cmFuc2xhdGUoMjMyOCw5NykiPjx1c2UgeGxpbms6aHJlZj0iI3JlY3QtMCIvPjwvZz4KPGcgdHJhbnNmb3JtPSJ0cmFuc2xhdGUoMjUyMiw5NykiPjx1c2UgeGxpbms6aHJlZj0iI2VtcHR5LTAiLz48L2c+CjxnIHRyYW5zZm9ybT0idHJhbnNsYXRlKDI2MTksOTcpIj48dXNlIHhsaW5rOmhyZWY9IiNuX3JiLTAiLz48L2c+CjxnIHRyYW5zZm9ybT0idHJhbnNsYXRlKDI3MTYsOTcpIj48dXNlIHhsaW5rOmhyZWY9IiNiLTAiLz48L2c+CjxnIHRyYW5zZm9ybT0idHJhbnNsYXRlKDMwMDcsOTcpIj48dXNlIHhsaW5rOmhyZWY9IiNyLTAiLz48L2c+CjxnIHRyYW5zZm9ybT0idHJhbnNsYXRlKDMxMDQsOTcpIj48dXNlIHhsaW5rOmhyZWY9IiNsdC0wIi8+PC9nPgo8ZyB0cmFuc2Zvcm09InRyYW5zbGF0ZSgzMzk1LDk3KSI+PHVzZSB4bGluazpocmVmPSIjcnQtMCIvPjwvZz4KPGcgdHJhbnNmb3JtPSJ0cmFuc2xhdGUoMzQ5Miw5NykiPjx1c2UgeGxpbms6aHJlZj0iI3JlY3QtMCIvPjwvZz4KPGcgdHJhbnNmb3JtPSJ0cmFuc2xhdGUoMzU4OSw5NykiPjx1c2UgeGxpbms6aHJlZj0iI3JlY3QtMCIvPjwvZz4KPGcgdHJhbnNmb3JtPSJ0cmFuc2xhdGUoMzY4Niw5NykiPjx1c2UgeGxpbms6aHJlZj0iI3JlY3QtMCIvPjwvZz4KPGcgdHJhbnNmb3JtPSJ0cmFuc2xhdGUoMzc4Myw5NykiPjx1c2UgeGxpbms6aHJlZj0iI3JlY3QtMCIvPjwvZz4KPGcgdHJhbnNmb3JtPSJ0cmFuc2xhdGUoMzg4MCw5NykiPjx1c2UgeGxpbms6aHJlZj0iI2wtMCIvPjwvZz4KPGcgdHJhbnNmb3JtPSJ0cmFuc2xhdGUoNDA3NCw5NykiPjx1c2UgeGxpbms6aHJlZj0iI3JlY3QtMCIvPjwvZz4KPGcgdHJhbnNmb3JtPSJ0cmFuc2xhdGUoNDE3MSw5NykiPjx1c2UgeGxpbms6aHJlZj0iI3JlY3QtMCIvPjwvZz4KPGcgdHJhbnNmb3JtPSJ0cmFuc2xhdGUoNDM2NSw5NykiPjx1c2UgeGxpbms6aHJlZj0iI3JiLTAiLz48L2c+CjxnIHRyYW5zZm9ybT0idHJhbnNsYXRlKDQ0NjIsOTcpIj48dXNlIHhsaW5rOmhyZWY9IiNyZWN0LTAiLz48L2c+CjxnIHRyYW5zZm9ybT0idHJhbnNsYXRlKDQ1NTksOTcpIj48dXNlIHhsaW5rOmhyZWY9IiNyZWN0LTAiLz48L2c+CjxnIHRyYW5zZm9ybT0idHJhbnNsYXRlKDQ2NTYsOTcpIj48dXNlIHhsaW5rOmhyZWY9IiNyZWN0LTAiLz48L2c+CjxnIHRyYW5zZm9ybT0idHJhbnNsYXRlKDQ3NTMsOTcpIj48dXNlIHhsaW5rOmhyZWY9IiNsLTAiLz48L2c+CjxnIHRyYW5zZm9ybT0idHJhbnNsYXRlKDQ4NTAsOTcpIj48dXNlIHhsaW5rOmhyZWY9IiNuX3JiLTAiLz48L2c+CjxnIHRyYW5zZm9ybT0idHJhbnNsYXRlKDQ5NDcsOTcpIj48dXNlIHhsaW5rOmhyZWY9IiNyZWN0LTAiLz48L2c+CjxnIHRyYW5zZm9ybT0idHJhbnNsYXRlKDUwNDQsOTcpIj48dXNlIHhsaW5rOmhyZWY9IiNyZWN0LTAiLz48L2c+CjxnIHRyYW5zZm9ybT0idHJhbnNsYXRlKDg3MywxOTQpIj48dXNlIHhsaW5rOmhyZWY9IiN0LTAiLz48L2c+CjxnIHRyYW5zZm9ybT0idHJhbnNsYXRlKDExNjQsMTk0KSI+PHVzZSB4bGluazpocmVmPSIjcmVjdC0wIi8+PC9nPgo8ZyB0cmFuc2Zvcm09InRyYW5zbGF0ZSgxMjYxLDE5NCkiPjx1c2UgeGxpbms6aHJlZj0iI3JlY3QtMCIvPjwvZz4KPGcgdHJhbnNmb3JtPSJ0cmFuc2xhdGUoMTM1OCwxOTQpIj48dXNlIHhsaW5rOmhyZWY9IiNyZWN0LTAiLz48L2c+CjxnIHRyYW5zZm9ybT0idHJhbnNsYXRlKDE0NTUsMTk0KSI+PHVzZSB4bGluazpocmVmPSIjcmVjdC0wIi8+PC9nPgo8ZyB0cmFuc2Zvcm09InRyYW5zbGF0ZSgxOTQwLDE5NCkiPjx1c2UgeGxpbms6aHJlZj0iI2VtcHR5LTAiLz48L2c+CjxnIHRyYW5zZm9ybT0idHJhbnNsYXRlKDIwMzcsMTk0KSI+PHVzZSB4bGluazpocmVmPSIjbl9yYi0wIi8+PC9nPgo8ZyB0cmFuc2Zvcm09InRyYW5zbGF0ZSgyMTM0LDE5NCkiPjx1c2UgeGxpbms6aHJlZj0iI2ItMCIvPjwvZz4KPGcgdHJhbnNmb3JtPSJ0cmFuc2xhdGUoMjIzMSwxOTQpIj48dXNlIHhsaW5rOmhyZWY9IiNuX3JiLTAiLz48L2c+CjxnIHRyYW5zZm9ybT0idHJhbnNsYXRlKDIzMjgsMTk0KSI+PHVzZSB4bGluazpocmVmPSIjcmVjdC0wIi8+PC9nPgo8ZyB0cmFuc2Zvcm09InRyYW5zbGF0ZSgyNDI1LDE5NCkiPjx1c2UgeGxpbms6aHJlZj0iI2wtMCIvPjwvZz4KPGcgdHJhbnNmb3JtPSJ0cmFuc2xhdGUoMjYxOSwxOTQpIj48dXNlIHhsaW5rOmhyZWY9IiNyLTAiLz48L2c+CjxnIHRyYW5zZm9ybT0idHJhbnNsYXRlKDI3MTYsMTk0KSI+PHVzZSB4bGluazpocmVmPSIjcmVjdC0wIi8+PC9nPgo8ZyB0cmFuc2Zvcm09InRyYW5zbGF0ZSgyODEzLDE5NCkiPjx1c2UgeGxpbms6aHJlZj0iI3JlY3QtMCIvPjwvZz4KPGcgdHJhbnNmb3JtPSJ0cmFuc2xhdGUoMjkxMCwxOTQpIj48dXNlIHhsaW5rOmhyZWY9IiNsYi0wIi8+PC9nPgo8ZyB0cmFuc2Zvcm09InRyYW5zbGF0ZSgzMjk4LDE5NCkiPjx1c2UgeGxpbms6aHJlZj0iI2VtcHR5LTAiLz48L2c+CjxnIHRyYW5zZm9ybT0idHJhbnNsYXRlKDM1ODksMTk0KSI+PHVzZSB4bGluazpocmVmPSIjdC0wIi8+PC9nPgo8ZyB0cmFuc2Zvcm09InRyYW5zbGF0ZSgzNzgzLDE5NCkiPjx1c2UgeGxpbms6aHJlZj0iI3QtMCIvPjwvZz4KPGcgdHJhbnNmb3JtPSJ0cmFuc2xhdGUoMzk3NywxOTQpIj48dXNlIHhsaW5rOmhyZWY9IiNyLTAiLz48L2c+CjxnIHRyYW5zZm9ybT0idHJhbnNsYXRlKDQwNzQsMTk0KSI+PHVzZSB4bGluazpocmVmPSIjcmVjdC0wIi8+PC9nPgo8ZyB0cmFuc2Zvcm09InRyYW5zbGF0ZSg0MTcxLDE5NCkiPjx1c2UgeGxpbms6aHJlZj0iI3JlY3QtMCIvPjwvZz4KPGcgdHJhbnNmb3JtPSJ0cmFuc2xhdGUoNDM2NSwxOTQpIj48dXNlIHhsaW5rOmhyZWY9IiN0LTAiLz48L2c+CjxnIHRyYW5zZm9ybT0idHJhbnNsYXRlKDQ1NTksMTk0KSI+PHVzZSB4bGluazpocmVmPSIjcmVjdC0wIi8+PC9nPgo8ZyB0cmFuc2Zvcm09InRyYW5zbGF0ZSg0NjU2LDE5NCkiPjx1c2UgeGxpbms6aHJlZj0iI2x0LTAiLz48L2c+CjxnIHRyYW5zZm9ybT0idHJhbnNsYXRlKDQ3NTMsMTk0KSI+PHVzZSB4bGluazpocmVmPSIjbl9yYi0wIi8+PC9nPgo8ZyB0cmFuc2Zvcm09InRyYW5zbGF0ZSg0ODUwLDE5NCkiPjx1c2UgeGxpbms6aHJlZj0iI3JiLTAiLz48L2c+CjxnIHRyYW5zZm9ybT0idHJhbnNsYXRlKDQ5NDcsMTk0KSI+PHVzZSB4bGluazpocmVmPSIjcmVjdC0wIi8+PC9nPgo8ZyB0cmFuc2Zvcm09InRyYW5zbGF0ZSg1MDQ0LDE5NCkiPjx1c2UgeGxpbms6aHJlZj0iI3JlY3QtMCIvPjwvZz4KPGcgdHJhbnNmb3JtPSJ0cmFuc2xhdGUoNzc2LDI5MSkiPjx1c2UgeGxpbms6aHJlZj0iI2VtcHR5LTAiLz48L2c+CjxnIHRyYW5zZm9ybT0idHJhbnNsYXRlKDExNjQsMjkxKSI+PHVzZSB4bGluazpocmVmPSIjdC0wIi8+PC9nPgo8ZyB0cmFuc2Zvcm09InRyYW5zbGF0ZSgxNDU1LDI5MSkiPjx1c2UgeGxpbms6aHJlZj0iI3QtMCIvPjwvZz4KPGcgdHJhbnNmb3JtPSJ0cmFuc2xhdGUoMTU1MiwyOTEpIj48dXNlIHhsaW5rOmhyZWY9IiNuX3JiLTAiLz48L2c+CjxnIHRyYW5zZm9ybT0idHJhbnNsYXRlKDE2NDksMjkxKSI+PHVzZSB4bGluazpocmVmPSIjYi0wIi8+PC9nPgo8ZyB0cmFuc2Zvcm09InRyYW5zbGF0ZSgyMDM3LDI5MSkiPjx1c2UgeGxpbms6aHJlZj0iI3JiLTAiLz48L2c+CjxnIHRyYW5zZm9ybT0idHJhbnNsYXRlKDIxMzQsMjkxKSI+PHVzZSB4bGluazpocmVmPSIjcmVjdC0wIi8+PC9nPgo8ZyB0cmFuc2Zvcm09InRyYW5zbGF0ZSgyMjMxLDI5MSkiPjx1c2UgeGxpbms6aHJlZj0iI3JlY3QtMCIvPjwvZz4KPGcgdHJhbnNmb3JtPSJ0cmFuc2xhdGUoMjMyOCwyOTEpIj48dXNlIHhsaW5rOmhyZWY9IiNsdC0wIi8+PC9nPgo8ZyB0cmFuc2Zvcm09InRyYW5zbGF0ZSgyOTEwLDI5MSkiPjx1c2UgeGxpbms6aHJlZj0iI3JlY3QtMCIvPjwvZz4KPGcgdHJhbnNmb3JtPSJ0cmFuc2xhdGUoMzAwNywyOTEpIj48dXNlIHhsaW5rOmhyZWY9IiNuX3JiLTAiLz48L2c+CjxnIHRyYW5zZm9ybT0idHJhbnNsYXRlKDMxMDQsMjkxKSI+PHVzZSB4bGluazpocmVmPSIjcmItMCIvPjwvZz4KPGcgdHJhbnNmb3JtPSJ0cmFuc2xhdGUoMzIwMSwyOTEpIj48dXNlIHhsaW5rOmhyZWY9IiNsYi0wIi8+PC9nPgo8ZyB0cmFuc2Zvcm09InRyYW5zbGF0ZSgzMzk1LDI5MSkiPjx1c2UgeGxpbms6aHJlZj0iI2ItMCIvPjwvZz4KPGcgdHJhbnNmb3JtPSJ0cmFuc2xhdGUoNDE3MSwyOTEpIj48dXNlIHhsaW5rOmhyZWY9IiNydC0wIi8+PC9nPgo8ZyB0cmFuc2Zvcm09InRyYW5zbGF0ZSg0MjY4LDI5MSkiPjx1c2UgeGxpbms6aHJlZj0iI2xiLTAiLz48L2c+CjxnIHRyYW5zZm9ybT0idHJhbnNsYXRlKDQ0NjIsMjkxKSI+PHVzZSB4bGluazpocmVmPSIjbl9yYi0wIi8+PC9nPgo8ZyB0cmFuc2Zvcm09InRyYW5zbGF0ZSg0NTU5LDI5MSkiPjx1c2UgeGxpbms6aHJlZj0iI3JlY3QtMCIvPjwvZz4KPGcgdHJhbnNmb3JtPSJ0cmFuc2xhdGUoNDY1NiwyOTEpIj48dXNlIHhsaW5rOmhyZWY9IiNuX3JiLTAiLz48L2c+CjxnIHRyYW5zZm9ybT0idHJhbnNsYXRlKDQ3NTMsMjkxKSI+PHVzZSB4bGluazpocmVmPSIjcmItMCIvPjwvZz4KPGcgdHJhbnNmb3JtPSJ0cmFuc2xhdGUoNDg1MCwyOTEpIj48dXNlIHhsaW5rOmhyZWY9IiNyZWN0LTAiLz48L2c+CjxnIHRyYW5zZm9ybT0idHJhbnNsYXRlKDUwNDQsMjkxKSI+PHVzZSB4bGluazpocmVmPSIjdC0wIi8+PC9nPgo8ZyB0cmFuc2Zvcm09InRyYW5zbGF0ZSg4NzMsMzg4KSI+PHVzZSB4bGluazpocmVmPSIjcmItMCIvPjwvZz4KPGcgdHJhbnNmb3JtPSJ0cmFuc2xhdGUoOTcwLDM4OCkiPjx1c2UgeGxpbms6aHJlZj0iI2xiLTAiLz48L2c+CjxnIHRyYW5zZm9ybT0idHJhbnNsYXRlKDEzNTgsMzg4KSI+PHVzZSB4bGluazpocmVmPSIjZW1wdHktMCIvPjwvZz4KPGcgdHJhbnNmb3JtPSJ0cmFuc2xhdGUoMTU1MiwzODgpIj48dXNlIHhsaW5rOmhyZWY9IiNyLTAiLz48L2c+CjxnIHRyYW5zZm9ybT0idHJhbnNsYXRlKDE2NDksMzg4KSI+PHVzZSB4bGluazpocmVmPSIjcmVjdC0wIi8+PC9nPgo8ZyB0cmFuc2Zvcm09InRyYW5zbGF0ZSgxODQzLDM4OCkiPjx1c2UgeGxpbms6aHJlZj0iI2ItMCIvPjwvZz4KPGcgdHJhbnNmb3JtPSJ0cmFuc2xhdGUoMjAzNywzODgpIj48dXNlIHhsaW5rOmhyZWY9IiN0LTAiLz48L2c+CjxnIHRyYW5zZm9ybT0idHJhbnNsYXRlKDIyMzEsMzg4KSI+PHVzZSB4bGluazpocmVmPSIjcmVjdC0wIi8+PC9nPgo8ZyB0cmFuc2Zvcm09InRyYW5zbGF0ZSgyNjE5LDM4OCkiPjx1c2UgeGxpbms6aHJlZj0iI3ItMCIvPjwvZz4KPGcgdHJhbnNmb3JtPSJ0cmFuc2xhdGUoMjcxNiwzODgpIj48dXNlIHhsaW5rOmhyZWY9IiNyZWN0LTAiLz48L2c+CjxnIHRyYW5zZm9ybT0idHJhbnNsYXRlKDI4MTMsMzg4KSI+PHVzZSB4bGluazpocmVmPSIjcmVjdC0wIi8+PC9nPgo8ZyB0cmFuc2Zvcm09InRyYW5zbGF0ZSgyOTEwLDM4OCkiPjx1c2UgeGxpbms6aHJlZj0iI3JlY3QtMCIvPjwvZz4KPGcgdHJhbnNmb3JtPSJ0cmFuc2xhdGUoMzAwNywzODgpIj48dXNlIHhsaW5rOmhyZWY9IiNyZWN0LTAiLz48L2c+CjxnIHRyYW5zZm9ybT0idHJhbnNsYXRlKDMxMDQsMzg4KSI+PHVzZSB4bGluazpocmVmPSIjcmVjdC0wIi8+PC9nPgo8ZyB0cmFuc2Zvcm09InRyYW5zbGF0ZSgzMjAxLDM4OCkiPjx1c2UgeGxpbms6aHJlZj0iI2x0LTAiLz48L2c+CjxnIHRyYW5zZm9ybT0idHJhbnNsYXRlKDMzOTUsMzg4KSI+PHVzZSB4bGluazpocmVmPSIjcmVjdC0wIi8+PC9nPgo8ZyB0cmFuc2Zvcm09InRyYW5zbGF0ZSgzNDkyLDM4OCkiPjx1c2UgeGxpbms6aHJlZj0iI3JlY3QtMCIvPjwvZz4KPGcgdHJhbnNmb3JtPSJ0cmFuc2xhdGUoMzU4OSwzODgpIj48dXNlIHhsaW5rOmhyZWY9IiNyZWN0LTAiLz48L2c+CjxnIHRyYW5zZm9ybT0idHJhbnNsYXRlKDM2ODYsMzg4KSI+PHVzZSB4bGluazpocmVmPSIjbGItMCIvPjwvZz4KPGcgdHJhbnNmb3JtPSJ0cmFuc2xhdGUoMzg4MCwzODgpIj48dXNlIHhsaW5rOmhyZWY9IiNyLTAiLz48L2c+CjxnIHRyYW5zZm9ybT0idHJhbnNsYXRlKDM5NzcsMzg4KSI+PHVzZSB4bGluazpocmVmPSIjcmVjdC0wIi8+PC9nPgo8ZyB0cmFuc2Zvcm09InRyYW5zbGF0ZSg0MDc0LDM4OCkiPjx1c2UgeGxpbms6aHJlZj0iI2xiLTAiLz48L2c+CjxnIHRyYW5zZm9ybT0idHJhbnNsYXRlKDQyNjgsMzg4KSI+PHVzZSB4bGluazpocmVmPSIjcnQtMCIvPjwvZz4KPGcgdHJhbnNmb3JtPSJ0cmFuc2xhdGUoNDM2NSwzODgpIj48dXNlIHhsaW5rOmhyZWY9IiNyZWN0LTAiLz48L2c+CjxnIHRyYW5zZm9ybT0idHJhbnNsYXRlKDQ0NjIsMzg4KSI+PHVzZSB4bGluazpocmVmPSIjcmVjdC0wIi8+PC9nPgo8ZyB0cmFuc2Zvcm09InRyYW5zbGF0ZSg0NTU5LDM4OCkiPjx1c2UgeGxpbms6aHJlZj0iI3JlY3QtMCIvPjwvZz4KPGcgdHJhbnNmb3JtPSJ0cmFuc2xhdGUoNDY1NiwzODgpIj48dXNlIHhsaW5rOmhyZWY9IiNyZWN0LTAiLz48L2c+CjxnIHRyYW5zZm9ybT0idHJhbnNsYXRlKDQ3NTMsMzg4KSI+PHVzZSB4bGluazpocmVmPSIjcmVjdC0wIi8+PC9nPgo8ZyB0cmFuc2Zvcm09InRyYW5zbGF0ZSg0ODUwLDM4OCkiPjx1c2UgeGxpbms6aHJlZj0iI3JlY3QtMCIvPjwvZz4KPGcgdHJhbnNmb3JtPSJ0cmFuc2xhdGUoNDk0NywzODgpIj48dXNlIHhsaW5rOmhyZWY9IiNsLTAiLz48L2c+CjxnIHRyYW5zZm9ybT0idHJhbnNsYXRlKDg3Myw0ODUpIj48dXNlIHhsaW5rOmhyZWY9IiNydC0wIi8+PC9nPgo8ZyB0cmFuc2Zvcm09InRyYW5zbGF0ZSg5NzAsNDg1KSI+PHVzZSB4bGluazpocmVmPSIjcmVjdC0wIi8+PC9nPgo8ZyB0cmFuc2Zvcm09InRyYW5zbGF0ZSgxMDY3LDQ4NSkiPjx1c2UgeGxpbms6aHJlZj0iI3JlY3QtMCIvPjwvZz4KPGcgdHJhbnNmb3JtPSJ0cmFuc2xhdGUoMTE2NCw0ODUpIj48dXNlIHhsaW5rOmhyZWY9IiNsYi0wIi8+PC9nPgo8ZyB0cmFuc2Zvcm09InRyYW5zbGF0ZSgxNDU1LDQ4NSkiPjx1c2UgeGxpbms6aHJlZj0iI2VtcHR5LTAiLz48L2c+CjxnIHRyYW5zZm9ybT0idHJhbnNsYXRlKDE2NDksNDg1KSI+PHVzZSB4bGluazpocmVmPSIjdC0wIi8+PC9nPgo8ZyB0cmFuc2Zvcm09InRyYW5zbGF0ZSgxODQzLDQ4NSkiPjx1c2UgeGxpbms6aHJlZj0iI3J0LTAiLz48L2c+CjxnIHRyYW5zZm9ybT0idHJhbnNsYXRlKDE5NDAsNDg1KSI+PHVzZSB4bGluazpocmVmPSIjbGItMCIvPjwvZz4KPGcgdHJhbnNmb3JtPSJ0cmFuc2xhdGUoMjEzNCw0ODUpIj48dXNlIHhsaW5rOmhyZWY9IiNyYi0wIi8+PC9nPgo8ZyB0cmFuc2Zvcm09InRyYW5zbGF0ZSgyMjMxLDQ4NSkiPjx1c2UgeGxpbms6aHJlZj0iI3JlY3QtMCIvPjwvZz4KPGcgdHJhbnNmb3JtPSJ0cmFuc2xhdGUoMjMyOCw0ODUpIj48dXNlIHhsaW5rOmhyZWY9IiNyZWN0LTAiLz48L2c+CjxnIHRyYW5zZm9ybT0idHJhbnNsYXRlKDI0MjUsNDg1KSI+PHVzZSB4bGluazpocmVmPSIjcmVjdC0wIi8+PC9nPgo8ZyB0cmFuc2Zvcm09InRyYW5zbGF0ZSgyNTIyLDQ4NSkiPjx1c2UgeGxpbms6aHJlZj0iI2xiLTAiLz48L2c+CjxnIHRyYW5zZm9ybT0idHJhbnNsYXRlKDI3MTYsNDg1KSI+PHVzZSB4bGluazpocmVmPSIjcmVjdC0wIi8+PC9nPgo8ZyB0cmFuc2Zvcm09InRyYW5zbGF0ZSgzMTA0LDQ4NSkiPjx1c2UgeGxpbms6aHJlZj0iI3JlY3QtMCIvPjwvZz4KPGcgdHJhbnNmb3JtPSJ0cmFuc2xhdGUoMzM5NSw0ODUpIj48dXNlIHhsaW5rOmhyZWY9IiN0LTAiLz48L2c+CjxnIHRyYW5zZm9ybT0idHJhbnNsYXRlKDM2ODYsNDg1KSI+PHVzZSB4bGluazpocmVmPSIjcmVjdC0wIi8+PC9nPgo8ZyB0cmFuc2Zvcm09InRyYW5zbGF0ZSgzNzgzLDQ4NSkiPjx1c2UgeGxpbms6aHJlZj0iI2wtMCIvPjwvZz4KPGcgdHJhbnNmb3JtPSJ0cmFuc2xhdGUoMzk3Nyw0ODUpIj48dXNlIHhsaW5rOmhyZWY9IiNydC0wIi8+PC9nPgo8ZyB0cmFuc2Zvcm09InRyYW5zbGF0ZSg0MDc0LDQ4NSkiPjx1c2UgeGxpbms6aHJlZj0iI3JlY3QtMCIvPjwvZz4KPGcgdHJhbnNmb3JtPSJ0cmFuc2xhdGUoNDE3MSw0ODUpIj48dXNlIHhsaW5rOmhyZWY9IiNsLTAiLz48L2c+CjxnIHRyYW5zZm9ybT0idHJhbnNsYXRlKDQzNjUsNDg1KSI+PHVzZSB4bGluazpocmVmPSIjcnQtMCIvPjwvZz4KPGcgdHJhbnNmb3JtPSJ0cmFuc2xhdGUoNDQ2Miw0ODUpIj48dXNlIHhsaW5rOmhyZWY9IiNyZWN0LTAiLz48L2c+CjxnIHRyYW5zZm9ybT0idHJhbnNsYXRlKDQ1NTksNDg1KSI+PHVzZSB4bGluazpocmVmPSIjbHQtMCIvPjwvZz4KPGcgdHJhbnNmb3JtPSJ0cmFuc2xhdGUoNDg1MCw0ODUpIj48dXNlIHhsaW5rOmhyZWY9IiNyZWN0LTAiLz48L2c+CjxnIHRyYW5zZm9ybT0idHJhbnNsYXRlKDc3Niw1ODIpIj48dXNlIHhsaW5rOmhyZWY9IiNlbXB0eS0wIi8+PC9nPgo8ZyB0cmFuc2Zvcm09InRyYW5zbGF0ZSg5NzAsNTgyKSI+PHVzZSB4bGluazpocmVmPSIjdC0wIi8+PC9nPgo8ZyB0cmFuc2Zvcm09InRyYW5zbGF0ZSgxMTY0LDU4MikiPjx1c2UgeGxpbms6aHJlZj0iI3JlY3QtMCIvPjwvZz4KPGcgdHJhbnNmb3JtPSJ0cmFuc2xhdGUoMTM1OCw1ODIpIj48dXNlIHhsaW5rOmhyZWY9IiNlbXB0eS0wIi8+PC9nPgo8ZyB0cmFuc2Zvcm09InRyYW5zbGF0ZSgxNTUyLDU4MikiPjx1c2UgeGxpbms6aHJlZj0iI2ItMCIvPjwvZz4KPGcgdHJhbnNmb3JtPSJ0cmFuc2xhdGUoMTc0Niw1ODIpIj48dXNlIHhsaW5rOmhyZWY9IiNiLTAiLz48L2c+CjxnIHRyYW5zZm9ybT0idHJhbnNsYXRlKDE5NDAsNTgyKSI+PHVzZSB4bGluazpocmVmPSIjcmVjdC0wIi8+PC9nPgo8ZyB0cmFuc2Zvcm09InRyYW5zbGF0ZSgyMDM3LDU4MikiPjx1c2UgeGxpbms6aHJlZj0iI25fcmItMCIvPjwvZz4KPGcgdHJhbnNmb3JtPSJ0cmFuc2xhdGUoMjEzNCw1ODIpIj48dXNlIHhsaW5rOmhyZWY9IiNyZWN0LTAiLz48L2c+CjxnIHRyYW5zZm9ybT0idHJhbnNsYXRlKDIzMjgsNTgyKSI+PHVzZSB4bGluazpocmVmPSIjdC0wIi8+PC9nPgo8ZyB0cmFuc2Zvcm09InRyYW5zbGF0ZSgyNTIyLDU4MikiPjx1c2UgeGxpbms6aHJlZj0iI3QtMCIvPjwvZz4KPGcgdHJhbnNmb3JtPSJ0cmFuc2xhdGUoMjYxOSw1ODIpIj48dXNlIHhsaW5rOmhyZWY9IiNuX3JiLTAiLz48L2c+CjxnIHRyYW5zZm9ybT0idHJhbnNsYXRlKDI3MTYsNTgyKSI+PHVzZSB4bGluazpocmVmPSIjcmVjdC0wIi8+PC9nPgo8ZyB0cmFuc2Zvcm09InRyYW5zbGF0ZSgyOTEwLDU4MikiPjx1c2UgeGxpbms6aHJlZj0iI2VtcHR5LTAiLz48L2c+CjxnIHRyYW5zZm9ybT0idHJhbnNsYXRlKDMxMDQsNTgyKSI+PHVzZSB4bGluazpocmVmPSIjcmVjdC0wIi8+PC9nPgo8ZyB0cmFuc2Zvcm09InRyYW5zbGF0ZSgzMjk4LDU4MikiPjx1c2UgeGxpbms6aHJlZj0iI2ItMCIvPjwvZz4KPGcgdHJhbnNmb3JtPSJ0cmFuc2xhdGUoMzQ5Miw1ODIpIj48dXNlIHhsaW5rOmhyZWY9IiNlbXB0eS0wIi8+PC9nPgo8ZyB0cmFuc2Zvcm09InRyYW5zbGF0ZSgzNjg2LDU4MikiPjx1c2UgeGxpbms6aHJlZj0iI3JlY3QtMCIvPjwvZz4KPGcgdHJhbnNmb3JtPSJ0cmFuc2xhdGUoMzg4MCw1ODIpIj48dXNlIHhsaW5rOmhyZWY9IiNlbXB0eS0wIi8+PC9nPgo8ZyB0cmFuc2Zvcm09InRyYW5zbGF0ZSg0MDc0LDU4MikiPjx1c2UgeGxpbms6aHJlZj0iI3JlY3QtMCIvPjwvZz4KPGcgdHJhbnNmb3JtPSJ0cmFuc2xhdGUoNDI2OCw1ODIpIj48dXNlIHhsaW5rOmhyZWY9IiNlbXB0eS0wIi8+PC9nPgo8ZyB0cmFuc2Zvcm09InRyYW5zbGF0ZSg0NDYyLDU4MikiPjx1c2UgeGxpbms6aHJlZj0iI3QtMCIvPjwvZz4KPGcgdHJhbnNmb3JtPSJ0cmFuc2xhdGUoNDY1Niw1ODIpIj48dXNlIHhsaW5rOmhyZWY9IiNlbXB0eS0wIi8+PC9nPgo8ZyB0cmFuc2Zvcm09InRyYW5zbGF0ZSg0ODUwLDU4MikiPjx1c2UgeGxpbms6aHJlZj0iI3QtMCIvPjwvZz4KPGcgdHJhbnNmb3JtPSJ0cmFuc2xhdGUoNTA0NCw1ODIpIj48dXNlIHhsaW5rOmhyZWY9IiNlbXB0eS0wIi8+PC9nPgo8ZyB0cmFuc2Zvcm09InRyYW5zbGF0ZSgxMDY3LDY3OSkiPjx1c2UgeGxpbms6aHJlZj0iI3ItMCIvPjwvZz4KPGcgdHJhbnNmb3JtPSJ0cmFuc2xhdGUoMTE2NCw2NzkpIj48dXNlIHhsaW5rOmhyZWY9IiNsdC0wIi8+PC9nPgo8ZyB0cmFuc2Zvcm09InRyYW5zbGF0ZSgxNTUyLDY3OSkiPjx1c2UgeGxpbms6aHJlZj0iI3JlY3QtMCIvPjwvZz4KPGcgdHJhbnNmb3JtPSJ0cmFuc2xhdGUoMTc0Niw2NzkpIj48dXNlIHhsaW5rOmhyZWY9IiNyZWN0LTAiLz48L2c+CjxnIHRyYW5zZm9ybT0idHJhbnNsYXRlKDE5NDAsNjc5KSI+PHVzZSB4bGluazpocmVmPSIjcnQtMCIvPjwvZz4KPGcgdHJhbnNmb3JtPSJ0cmFuc2xhdGUoMjAzNyw2NzkpIj48dXNlIHhsaW5rOmhyZWY9IiNyZWN0LTAiLz48L2c+CjxnIHRyYW5zZm9ybT0idHJhbnNsYXRlKDIxMzQsNjc5KSI+PHVzZSB4bGluazpocmVmPSIjbHQtMCIvPjwvZz4KPGcgdHJhbnNmb3JtPSJ0cmFuc2xhdGUoMjMyOCw2NzkpIj48dXNlIHhsaW5rOmhyZWY9IiNuX3JiLTAiLz48L2c+CjxnIHRyYW5zZm9ybT0idHJhbnNsYXRlKDI0MjUsNjc5KSI+PHVzZSB4bGluazpocmVmPSIjYi0wIi8+PC9nPgo8ZyB0cmFuc2Zvcm09InRyYW5zbGF0ZSgyNjE5LDY3OSkiPjx1c2UgeGxpbms6aHJlZj0iI3ItMCIvPjwvZz4KPGcgdHJhbnNmb3JtPSJ0cmFuc2xhdGUoMjcxNiw2NzkpIj48dXNlIHhsaW5rOmhyZWY9IiNyZWN0LTAiLz48L2c+CjxnIHRyYW5zZm9ybT0idHJhbnNsYXRlKDMwMDcsNjc5KSI+PHVzZSB4bGluazpocmVmPSIjbl9yYi0wIi8+PC9nPgo8ZyB0cmFuc2Zvcm09InRyYW5zbGF0ZSgzMTA0LDY3OSkiPjx1c2UgeGxpbms6aHJlZj0iI3JlY3QtMCIvPjwvZz4KPGcgdHJhbnNmb3JtPSJ0cmFuc2xhdGUoMzIwMSw2NzkpIj48dXNlIHhsaW5rOmhyZWY9IiNuX3JiLTAiLz48L2c+CjxnIHRyYW5zZm9ybT0idHJhbnNsYXRlKDMyOTgsNjc5KSI+PHVzZSB4bGluazpocmVmPSIjcmVjdC0wIi8+PC9nPgo8ZyB0cmFuc2Zvcm09InRyYW5zbGF0ZSgzMzk1LDY3OSkiPjx1c2UgeGxpbms6aHJlZj0iI2wtMCIvPjwvZz4KPGcgdHJhbnNmb3JtPSJ0cmFuc2xhdGUoMzY4Niw2NzkpIj48dXNlIHhsaW5rOmhyZWY9IiNydC0wIi8+PC9nPgo8ZyB0cmFuc2Zvcm09InRyYW5zbGF0ZSgzNzgzLDY3OSkiPjx1c2UgeGxpbms6aHJlZj0iI2xiLTAiLz48L2c+CjxnIHRyYW5zZm9ybT0idHJhbnNsYXRlKDQwNzQsNjc5KSI+PHVzZSB4bGluazpocmVmPSIjcnQtMCIvPjwvZz4KPGcgdHJhbnNmb3JtPSJ0cmFuc2xhdGUoNDE3MSw2NzkpIj48dXNlIHhsaW5rOmhyZWY9IiNsLTAiLz48L2c+CjxnIHRyYW5zZm9ybT0idHJhbnNsYXRlKDQ3NTMsNjc5KSI+PHVzZSB4bGluazpocmVmPSIjZW1wdHktMCIvPjwvZz4KPGcgdHJhbnNmb3JtPSJ0cmFuc2xhdGUoNDk0Nyw2NzkpIj48dXNlIHhsaW5rOmhyZWY9IiNlbXB0eS0wIi8+PC9nPgo8ZyB0cmFuc2Zvcm09InRyYW5zbGF0ZSgxOTQsNzc2KSI+PHVzZSB4bGluazpocmVmPSIjYi0wIi8+PC9nPgo8ZyB0cmFuc2Zvcm09InRyYW5zbGF0ZSgyOTEsNzc2KSI+PHVzZSB4bGluazpocmVmPSIjbl9yYi0wIi8+PC9nPgo8ZyB0cmFuc2Zvcm09InRyYW5zbGF0ZSgzODgsNzc2KSI+PHVzZSB4bGluazpocmVmPSIjcmItMCIvPjwvZz4KPGcgdHJhbnNmb3JtPSJ0cmFuc2xhdGUoNDg1LDc3NikiPjx1c2UgeGxpbms6aHJlZj0iI3JlY3QtMCIvPjwvZz4KPGcgdHJhbnNmb3JtPSJ0cmFuc2xhdGUoNTgyLDc3NikiPjx1c2UgeGxpbms6aHJlZj0iI2wtMCIvPjwvZz4KPGcgdHJhbnNmb3JtPSJ0cmFuc2xhdGUoNzc2LDc3NikiPjx1c2UgeGxpbms6aHJlZj0iI3ItMCIvPjwvZz4KPGcgdHJhbnNmb3JtPSJ0cmFuc2xhdGUoODczLDc3NikiPjx1c2UgeGxpbms6aHJlZj0iI3JlY3QtMCIvPjwvZz4KPGcgdHJhbnNmb3JtPSJ0cmFuc2xhdGUoOTcwLDc3NikiPjx1c2UgeGxpbms6aHJlZj0iI2xiLTAiLz48L2c+CjxnIHRyYW5zZm9ybT0idHJhbnNsYXRlKDE1NTIsNzc2KSI+PHVzZSB4bGluazpocmVmPSIjdC0wIi8+PC9nPgo8ZyB0cmFuc2Zvcm09InRyYW5zbGF0ZSgxNzQ2LDc3NikiPjx1c2UgeGxpbms6aHJlZj0iI3QtMCIvPjwvZz4KPGcgdHJhbnNmb3JtPSJ0cmFuc2xhdGUoMjIzMSw3NzYpIj48dXNlIHhsaW5rOmhyZWY9IiNyLTAiLz48L2c+CjxnIHRyYW5zZm9ybT0idHJhbnNsYXRlKDIzMjgsNzc2KSI+PHVzZSB4bGluazpocmVmPSIjcmVjdC0wIi8+PC9nPgo8ZyB0cmFuc2Zvcm09InRyYW5zbGF0ZSgyNDI1LDc3NikiPjx1c2UgeGxpbms6aHJlZj0iI3JlY3QtMCIvPjwvZz4KPGcgdHJhbnNmb3JtPSJ0cmFuc2xhdGUoMjUyMiw3NzYpIj48dXNlIHhsaW5rOmhyZWY9IiNsLTAiLz48L2c+CjxnIHRyYW5zZm9ybT0idHJhbnNsYXRlKDI3MTYsNzc2KSI+PHVzZSB4bGluazpocmVmPSIjcmVjdC0wIi8+PC9nPgo8ZyB0cmFuc2Zvcm09InRyYW5zbGF0ZSgyODEzLDc3NikiPjx1c2UgeGxpbms6aHJlZj0iI3JlY3QtMCIvPjwvZz4KPGcgdHJhbnNmb3JtPSJ0cmFuc2xhdGUoMjkxMCw3NzYpIj48dXNlIHhsaW5rOmhyZWY9IiNyZWN0LTAiLz48L2c+CjxnIHRyYW5zZm9ybT0idHJhbnNsYXRlKDMwMDcsNzc2KSI+PHVzZSB4bGluazpocmVmPSIjcmVjdC0wIi8+PC9nPgo8ZyB0cmFuc2Zvcm09InRyYW5zbGF0ZSgzMTA0LDc3NikiPjx1c2UgeGxpbms6aHJlZj0iI3JlY3QtMCIvPjwvZz4KPGcgdHJhbnNmb3JtPSJ0cmFuc2xhdGUoMzIwMSw3NzYpIj48dXNlIHhsaW5rOmhyZWY9IiNyZWN0LTAiLz48L2c+CjxnIHRyYW5zZm9ybT0idHJhbnNsYXRlKDMyOTgsNzc2KSI+PHVzZSB4bGluazpocmVmPSIjcmVjdC0wIi8+PC9nPgo8ZyB0cmFuc2Zvcm09InRyYW5zbGF0ZSgzMzk1LDc3NikiPjx1c2UgeGxpbms6aHJlZj0iI25fcmItMCIvPjwvZz4KPGcgdHJhbnNmb3JtPSJ0cmFuc2xhdGUoMzQ5Miw3NzYpIj48dXNlIHhsaW5rOmhyZWY9IiNiLTAiLz48L2c+CjxnIHRyYW5zZm9ybT0idHJhbnNsYXRlKDM3ODMsNzc2KSI+PHVzZSB4bGluazpocmVmPSIjcmVjdC0wIi8+PC9nPgo8ZyB0cmFuc2Zvcm09InRyYW5zbGF0ZSg0MzY1LDc3NikiPjx1c2UgeGxpbms6aHJlZj0iI3JiLTAiLz48L2c+CjxnIHRyYW5zZm9ybT0idHJhbnNsYXRlKDQ0NjIsNzc2KSI+PHVzZSB4bGluazpocmVmPSIjcmVjdC0wIi8+PC9nPgo8ZyB0cmFuc2Zvcm09InRyYW5zbGF0ZSg0NTU5LDc3NikiPjx1c2UgeGxpbms6aHJlZj0iI3JlY3QtMCIvPjwvZz4KPGcgdHJhbnNmb3JtPSJ0cmFuc2xhdGUoNDY1Niw3NzYpIj48dXNlIHhsaW5rOmhyZWY9IiNsLTAiLz48L2c+CjxnIHRyYW5zZm9ybT0idHJhbnNsYXRlKDQ3NTMsNzc2KSI+PHVzZSB4bGluazpocmVmPSIjbl9yYi0wIi8+PC9nPgo8ZyB0cmFuc2Zvcm09InRyYW5zbGF0ZSg0ODUwLDc3NikiPjx1c2UgeGxpbms6aHJlZj0iI2ItMCIvPjwvZz4KPGcgdHJhbnNmb3JtPSJ0cmFuc2xhdGUoNTE0MSw3NzYpIj48dXNlIHhsaW5rOmhyZWY9IiNlbXB0eS0wIi8+PC9nPgo8ZyB0cmFuc2Zvcm09InRyYW5zbGF0ZSg1NDMyLDc3NikiPjx1c2UgeGxpbms6aHJlZj0iI25fcmItMCIvPjwvZz4KPGcgdHJhbnNmb3JtPSJ0cmFuc2xhdGUoNTUyOSw3NzYpIj48dXNlIHhsaW5rOmhyZWY9IiNiLTAiLz48L2c+CjxnIHRyYW5zZm9ybT0idHJhbnNsYXRlKDU3MjMsNzc2KSI+PHVzZSB4bGluazpocmVmPSIjbl9yYi0wIi8+PC9nPgo8ZyB0cmFuc2Zvcm09InRyYW5zbGF0ZSg1ODIwLDc3NikiPjx1c2UgeGxpbms6aHJlZj0iI2ItMCIvPjwvZz4KPGcgdHJhbnNmb3JtPSJ0cmFuc2xhdGUoMTk0LDg3MykiPjx1c2UgeGxpbms6aHJlZj0iI3J0LTAiLz48L2c+CjxnIHRyYW5zZm9ybT0idHJhbnNsYXRlKDI5MSw4NzMpIj48dXNlIHhsaW5rOmhyZWY9IiNyZWN0LTAiLz48L2c+CjxnIHRyYW5zZm9ybT0idHJhbnNsYXRlKDM4OCw4NzMpIj48dXNlIHhsaW5rOmhyZWY9IiNyZWN0LTAiLz48L2c+CjxnIHRyYW5zZm9ybT0idHJhbnNsYXRlKDg3Myw4NzMpIj48dXNlIHhsaW5rOmhyZWY9IiNyZWN0LTAiLz48L2c+CjxnIHRyYW5zZm9ybT0idHJhbnNsYXRlKDk3MCw4NzMpIj48dXNlIHhsaW5rOmhyZWY9IiNyZWN0LTAiLz48L2c+CjxnIHRyYW5zZm9ybT0idHJhbnNsYXRlKDEwNjcsODczKSI+PHVzZSB4bGluazpocmVmPSIjcmVjdC0wIi8+PC9nPgo8ZyB0cmFuc2Zvcm09InRyYW5zbGF0ZSgxMTY0LDg3MykiPjx1c2UgeGxpbms6aHJlZj0iI3JlY3QtMCIvPjwvZz4KPGcgdHJhbnNmb3JtPSJ0cmFuc2xhdGUoMTI2MSw4NzMpIj48dXNlIHhsaW5rOmhyZWY9IiNsLTAiLz48L2c+CjxnIHRyYW5zZm9ybT0idHJhbnNsYXRlKDE0NTUsODczKSI+PHVzZSB4bGluazpocmVmPSIjYi0wIi8+PC9nPgo8ZyB0cmFuc2Zvcm09InRyYW5zbGF0ZSgxNjQ5LDg3MykiPjx1c2UgeGxpbms6aHJlZj0iI2VtcHR5LTAiLz48L2c+CjxnIHRyYW5zZm9ybT0idHJhbnNsYXRlKDE4NDMsODczKSI+PHVzZSB4bGluazpocmVmPSIjci0wIi8+PC9nPgo8ZyB0cmFuc2Zvcm09InRyYW5zbGF0ZSgxOTQwLDg3MykiPjx1c2UgeGxpbms6aHJlZj0iI3JlY3QtMCIvPjwvZz4KPGcgdHJhbnNmb3JtPSJ0cmFuc2xhdGUoMjAzNyw4NzMpIj48dXNlIHhsaW5rOmhyZWY9IiNsYi0wIi8+PC9nPgo8ZyB0cmFuc2Zvcm09InRyYW5zbGF0ZSgyNDI1LDg3MykiPjx1c2UgeGxpbms6aHJlZj0iI3JlY3QtMCIvPjwvZz4KPGcgdHJhbnNmb3JtPSJ0cmFuc2xhdGUoMjcxNiw4NzMpIj48dXNlIHhsaW5rOmhyZWY9IiNydC0wIi8+PC9nPgo8ZyB0cmFuc2Zvcm09InRyYW5zbGF0ZSgyODEzLDg3MykiPjx1c2UgeGxpbms6aHJlZj0iI3JlY3QtMCIvPjwvZz4KPGcgdHJhbnNmb3JtPSJ0cmFuc2xhdGUoMzIwMSw4NzMpIj48dXNlIHhsaW5rOmhyZWY9IiNyZWN0LTAiLz48L2c+CjxnIHRyYW5zZm9ybT0idHJhbnNsYXRlKDMyOTgsODczKSI+PHVzZSB4bGluazpocmVmPSIjcmVjdC0wIi8+PC9nPgo8ZyB0cmFuc2Zvcm09InRyYW5zbGF0ZSgzMzk1LDg3MykiPjx1c2UgeGxpbms6aHJlZj0iI3JlY3QtMCIvPjwvZz4KPGcgdHJhbnNmb3JtPSJ0cmFuc2xhdGUoMzQ5Miw4NzMpIj48dXNlIHhsaW5rOmhyZWY9IiNyZWN0LTAiLz48L2c+CjxnIHRyYW5zZm9ybT0idHJhbnNsYXRlKDM1ODksODczKSI+PHVzZSB4bGluazpocmVmPSIjbC0wIi8+PC9nPgo8ZyB0cmFuc2Zvcm09InRyYW5zbGF0ZSgzNzgzLDg3MykiPjx1c2UgeGxpbms6aHJlZj0iI3JlY3QtMCIvPjwvZz4KPGcgdHJhbnNmb3JtPSJ0cmFuc2xhdGUoNDA3NCw4NzMpIj48dXNlIHhsaW5rOmhyZWY9IiNiLTAiLz48L2c+CjxnIHRyYW5zZm9ybT0idHJhbnNsYXRlKDQzNjUsODczKSI+PHVzZSB4bGluazpocmVmPSIjdC0wIi8+PC9nPgo8ZyB0cmFuc2Zvcm09InRyYW5zbGF0ZSg0NjU2LDg3MykiPjx1c2UgeGxpbms6aHJlZj0iI25fcmItMCIvPjwvZz4KPGcgdHJhbnNmb3JtPSJ0cmFuc2xhdGUoNDc1Myw4NzMpIj48dXNlIHhsaW5rOmhyZWY9IiNyYi0wIi8+PC9nPgo8ZyB0cmFuc2Zvcm09InRyYW5zbGF0ZSg0ODUwLDg3MykiPjx1c2UgeGxpbms6aHJlZj0iI2x0LTAiLz48L2c+CjxnIHRyYW5zZm9ybT0idHJhbnNsYXRlKDUzMzUsODczKSI+PHVzZSB4bGluazpocmVmPSIjcmItMCIvPjwvZz4KPGcgdHJhbnNmb3JtPSJ0cmFuc2xhdGUoNTQzMiw4NzMpIj48dXNlIHhsaW5rOmhyZWY9IiNyZWN0LTAiLz48L2c+CjxnIHRyYW5zZm9ybT0idHJhbnNsYXRlKDU1MjksODczKSI+PHVzZSB4bGluazpocmVmPSIjcmVjdC0wIi8+PC9nPgo8ZyB0cmFuc2Zvcm09InRyYW5zbGF0ZSg1NjI2LDg3MykiPjx1c2UgeGxpbms6aHJlZj0iI25fcmItMCIvPjwvZz4KPGcgdHJhbnNmb3JtPSJ0cmFuc2xhdGUoNTcyMyw4NzMpIj48dXNlIHhsaW5rOmhyZWY9IiNyYi0wIi8+PC9nPgo8ZyB0cmFuc2Zvcm09InRyYW5zbGF0ZSg1ODIwLDg3MykiPjx1c2UgeGxpbms6aHJlZj0iI3JlY3QtMCIvPjwvZz4KPGcgdHJhbnNmb3JtPSJ0cmFuc2xhdGUoMzg4LDk3MCkiPjx1c2UgeGxpbms6aHJlZj0iI3QtMCIvPjwvZz4KPGcgdHJhbnNmb3JtPSJ0cmFuc2xhdGUoNTgyLDk3MCkiPjx1c2UgeGxpbms6aHJlZj0iI3ItMCIvPjwvZz4KPGcgdHJhbnNmb3JtPSJ0cmFuc2xhdGUoNjc5LDk3MCkiPjx1c2UgeGxpbms6aHJlZj0iI2wtMCIvPjwvZz4KPGcgdHJhbnNmb3JtPSJ0cmFuc2xhdGUoODczLDk3MCkiPjx1c2UgeGxpbms6aHJlZj0iI3JlY3QtMCIvPjwvZz4KPGcgdHJhbnNmb3JtPSJ0cmFuc2xhdGUoMTQ1NSw5NzApIj48dXNlIHhsaW5rOmhyZWY9IiN0LTAiLz48L2c+CjxnIHRyYW5zZm9ybT0idHJhbnNsYXRlKDE5NDAsOTcwKSI+PHVzZSB4bGluazpocmVmPSIjcmVjdC0wIi8+PC9nPgo8ZyB0cmFuc2Zvcm09InRyYW5zbGF0ZSgyMDM3LDk3MCkiPjx1c2UgeGxpbms6aHJlZj0iI2x0LTAiLz48L2c+CjxnIHRyYW5zZm9ybT0idHJhbnNsYXRlKDIyMzEsOTcwKSI+PHVzZSB4bGluazpocmVmPSIjbl9yYi0wIi8+PC9nPgo8ZyB0cmFuc2Zvcm09InRyYW5zbGF0ZSgyMzI4LDk3MCkiPjx1c2UgeGxpbms6aHJlZj0iI3JiLTAiLz48L2c+CjxnIHRyYW5zZm9ybT0idHJhbnNsYXRlKDI0MjUsOTcwKSI+PHVzZSB4bGluazpocmVmPSIjcmVjdC0wIi8+PC9nPgo8ZyB0cmFuc2Zvcm09InRyYW5zbGF0ZSgyNTIyLDk3MCkiPjx1c2UgeGxpbms6aHJlZj0iI2wtMCIvPjwvZz4KPGcgdHJhbnNmb3JtPSJ0cmFuc2xhdGUoMjgxMyw5NzApIj48dXNlIHhsaW5rOmhyZWY9IiNyZWN0LTAiLz48L2c+CjxnIHRyYW5zZm9ybT0idHJhbnNsYXRlKDMwMDcsOTcwKSI+PHVzZSB4bGluazpocmVmPSIjci0wIi8+PC9nPgo8ZyB0cmFuc2Zvcm09InRyYW5zbGF0ZSgzMTA0LDk3MCkiPjx1c2UgeGxpbms6aHJlZj0iI3JlY3QtMCIvPjwvZz4KPGcgdHJhbnNmb3JtPSJ0cmFuc2xhdGUoMzIwMSw5NzApIj48dXNlIHhsaW5rOmhyZWY9IiNsdC0wIi8+PC9nPgo8ZyB0cmFuc2Zvcm09InRyYW5zbGF0ZSgzNDkyLDk3MCkiPjx1c2UgeGxpbms6aHJlZj0iI3QtMCIvPjwvZz4KPGcgdHJhbnNmb3JtPSJ0cmFuc2xhdGUoMzY4Niw5NzApIj48dXNlIHhsaW5rOmhyZWY9IiNuX3JiLTAiLz48L2c+CjxnIHRyYW5zZm9ybT0idHJhbnNsYXRlKDM3ODMsOTcwKSI+PHVzZSB4bGluazpocmVmPSIjcmVjdC0wIi8+PC9nPgo8ZyB0cmFuc2Zvcm09InRyYW5zbGF0ZSgzODgwLDk3MCkiPjx1c2UgeGxpbms6aHJlZj0iI2xiLTAiLz48L2c+CjxnIHRyYW5zZm9ybT0idHJhbnNsYXRlKDQwNzQsOTcwKSI+PHVzZSB4bGluazpocmVmPSIjdC0wIi8+PC9nPgo8ZyB0cmFuc2Zvcm09InRyYW5zbGF0ZSg0MjY4LDk3MCkiPjx1c2UgeGxpbms6aHJlZj0iI2VtcHR5LTAiLz48L2c+CjxnIHRyYW5zZm9ybT0idHJhbnNsYXRlKDQ1NTksOTcwKSI+PHVzZSB4bGluazpocmVmPSIjci0wIi8+PC9nPgo8ZyB0cmFuc2Zvcm09InRyYW5zbGF0ZSg0NjU2LDk3MCkiPjx1c2UgeGxpbms6aHJlZj0iI3JlY3QtMCIvPjwvZz4KPGcgdHJhbnNmb3JtPSJ0cmFuc2xhdGUoNDc1Myw5NzApIj48dXNlIHhsaW5rOmhyZWY9IiNyZWN0LTAiLz48L2c+CjxnIHRyYW5zZm9ybT0idHJhbnNsYXRlKDQ5NDcsOTcwKSI+PHVzZSB4bGluazpocmVmPSIjci0wIi8+PC9nPgo8ZyB0cmFuc2Zvcm09InRyYW5zbGF0ZSg1MDQ0LDk3MCkiPjx1c2UgeGxpbms6aHJlZj0iI3JlY3QtMCIvPjwvZz4KPGcgdHJhbnNmb3JtPSJ0cmFuc2xhdGUoNTE0MSw5NzApIj48dXNlIHhsaW5rOmhyZWY9IiNsLTAiLz48L2c+CjxnIHRyYW5zZm9ybT0idHJhbnNsYXRlKDUyMzgsOTcwKSI+PHVzZSB4bGluazpocmVmPSIjbl9yYi0wIi8+PC9nPgo8ZyB0cmFuc2Zvcm09InRyYW5zbGF0ZSg1MzM1LDk3MCkiPjx1c2UgeGxpbms6aHJlZj0iI3JlY3QtMCIvPjwvZz4KPGcgdHJhbnNmb3JtPSJ0cmFuc2xhdGUoNTUyOSw5NzApIj48dXNlIHhsaW5rOmhyZWY9IiNydC0wIi8+PC9nPgo8ZyB0cmFuc2Zvcm09InRyYW5zbGF0ZSg1NjI2LDk3MCkiPjx1c2UgeGxpbms6aHJlZj0iI3JlY3QtMCIvPjwvZz4KPGcgdHJhbnNmb3JtPSJ0cmFuc2xhdGUoNTcyMyw5NzApIj48dXNlIHhsaW5rOmhyZWY9IiNyZWN0LTAiLz48L2c+CjxnIHRyYW5zZm9ybT0idHJhbnNsYXRlKDU4MjAsOTcwKSI+PHVzZSB4bGluazpocmVmPSIjcmVjdC0wIi8+PC9nPgo8ZyB0cmFuc2Zvcm09InRyYW5zbGF0ZSgwLDEwNjcpIj48dXNlIHhsaW5rOmhyZWY9IiNyLTAiLz48L2c+CjxnIHRyYW5zZm9ybT0idHJhbnNsYXRlKDk3LDEwNjcpIj48dXNlIHhsaW5rOmhyZWY9IiNyZWN0LTAiLz48L2c+CjxnIHRyYW5zZm9ybT0idHJhbnNsYXRlKDE5NCwxMDY3KSI+PHVzZSB4bGluazpocmVmPSIjbGItMCIvPjwvZz4KPGcgdHJhbnNmb3JtPSJ0cmFuc2xhdGUoNDg1LDEwNjcpIj48dXNlIHhsaW5rOmhyZWY9IiNlbXB0eS0wIi8+PC9nPgo8ZyB0cmFuc2Zvcm09InRyYW5zbGF0ZSg4NzMsMTA2NykiPjx1c2UgeGxpbms6aHJlZj0iI3JlY3QtMCIvPjwvZz4KPGcgdHJhbnNmb3JtPSJ0cmFuc2xhdGUoOTcwLDEwNjcpIj48dXNlIHhsaW5rOmhyZWY9IiNsLTAiLz48L2c+CjxnIHRyYW5zZm9ybT0idHJhbnNsYXRlKDEzNTgsMTA2NykiPjx1c2UgeGxpbms6aHJlZj0iI2VtcHR5LTAiLz48L2c+CjxnIHRyYW5zZm9ybT0idHJhbnNsYXRlKDE3NDYsMTA2NykiPjx1c2UgeGxpbms6aHJlZj0iI2VtcHR5LTAiLz48L2c+CjxnIHRyYW5zZm9ybT0idHJhbnNsYXRlKDE5NDAsMTA2NykiPjx1c2UgeGxpbms6aHJlZj0iI3JlY3QtMCIvPjwvZz4KPGcgdHJhbnNmb3JtPSJ0cmFuc2xhdGUoMjEzNCwxMDY3KSI+PHVzZSB4bGluazpocmVmPSIjcmItMCIvPjwvZz4KPGcgdHJhbnNmb3JtPSJ0cmFuc2xhdGUoMjIzMSwxMDY3KSI+PHVzZSB4bGluazpocmVmPSIjcmVjdC0wIi8+PC9nPgo8ZyB0cmFuc2Zvcm09InRyYW5zbGF0ZSgyMzI4LDEwNjcpIj48dXNlIHhsaW5rOmhyZWY9IiNyZWN0LTAiLz48L2c+CjxnIHRyYW5zZm9ybT0idHJhbnNsYXRlKDI1MjIsMTA2NykiPjx1c2UgeGxpbms6aHJlZj0iI25fcmItMCIvPjwvZz4KPGcgdHJhbnNmb3JtPSJ0cmFuc2xhdGUoMjYxOSwxMDY3KSI+PHVzZSB4bGluazpocmVmPSIjcmItMCIvPjwvZz4KPGcgdHJhbnNmb3JtPSJ0cmFuc2xhdGUoMjcxNiwxMDY3KSI+PHVzZSB4bGluazpocmVmPSIjcmVjdC0wIi8+PC9nPgo8ZyB0cmFuc2Zvcm09InRyYW5zbGF0ZSgyODEzLDEwNjcpIj48dXNlIHhsaW5rOmhyZWY9IiNsdC0wIi8+PC9nPgo8ZyB0cmFuc2Zvcm09InRyYW5zbGF0ZSgzMjk4LDEwNjcpIj48dXNlIHhsaW5rOmhyZWY9IiNyYi0wIi8+PC9nPgo8ZyB0cmFuc2Zvcm09InRyYW5zbGF0ZSgzMzk1LDEwNjcpIj48dXNlIHhsaW5rOmhyZWY9IiNsLTAiLz48L2c+CjxnIHRyYW5zZm9ybT0idHJhbnNsYXRlKDM2ODYsMTA2NykiPjx1c2UgeGxpbms6aHJlZj0iI3ItMCIvPjwvZz4KPGcgdHJhbnNmb3JtPSJ0cmFuc2xhdGUoMzc4MywxMDY3KSI+PHVzZSB4bGluazpocmVmPSIjcmVjdC0wIi8+PC9nPgo8ZyB0cmFuc2Zvcm09InRyYW5zbGF0ZSgzODgwLDEwNjcpIj48dXNlIHhsaW5rOmhyZWY9IiNsdC0wIi8+PC9nPgo8ZyB0cmFuc2Zvcm09InRyYW5zbGF0ZSg0NDYyLDEwNjcpIj48dXNlIHhsaW5rOmhyZWY9IiNlbXB0eS0wIi8+PC9nPgo8ZyB0cmFuc2Zvcm09InRyYW5zbGF0ZSg0NjU2LDEwNjcpIj48dXNlIHhsaW5rOmhyZWY9IiNyZWN0LTAiLz48L2c+CjxnIHRyYW5zZm9ybT0idHJhbnNsYXRlKDQ3NTMsMTA2NykiPjx1c2UgeGxpbms6aHJlZj0iI2x0LTAiLz48L2c+CjxnIHRyYW5zZm9ybT0idHJhbnNsYXRlKDUyMzgsMTA2NykiPjx1c2UgeGxpbms6aHJlZj0iI3ItMCIvPjwvZz4KPGcgdHJhbnNmb3JtPSJ0cmFuc2xhdGUoNTMzNSwxMDY3KSI+PHVzZSB4bGluazpocmVmPSIjcmVjdC0wIi8+PC9nPgo8ZyB0cmFuc2Zvcm09InRyYW5zbGF0ZSg1NDMyLDEwNjcpIj48dXNlIHhsaW5rOmhyZWY9IiNsYi0wIi8+PC9nPgo8ZyB0cmFuc2Zvcm09InRyYW5zbGF0ZSg1NzIzLDEwNjcpIj48dXNlIHhsaW5rOmhyZWY9IiNyZWN0LTAiLz48L2c+CjxnIHRyYW5zZm9ybT0idHJhbnNsYXRlKDU4MjAsMTA2NykiPjx1c2UgeGxpbms6aHJlZj0iI2x0LTAiLz48L2c+CjxnIHRyYW5zZm9ybT0idHJhbnNsYXRlKDE5NCwxMTY0KSI+PHVzZSB4bGluazpocmVmPSIjdC0wIi8+PC9nPgo8ZyB0cmFuc2Zvcm09InRyYW5zbGF0ZSg1ODIsMTE2NCkiPjx1c2UgeGxpbms6aHJlZj0iI3ItMCIvPjwvZz4KPGcgdHJhbnNmb3JtPSJ0cmFuc2xhdGUoNjc5LDExNjQpIj48dXNlIHhsaW5rOmhyZWY9IiNsLTAiLz48L2c+CjxnIHRyYW5zZm9ybT0idHJhbnNsYXRlKDg3MywxMTY0KSI+PHVzZSB4bGluazpocmVmPSIjdC0wIi8+PC9nPgo8ZyB0cmFuc2Zvcm09InRyYW5zbGF0ZSgxMDY3LDExNjQpIj48dXNlIHhsaW5rOmhyZWY9IiNyLTAiLz48L2c+CjxnIHRyYW5zZm9ybT0idHJhbnNsYXRlKDExNjQsMTE2NCkiPjx1c2UgeGxpbms6aHJlZj0iI3JlY3QtMCIvPjwvZz4KPGcgdHJhbnNmb3JtPSJ0cmFuc2xhdGUoMTI2MSwxMTY0KSI+PHVzZSB4bGluazpocmVmPSIjbGItMCIvPjwvZz4KPGcgdHJhbnNmb3JtPSJ0cmFuc2xhdGUoMTU1MiwxMTY0KSI+PHVzZSB4bGluazpocmVmPSIjYi0wIi8+PC9nPgo8ZyB0cmFuc2Zvcm09InRyYW5zbGF0ZSgxOTQwLDExNjQpIj48dXNlIHhsaW5rOmhyZWY9IiNyZWN0LTAiLz48L2c+CjxnIHRyYW5zZm9ybT0idHJhbnNsYXRlKDIxMzQsMTE2NCkiPjx1c2UgeGxpbms6aHJlZj0iI3JlY3QtMCIvPjwvZz4KPGcgdHJhbnNmb3JtPSJ0cmFuc2xhdGUoMjMyOCwxMTY0KSI+PHVzZSB4bGluazpocmVmPSIjcmVjdC0wIi8+PC9nPgo8ZyB0cmFuc2Zvcm09InRyYW5zbGF0ZSgyNDI1LDExNjQpIj48dXNlIHhsaW5rOmhyZWY9IiNyZWN0LTAiLz48L2c+CjxnIHRyYW5zZm9ybT0idHJhbnNsYXRlKDI1MjIsMTE2NCkiPjx1c2UgeGxpbms6aHJlZj0iI3JlY3QtMCIvPjwvZz4KPGcgdHJhbnNmb3JtPSJ0cmFuc2xhdGUoMjYxOSwxMTY0KSI+PHVzZSB4bGluazpocmVmPSIjbHQtMCIvPjwvZz4KPGcgdHJhbnNmb3JtPSJ0cmFuc2xhdGUoMzI5OCwxMTY0KSI+PHVzZSB4bGluazpocmVmPSIjdC0wIi8+PC9nPgo8ZyB0cmFuc2Zvcm09InRyYW5zbGF0ZSgzNTg5LDExNjQpIj48dXNlIHhsaW5rOmhyZWY9IiNiLTAiLz48L2c+CjxnIHRyYW5zZm9ybT0idHJhbnNsYXRlKDM3ODMsMTE2NCkiPjx1c2UgeGxpbms6aHJlZj0iI3QtMCIvPjwvZz4KPGcgdHJhbnNmb3JtPSJ0cmFuc2xhdGUoNDA3NCwxMTY0KSI+PHVzZSB4bGluazpocmVmPSIjci0wIi8+PC9nPgo8ZyB0cmFuc2Zvcm09InRyYW5zbGF0ZSg0MTcxLDExNjQpIj48dXNlIHhsaW5rOmhyZWY9IiNsYi0wIi8+PC9nPgo8ZyB0cmFuc2Zvcm09InRyYW5zbGF0ZSg0MzY1LDExNjQpIj48dXNlIHhsaW5rOmhyZWY9IiNlbXB0eS0wIi8+PC9nPgo8ZyB0cmFuc2Zvcm09InRyYW5zbGF0ZSg0NjU2LDExNjQpIj48dXNlIHhsaW5rOmhyZWY9IiN0LTAiLz48L2c+CjxnIHRyYW5zZm9ybT0idHJhbnNsYXRlKDQ4NTAsMTE2NCkiPjx1c2UgeGxpbms6aHJlZj0iI2ItMCIvPjwvZz4KPGcgdHJhbnNmb3JtPSJ0cmFuc2xhdGUoNTE0MSwxMTY0KSI+PHVzZSB4bGluazpocmVmPSIjYi0wIi8+PC9nPgo8ZyB0cmFuc2Zvcm09InRyYW5zbGF0ZSg1MzM1LDExNjQpIj48dXNlIHhsaW5rOmhyZWY9IiNydC0wIi8+PC9nPgo8ZyB0cmFuc2Zvcm09InRyYW5zbGF0ZSg1NDMyLDExNjQpIj48dXNlIHhsaW5rOmhyZWY9IiNsdC0wIi8+PC9nPgo8ZyB0cmFuc2Zvcm09InRyYW5zbGF0ZSg1NzIzLDExNjQpIj48dXNlIHhsaW5rOmhyZWY9IiN0LTAiLz48L2c+CjxnIHRyYW5zZm9ybT0idHJhbnNsYXRlKDAsMTI2MSkiPjx1c2UgeGxpbms6aHJlZj0iI3ItMCIvPjwvZz4KPGcgdHJhbnNmb3JtPSJ0cmFuc2xhdGUoOTcsMTI2MSkiPjx1c2UgeGxpbms6aHJlZj0iI2wtMCIvPjwvZz4KPGcgdHJhbnNmb3JtPSJ0cmFuc2xhdGUoMTk0LDEyNjEpIj48dXNlIHhsaW5rOmhyZWY9IiNuX3JiLTAiLz48L2c+CjxnIHRyYW5zZm9ybT0idHJhbnNsYXRlKDI5MSwxMjYxKSI+PHVzZSB4bGluazpocmVmPSIjcmItMCIvPjwvZz4KPGcgdHJhbnNmb3JtPSJ0cmFuc2xhdGUoMzg4LDEyNjEpIj48dXNlIHhsaW5rOmhyZWY9IiNyZWN0LTAiLz48L2c+CjxnIHRyYW5zZm9ybT0idHJhbnNsYXRlKDQ4NSwxMjYxKSI+PHVzZSB4bGluazpocmVmPSIjbC0wIi8+PC9nPgo8ZyB0cmFuc2Zvcm09InRyYW5zbGF0ZSg3NzYsMTI2MSkiPjx1c2UgeGxpbms6aHJlZj0iI2ItMCIvPjwvZz4KPGcgdHJhbnNmb3JtPSJ0cmFuc2xhdGUoOTcwLDEyNjEpIj48dXNlIHhsaW5rOmhyZWY9IiNiLTAiLz48L2c+CjxnIHRyYW5zZm9ybT0idHJhbnNsYXRlKDExNjQsMTI2MSkiPjx1c2UgeGxpbms6aHJlZj0iI3J0LTAiLz48L2c+CjxnIHRyYW5zZm9ybT0idHJhbnNsYXRlKDEyNjEsMTI2MSkiPjx1c2UgeGxpbms6aHJlZj0iI3JlY3QtMCIvPjwvZz4KPGcgdHJhbnNmb3JtPSJ0cmFuc2xhdGUoMTM1OCwxMjYxKSI+PHVzZSB4bGluazpocmVmPSIjbC0wIi8+PC9nPgo8ZyB0cmFuc2Zvcm09InRyYW5zbGF0ZSgxNTUyLDEyNjEpIj48dXNlIHhsaW5rOmhyZWY9IiN0LTAiLz48L2c+CjxnIHRyYW5zZm9ybT0idHJhbnNsYXRlKDE3NDYsMTI2MSkiPjx1c2UgeGxpbms6aHJlZj0iI2VtcHR5LTAiLz48L2c+CjxnIHRyYW5zZm9ybT0idHJhbnNsYXRlKDE5NDAsMTI2MSkiPjx1c2UgeGxpbms6aHJlZj0iI3QtMCIvPjwvZz4KPGcgdHJhbnNmb3JtPSJ0cmFuc2xhdGUoMjEzNCwxMjYxKSI+PHVzZSB4bGluazpocmVmPSIjcmVjdC0wIi8+PC9nPgo8ZyB0cmFuc2Zvcm09InRyYW5zbGF0ZSgyMjMxLDEyNjEpIj48dXNlIHhsaW5rOmhyZWY9IiNuX3JiLTAiLz48L2c+CjxnIHRyYW5zZm9ybT0idHJhbnNsYXRlKDIzMjgsMTI2MSkiPjx1c2UgeGxpbms6aHJlZj0iI3JlY3QtMCIvPjwvZz4KPGcgdHJhbnNmb3JtPSJ0cmFuc2xhdGUoMjUyMiwxMjYxKSI+PHVzZSB4bGluazpocmVmPSIjdC0wIi8+PC9nPgo8ZyB0cmFuc2Zvcm09InRyYW5zbGF0ZSgyNjE5LDEyNjEpIj48dXNlIHhsaW5rOmhyZWY9IiNuX3JiLTAiLz48L2c+CjxnIHRyYW5zZm9ybT0idHJhbnNsYXRlKDI3MTYsMTI2MSkiPjx1c2UgeGxpbms6aHJlZj0iI2ItMCIvPjwvZz4KPGcgdHJhbnNmb3JtPSJ0cmFuc2xhdGUoMjkxMCwxMjYxKSI+PHVzZSB4bGluazpocmVmPSIjcmItMCIvPjwvZz4KPGcgdHJhbnNmb3JtPSJ0cmFuc2xhdGUoMzAwNywxMjYxKSI+PHVzZSB4bGluazpocmVmPSIjcmVjdC0wIi8+PC9nPgo8ZyB0cmFuc2Zvcm09InRyYW5zbGF0ZSgzMTA0LDEyNjEpIj48dXNlIHhsaW5rOmhyZWY9IiNsLTAiLz48L2c+CjxnIHRyYW5zZm9ybT0idHJhbnNsYXRlKDM1ODksMTI2MSkiPjx1c2UgeGxpbms6aHJlZj0iI3QtMCIvPjwvZz4KPGcgdHJhbnNmb3JtPSJ0cmFuc2xhdGUoNDE3MSwxMjYxKSI+PHVzZSB4bGluazpocmVmPSIjdC0wIi8+PC9nPgo8ZyB0cmFuc2Zvcm09InRyYW5zbGF0ZSg0NTU5LDEyNjEpIj48dXNlIHhsaW5rOmhyZWY9IiNlbXB0eS0wIi8+PC9nPgo8ZyB0cmFuc2Zvcm09InRyYW5zbGF0ZSg0NzUzLDEyNjEpIj48dXNlIHhsaW5rOmhyZWY9IiNuX3JiLTAiLz48L2c+CjxnIHRyYW5zZm9ybT0idHJhbnNsYXRlKDQ4NTAsMTI2MSkiPjx1c2UgeGxpbms6aHJlZj0iI3JlY3QtMCIvPjwvZz4KPGcgdHJhbnNmb3JtPSJ0cmFuc2xhdGUoNDk0NywxMjYxKSI+PHVzZSB4bGluazpocmVmPSIjbGItMCIvPjwvZz4KPGcgdHJhbnNmb3JtPSJ0cmFuc2xhdGUoNTA0NCwxMjYxKSI+PHVzZSB4bGluazpocmVmPSIjbl9yYi0wIi8+PC9nPgo8ZyB0cmFuc2Zvcm09InRyYW5zbGF0ZSg1MTQxLDEyNjEpIj48dXNlIHhsaW5rOmhyZWY9IiNyZWN0LTAiLz48L2c+CjxnIHRyYW5zZm9ybT0idHJhbnNsYXRlKDU0MzIsMTI2MSkiPjx1c2UgeGxpbms6aHJlZj0iI25fcmItMCIvPjwvZz4KPGcgdHJhbnNmb3JtPSJ0cmFuc2xhdGUoNTUyOSwxMjYxKSI+PHVzZSB4bGluazpocmVmPSIjYi0wIi8+PC9nPgo8ZyB0cmFuc2Zvcm09InRyYW5zbGF0ZSg1NzIzLDEyNjEpIj48dXNlIHhsaW5rOmhyZWY9IiNuX3JiLTAiLz48L2c+CjxnIHRyYW5zZm9ybT0idHJhbnNsYXRlKDU4MjAsMTI2MSkiPjx1c2UgeGxpbms6aHJlZj0iI2ItMCIvPjwvZz4KPGcgdHJhbnNmb3JtPSJ0cmFuc2xhdGUoMTk0LDEzNTgpIj48dXNlIHhsaW5rOmhyZWY9IiNyLTAiLz48L2c+CjxnIHRyYW5zZm9ybT0idHJhbnNsYXRlKDI5MSwxMzU4KSI+PHVzZSB4bGluazpocmVmPSIjbHQtMCIvPjwvZz4KPGcgdHJhbnNmb3JtPSJ0cmFuc2xhdGUoNTgyLDEzNTgpIj48dXNlIHhsaW5rOmhyZWY9IiNlbXB0eS0wIi8+PC9nPgo8ZyB0cmFuc2Zvcm09InRyYW5zbGF0ZSg2NzksMTM1OCkiPjx1c2UgeGxpbms6aHJlZj0iI25fcmItMCIvPjwvZz4KPGcgdHJhbnNmb3JtPSJ0cmFuc2xhdGUoNzc2LDEzNTgpIj48dXNlIHhsaW5rOmhyZWY9IiNyZWN0LTAiLz48L2c+CjxnIHRyYW5zZm9ybT0idHJhbnNsYXRlKDg3MywxMzU4KSI+PHVzZSB4bGluazpocmVmPSIjbl9yYi0wIi8+PC9nPgo8ZyB0cmFuc2Zvcm09InRyYW5zbGF0ZSg5NzAsMTM1OCkiPjx1c2UgeGxpbms6aHJlZj0iI3JlY3QtMCIvPjwvZz4KPGcgdHJhbnNmb3JtPSJ0cmFuc2xhdGUoMTA2NywxMzU4KSI+PHVzZSB4bGluazpocmVmPSIjbC0wIi8+PC9nPgo8ZyB0cmFuc2Zvcm09InRyYW5zbGF0ZSgxMjYxLDEzNTgpIj48dXNlIHhsaW5rOmhyZWY9IiN0LTAiLz48L2c+CjxnIHRyYW5zZm9ybT0idHJhbnNsYXRlKDE0NTUsMTM1OCkiPjx1c2UgeGxpbms6aHJlZj0iI2VtcHR5LTAiLz48L2c+CjxnIHRyYW5zZm9ybT0idHJhbnNsYXRlKDIxMzQsMTM1OCkiPjx1c2UgeGxpbms6aHJlZj0iI3JlY3QtMCIvPjwvZz4KPGcgdHJhbnNmb3JtPSJ0cmFuc2xhdGUoMjIzMSwxMzU4KSI+PHVzZSB4bGluazpocmVmPSIjcmVjdC0wIi8+PC9nPgo8ZyB0cmFuc2Zvcm09InRyYW5zbGF0ZSgyMzI4LDEzNTgpIj48dXNlIHhsaW5rOmhyZWY9IiNyZWN0LTAiLz48L2c+CjxnIHRyYW5zZm9ybT0idHJhbnNsYXRlKDI0MjUsMTM1OCkiPjx1c2UgeGxpbms6aHJlZj0iI2xiLTAiLz48L2c+CjxnIHRyYW5zZm9ybT0idHJhbnNsYXRlKDI2MTksMTM1OCkiPjx1c2UgeGxpbms6aHJlZj0iI3ItMCIvPjwvZz4KPGcgdHJhbnNmb3JtPSJ0cmFuc2xhdGUoMjcxNiwxMzU4KSI+PHVzZSB4bGluazpocmVmPSIjbHQtMCIvPjwvZz4KPGcgdHJhbnNmb3JtPSJ0cmFuc2xhdGUoMjkxMCwxMzU4KSI+PHVzZSB4bGluazpocmVmPSIjcmVjdC0wIi8+PC9nPgo8ZyB0cmFuc2Zvcm09InRyYW5zbGF0ZSgzMDA3LDEzNTgpIj48dXNlIHhsaW5rOmhyZWY9IiNsdC0wIi8+PC9nPgo8ZyB0cmFuc2Zvcm09InRyYW5zbGF0ZSgzNjg2LDEzNTgpIj48dXNlIHhsaW5rOmhyZWY9IiNyLTAiLz48L2c+CjxnIHRyYW5zZm9ybT0idHJhbnNsYXRlKDM3ODMsMTM1OCkiPjx1c2UgeGxpbms6aHJlZj0iI2wtMCIvPjwvZz4KPGcgdHJhbnNmb3JtPSJ0cmFuc2xhdGUoNDE3MSwxMzU4KSI+PHVzZSB4bGluazpocmVmPSIjbl9yYi0wIi8+PC9nPgo8ZyB0cmFuc2Zvcm09InRyYW5zbGF0ZSg0MjY4LDEzNTgpIj48dXNlIHhsaW5rOmhyZWY9IiNyYi0wIi8+PC9nPgo8ZyB0cmFuc2Zvcm09InRyYW5zbGF0ZSg0MzY1LDEzNTgpIj48dXNlIHhsaW5rOmhyZWY9IiNsLTAiLz48L2c+CjxnIHRyYW5zZm9ybT0idHJhbnNsYXRlKDQ3NTMsMTM1OCkiPjx1c2UgeGxpbms6aHJlZj0iI3JiLTAiLz48L2c+CjxnIHRyYW5zZm9ybT0idHJhbnNsYXRlKDQ4NTAsMTM1OCkiPjx1c2UgeGxpbms6aHJlZj0iI3JlY3QtMCIvPjwvZz4KPGcgdHJhbnNmb3JtPSJ0cmFuc2xhdGUoNDk0NywxMzU4KSI+PHVzZSB4bGluazpocmVmPSIjcmVjdC0wIi8+PC9nPgo8ZyB0cmFuc2Zvcm09InRyYW5zbGF0ZSg1MDQ0LDEzNTgpIj48dXNlIHhsaW5rOmhyZWY9IiNyZWN0LTAiLz48L2c+CjxnIHRyYW5zZm9ybT0idHJhbnNsYXRlKDUxNDEsMTM1OCkiPjx1c2UgeGxpbms6aHJlZj0iI3JlY3QtMCIvPjwvZz4KPGcgdHJhbnNmb3JtPSJ0cmFuc2xhdGUoNTMzNSwxMzU4KSI+PHVzZSB4bGluazpocmVmPSIjci0wIi8+PC9nPgo8ZyB0cmFuc2Zvcm09InRyYW5zbGF0ZSg1NDMyLDEzNTgpIj48dXNlIHhsaW5rOmhyZWY9IiNyZWN0LTAiLz48L2c+CjxnIHRyYW5zZm9ybT0idHJhbnNsYXRlKDU1MjksMTM1OCkiPjx1c2UgeGxpbms6aHJlZj0iI2x0LTAiLz48L2c+CjxnIHRyYW5zZm9ybT0idHJhbnNsYXRlKDU3MjMsMTM1OCkiPjx1c2UgeGxpbms6aHJlZj0iI3JiLTAiLz48L2c+CjxnIHRyYW5zZm9ybT0idHJhbnNsYXRlKDU4MjAsMTM1OCkiPjx1c2UgeGxpbms6aHJlZj0iI2x0LTAiLz48L2c+CjxnIHRyYW5zZm9ybT0idHJhbnNsYXRlKDAsMTQ1NSkiPjx1c2UgeGxpbms6aHJlZj0iI3JiLTAiLz48L2c+CjxnIHRyYW5zZm9ybT0idHJhbnNsYXRlKDk3LDE0NTUpIj48dXNlIHhsaW5rOmhyZWY9IiNsLTAiLz48L2c+CjxnIHRyYW5zZm9ybT0idHJhbnNsYXRlKDM4OCwxNDU1KSI+PHVzZSB4bGluazpocmVmPSIjci0wIi8+PC9nPgo8ZyB0cmFuc2Zvcm09InRyYW5zbGF0ZSg0ODUsMTQ1NSkiPjx1c2UgeGxpbms6aHJlZj0iI2wtMCIvPjwvZz4KPGcgdHJhbnNmb3JtPSJ0cmFuc2xhdGUoNjc5LDE0NTUpIj48dXNlIHhsaW5rOmhyZWY9IiNyLTAiLz48L2c+CjxnIHRyYW5zZm9ybT0idHJhbnNsYXRlKDc3NiwxNDU1KSI+PHVzZSB4bGluazpocmVmPSIjcmVjdC0wIi8+PC9nPgo8ZyB0cmFuc2Zvcm09InRyYW5zbGF0ZSg4NzMsMTQ1NSkiPjx1c2UgeGxpbms6aHJlZj0iI3JlY3QtMCIvPjwvZz4KPGcgdHJhbnNmb3JtPSJ0cmFuc2xhdGUoOTcwLDE0NTUpIj48dXNlIHhsaW5rOmhyZWY9IiNsdC0wIi8+PC9nPgo8ZyB0cmFuc2Zvcm09InRyYW5zbGF0ZSgxMjYxLDE0NTUpIj48dXNlIHhsaW5rOmhyZWY9IiNuX3JiLTAiLz48L2c+CjxnIHRyYW5zZm9ybT0idHJhbnNsYXRlKDEzNTgsMTQ1NSkiPjx1c2UgeGxpbms6aHJlZj0iI2ItMCIvPjwvZz4KPGcgdHJhbnNmb3JtPSJ0cmFuc2xhdGUoMTU1MiwxNDU1KSI+PHVzZSB4bGluazpocmVmPSIjci0wIi8+PC9nPgo8ZyB0cmFuc2Zvcm09InRyYW5zbGF0ZSgxNjQ5LDE0NTUpIj48dXNlIHhsaW5rOmhyZWY9IiNsLTAiLz48L2c+CjxnIHRyYW5zZm9ybT0idHJhbnNsYXRlKDE4NDMsMTQ1NSkiPjx1c2UgeGxpbms6aHJlZj0iI3JiLTAiLz48L2c+CjxnIHRyYW5zZm9ybT0idHJhbnNsYXRlKDE5NDAsMTQ1NSkiPjx1c2UgeGxpbms6aHJlZj0iI2xiLTAiLz48L2c+CjxnIHRyYW5zZm9ybT0idHJhbnNsYXRlKDIxMzQsMTQ1NSkiPjx1c2UgeGxpbms6aHJlZj0iI3J0LTAiLz48L2c+CjxnIHRyYW5zZm9ybT0idHJhbnNsYXRlKDIyMzEsMTQ1NSkiPjx1c2UgeGxpbms6aHJlZj0iI2x0LTAiLz48L2c+CjxnIHRyYW5zZm9ybT0idHJhbnNsYXRlKDI0MjUsMTQ1NSkiPjx1c2UgeGxpbms6aHJlZj0iI3JlY3QtMCIvPjwvZz4KPGcgdHJhbnNmb3JtPSJ0cmFuc2xhdGUoMjUyMiwxNDU1KSI+PHVzZSB4bGluazpocmVmPSIjbC0wIi8+PC9nPgo8ZyB0cmFuc2Zvcm09InRyYW5zbGF0ZSgyODEzLDE0NTUpIj48dXNlIHhsaW5rOmhyZWY9IiNuX3JiLTAiLz48L2c+CjxnIHRyYW5zZm9ybT0idHJhbnNsYXRlKDI5MTAsMTQ1NSkiPjx1c2UgeGxpbms6aHJlZj0iI3JlY3QtMCIvPjwvZz4KPGcgdHJhbnNmb3JtPSJ0cmFuc2xhdGUoMzAwNywxNDU1KSI+PHVzZSB4bGluazpocmVmPSIjbl9yYi0wIi8+PC9nPgo8ZyB0cmFuc2Zvcm09InRyYW5zbGF0ZSgzMTA0LDE0NTUpIj48dXNlIHhsaW5rOmhyZWY9IiNiLTAiLz48L2c+CjxnIHRyYW5zZm9ybT0idHJhbnNsYXRlKDM0OTIsMTQ1NSkiPjx1c2UgeGxpbms6aHJlZj0iI2VtcHR5LTAiLz48L2c+CjxnIHRyYW5zZm9ybT0idHJhbnNsYXRlKDM4ODAsMTQ1NSkiPjx1c2UgeGxpbms6aHJlZj0iI2VtcHR5LTAiLz48L2c+CjxnIHRyYW5zZm9ybT0idHJhbnNsYXRlKDQwNzQsMTQ1NSkiPjx1c2UgeGxpbms6aHJlZj0iI3JiLTAiLz48L2c+CjxnIHRyYW5zZm9ybT0idHJhbnNsYXRlKDQxNzEsMTQ1NSkiPjx1c2UgeGxpbms6aHJlZj0iI3JlY3QtMCIvPjwvZz4KPGcgdHJhbnNmb3JtPSJ0cmFuc2xhdGUoNDI2OCwxNDU1KSI+PHVzZSB4bGluazpocmVmPSIjcmVjdC0wIi8+PC9nPgo8ZyB0cmFuc2Zvcm09InRyYW5zbGF0ZSg0NDYyLDE0NTUpIj48dXNlIHhsaW5rOmhyZWY9IiNlbXB0eS0wIi8+PC9nPgo8ZyB0cmFuc2Zvcm09InRyYW5zbGF0ZSg0NzUzLDE0NTUpIj48dXNlIHhsaW5rOmhyZWY9IiNyZWN0LTAiLz48L2c+CjxnIHRyYW5zZm9ybT0idHJhbnNsYXRlKDQ5NDcsMTQ1NSkiPjx1c2UgeGxpbms6aHJlZj0iI3QtMCIvPjwvZz4KPGcgdHJhbnNmb3JtPSJ0cmFuc2xhdGUoNTE0MSwxNDU1KSI+PHVzZSB4bGluazpocmVmPSIjdC0wIi8+PC9nPgo8ZyB0cmFuc2Zvcm09InRyYW5zbGF0ZSg1NDMyLDE0NTUpIj48dXNlIHhsaW5rOmhyZWY9IiNyZWN0LTAiLz48L2c+CjxnIHRyYW5zZm9ybT0idHJhbnNsYXRlKDU3MjMsMTQ1NSkiPjx1c2UgeGxpbms6aHJlZj0iI3QtMCIvPjwvZz4KPGcgdHJhbnNmb3JtPSJ0cmFuc2xhdGUoMCwxNTUyKSI+PHVzZSB4bGluazpocmVmPSIjcmVjdC0wIi8+PC9nPgo8ZyB0cmFuc2Zvcm09InRyYW5zbGF0ZSgyOTEsMTU1MikiPjx1c2UgeGxpbms6aHJlZj0iI2VtcHR5LTAiLz48L2c+CjxnIHRyYW5zZm9ybT0idHJhbnNsYXRlKDU4MiwxNTUyKSI+PHVzZSB4bGluazpocmVmPSIjZW1wdHktMCIvPjwvZz4KPGcgdHJhbnNmb3JtPSJ0cmFuc2xhdGUoNzc2LDE1NTIpIj48dXNlIHhsaW5rOmhyZWY9IiNyZWN0LTAiLz48L2c+CjxnIHRyYW5zZm9ybT0idHJhbnNsYXRlKDEyNjEsMTU1MikiPjx1c2UgeGxpbms6aHJlZj0iI3JiLTAiLz48L2c+CjxnIHRyYW5zZm9ybT0idHJhbnNsYXRlKDEzNTgsMTU1MikiPjx1c2UgeGxpbms6aHJlZj0iI3JlY3QtMCIvPjwvZz4KPGcgdHJhbnNmb3JtPSJ0cmFuc2xhdGUoMTg0MywxNTUyKSI+PHVzZSB4bGluazpocmVmPSIjcmVjdC0wIi8+PC9nPgo8ZyB0cmFuc2Zvcm09InRyYW5zbGF0ZSgxOTQwLDE1NTIpIj48dXNlIHhsaW5rOmhyZWY9IiNyZWN0LTAiLz48L2c+CjxnIHRyYW5zZm9ybT0idHJhbnNsYXRlKDIzMjgsMTU1MikiPjx1c2UgeGxpbms6aHJlZj0iI3JiLTAiLz48L2c+CjxnIHRyYW5zZm9ybT0idHJhbnNsYXRlKDI0MjUsMTU1MikiPjx1c2UgeGxpbms6aHJlZj0iI3JlY3QtMCIvPjwvZz4KPGcgdHJhbnNmb3JtPSJ0cmFuc2xhdGUoMjgxMywxNTUyKSI+PHVzZSB4bGluazpocmVmPSIjci0wIi8+PC9nPgo8ZyB0cmFuc2Zvcm09InRyYW5zbGF0ZSgyOTEwLDE1NTIpIj48dXNlIHhsaW5rOmhyZWY9IiNyZWN0LTAiLz48L2c+CjxnIHRyYW5zZm9ybT0idHJhbnNsYXRlKDMwMDcsMTU1MikiPjx1c2UgeGxpbms6aHJlZj0iI3JlY3QtMCIvPjwvZz4KPGcgdHJhbnNmb3JtPSJ0cmFuc2xhdGUoMzEwNCwxNTUyKSI+PHVzZSB4bGluazpocmVmPSIjcmVjdC0wIi8+PC9nPgo8ZyB0cmFuc2Zvcm09InRyYW5zbGF0ZSgzMjAxLDE1NTIpIj48dXNlIHhsaW5rOmhyZWY9IiNsLTAiLz48L2c+CjxnIHRyYW5zZm9ybT0idHJhbnNsYXRlKDM1ODksMTU1MikiPjx1c2UgeGxpbms6aHJlZj0iI3ItMCIvPjwvZz4KPGcgdHJhbnNmb3JtPSJ0cmFuc2xhdGUoMzY4NiwxNTUyKSI+PHVzZSB4bGluazpocmVmPSIjcmVjdC0wIi8+PC9nPgo8ZyB0cmFuc2Zvcm09InRyYW5zbGF0ZSgzNzgzLDE1NTIpIj48dXNlIHhsaW5rOmhyZWY9IiNsYi0wIi8+PC9nPgo8ZyB0cmFuc2Zvcm09InRyYW5zbGF0ZSg0MDc0LDE1NTIpIj48dXNlIHhsaW5rOmhyZWY9IiN0LTAiLz48L2c+CjxnIHRyYW5zZm9ybT0idHJhbnNsYXRlKDQyNjgsMTU1MikiPjx1c2UgeGxpbms6aHJlZj0iI3J0LTAiLz48L2c+CjxnIHRyYW5zZm9ybT0idHJhbnNsYXRlKDQzNjUsMTU1MikiPjx1c2UgeGxpbms6aHJlZj0iI2xiLTAiLz48L2c+CjxnIHRyYW5zZm9ybT0idHJhbnNsYXRlKDQ1NTksMTU1MikiPjx1c2UgeGxpbms6aHJlZj0iI2ItMCIvPjwvZz4KPGcgdHJhbnNmb3JtPSJ0cmFuc2xhdGUoNDc1MywxNTUyKSI+PHVzZSB4bGluazpocmVmPSIjdC0wIi8+PC9nPgo8ZyB0cmFuc2Zvcm09InRyYW5zbGF0ZSg1MTQxLDE1NTIpIj48dXNlIHhsaW5rOmhyZWY9IiNuX3JiLTAiLz48L2c+CjxnIHRyYW5zZm9ybT0idHJhbnNsYXRlKDUyMzgsMTU1MikiPjx1c2UgeGxpbms6aHJlZj0iI3JiLTAiLz48L2c+CjxnIHRyYW5zZm9ybT0idHJhbnNsYXRlKDUzMzUsMTU1MikiPjx1c2UgeGxpbms6aHJlZj0iI3JlY3QtMCIvPjwvZz4KPGcgdHJhbnNmb3JtPSJ0cmFuc2xhdGUoNTQzMiwxNTUyKSI+PHVzZSB4bGluazpocmVmPSIjbHQtMCIvPjwvZz4KPGcgdHJhbnNmb3JtPSJ0cmFuc2xhdGUoNTgyMCwxNTUyKSI+PHVzZSB4bGluazpocmVmPSIjZW1wdHktMCIvPjwvZz4KPGcgdHJhbnNmb3JtPSJ0cmFuc2xhdGUoMCwxNjQ5KSI+PHVzZSB4bGluazpocmVmPSIjcmVjdC0wIi8+PC9nPgo8ZyB0cmFuc2Zvcm09InRyYW5zbGF0ZSg3NzYsMTY0OSkiPjx1c2UgeGxpbms6aHJlZj0iI3J0LTAiLz48L2c+CjxnIHRyYW5zZm9ybT0idHJhbnNsYXRlKDg3MywxNjQ5KSI+PHVzZSB4bGluazpocmVmPSIjcmVjdC0wIi8+PC9nPgo8ZyB0cmFuc2Zvcm09InRyYW5zbGF0ZSg5NzAsMTY0OSkiPjx1c2UgeGxpbms6aHJlZj0iI3JlY3QtMCIvPjwvZz4KPGcgdHJhbnNmb3JtPSJ0cmFuc2xhdGUoMTA2NywxNjQ5KSI+PHVzZSB4bGluazpocmVmPSIjbC0wIi8+PC9nPgo8ZyB0cmFuc2Zvcm09InRyYW5zbGF0ZSgxMjYxLDE2NDkpIj48dXNlIHhsaW5rOmhyZWY9IiNyZWN0LTAiLz48L2c+CjxnIHRyYW5zZm9ybT0idHJhbnNsYXRlKDEzNTgsMTY0OSkiPjx1c2UgeGxpbms6aHJlZj0iI3JlY3QtMCIvPjwvZz4KPGcgdHJhbnNmb3JtPSJ0cmFuc2xhdGUoMTQ1NSwxNjQ5KSI+PHVzZSB4bGluazpocmVmPSIjbl9yYi0wIi8+PC9nPgo8ZyB0cmFuc2Zvcm09InRyYW5zbGF0ZSgxNTUyLDE2NDkpIj48dXNlIHhsaW5rOmhyZWY9IiNyYi0wIi8+PC9nPgo8ZyB0cmFuc2Zvcm09InRyYW5zbGF0ZSgxNjQ5LDE2NDkpIj48dXNlIHhsaW5rOmhyZWY9IiNsLTAiLz48L2c+CjxnIHRyYW5zZm9ybT0idHJhbnNsYXRlKDE3NDYsMTY0OSkiPjx1c2UgeGxpbms6aHJlZj0iI25fcmItMCIvPjwvZz4KPGcgdHJhbnNmb3JtPSJ0cmFuc2xhdGUoMTg0MywxNjQ5KSI+PHVzZSB4bGluazpocmVmPSIjcmVjdC0wIi8+PC9nPgo8ZyB0cmFuc2Zvcm09InRyYW5zbGF0ZSgxOTQwLDE2NDkpIj48dXNlIHhsaW5rOmhyZWY9IiNyZWN0LTAiLz48L2c+CjxnIHRyYW5zZm9ybT0idHJhbnNsYXRlKDIwMzcsMTY0OSkiPjx1c2UgeGxpbms6aHJlZj0iI2wtMCIvPjwvZz4KPGcgdHJhbnNmb3JtPSJ0cmFuc2xhdGUoMjMyOCwxNjQ5KSI+PHVzZSB4bGluazpocmVmPSIjcmVjdC0wIi8+PC9nPgo8ZyB0cmFuc2Zvcm09InRyYW5zbGF0ZSgyNDI1LDE2NDkpIj48dXNlIHhsaW5rOmhyZWY9IiNyZWN0LTAiLz48L2c+CjxnIHRyYW5zZm9ybT0idHJhbnNsYXRlKDI1MjIsMTY0OSkiPjx1c2UgeGxpbms6aHJlZj0iI2xiLTAiLz48L2c+CjxnIHRyYW5zZm9ybT0idHJhbnNsYXRlKDI3MTYsMTY0OSkiPjx1c2UgeGxpbms6aHJlZj0iI2VtcHR5LTAiLz48L2c+CjxnIHRyYW5zZm9ybT0idHJhbnNsYXRlKDI5MTAsMTY0OSkiPjx1c2UgeGxpbms6aHJlZj0iI3JlY3QtMCIvPjwvZz4KPGcgdHJhbnNmb3JtPSJ0cmFuc2xhdGUoMzAwNywxNjQ5KSI+PHVzZSB4bGluazpocmVmPSIjbHQtMCIvPjwvZz4KPGcgdHJhbnNmb3JtPSJ0cmFuc2xhdGUoMzIwMSwxNjQ5KSI+PHVzZSB4bGluazpocmVmPSIjbl9yYi0wIi8+PC9nPgo8ZyB0cmFuc2Zvcm09InRyYW5zbGF0ZSgzMjk4LDE2NDkpIj48dXNlIHhsaW5rOmhyZWY9IiNyYi0wIi8+PC9nPgo8ZyB0cmFuc2Zvcm09InRyYW5zbGF0ZSgzMzk1LDE2NDkpIj48dXNlIHhsaW5rOmhyZWY9IiNyZWN0LTAiLz48L2c+CjxnIHRyYW5zZm9ybT0idHJhbnNsYXRlKDM0OTIsMTY0OSkiPjx1c2UgeGxpbms6aHJlZj0iI2xiLTAiLz48L2c+CjxnIHRyYW5zZm9ybT0idHJhbnNsYXRlKDM1ODksMTY0OSkiPjx1c2UgeGxpbms6aHJlZj0iI25fcmItMCIvPjwvZz4KPGcgdHJhbnNmb3JtPSJ0cmFuc2xhdGUoMzY4NiwxNjQ5KSI+PHVzZSB4bGluazpocmVmPSIjcmVjdC0wIi8+PC9nPgo8ZyB0cmFuc2Zvcm09InRyYW5zbGF0ZSgzNzgzLDE2NDkpIj48dXNlIHhsaW5rOmhyZWY9IiNyZWN0LTAiLz48L2c+CjxnIHRyYW5zZm9ybT0idHJhbnNsYXRlKDQzNjUsMTY0OSkiPjx1c2UgeGxpbms6aHJlZj0iI3JlY3QtMCIvPjwvZz4KPGcgdHJhbnNmb3JtPSJ0cmFuc2xhdGUoNDU1OSwxNjQ5KSI+PHVzZSB4bGluazpocmVmPSIjcmVjdC0wIi8+PC9nPgo8ZyB0cmFuc2Zvcm09InRyYW5zbGF0ZSg0NjU2LDE2NDkpIj48dXNlIHhsaW5rOmhyZWY9IiNsLTAiLz48L2c+CjxnIHRyYW5zZm9ybT0idHJhbnNsYXRlKDQ3NTMsMTY0OSkiPjx1c2UgeGxpbms6aHJlZj0iI25fcmItMCIvPjwvZz4KPGcgdHJhbnNmb3JtPSJ0cmFuc2xhdGUoNDg1MCwxNjQ5KSI+PHVzZSB4bGluazpocmVmPSIjYi0wIi8+PC9nPgo8ZyB0cmFuc2Zvcm09InRyYW5zbGF0ZSg1MTQxLDE2NDkpIj48dXNlIHhsaW5rOmhyZWY9IiNyYi0wIi8+PC9nPgo8ZyB0cmFuc2Zvcm09InRyYW5zbGF0ZSg1MjM4LDE2NDkpIj48dXNlIHhsaW5rOmhyZWY9IiNsdC0wIi8+PC9nPgo8ZyB0cmFuc2Zvcm09InRyYW5zbGF0ZSg1NjI2LDE2NDkpIj48dXNlIHhsaW5rOmhyZWY9IiNuX3JiLTAiLz48L2c+CjxnIHRyYW5zZm9ybT0idHJhbnNsYXRlKDU3MjMsMTY0OSkiPjx1c2UgeGxpbms6aHJlZj0iI2ItMCIvPjwvZz4KPGcgdHJhbnNmb3JtPSJ0cmFuc2xhdGUoMCwxNzQ2KSI+PHVzZSB4bGluazpocmVmPSIjcnQtMCIvPjwvZz4KPGcgdHJhbnNmb3JtPSJ0cmFuc2xhdGUoOTcsMTc0NikiPjx1c2UgeGxpbms6aHJlZj0iI2wtMCIvPjwvZz4KPGcgdHJhbnNmb3JtPSJ0cmFuc2xhdGUoMjkxLDE3NDYpIj48dXNlIHhsaW5rOmhyZWY9IiNyYi0wIi8+PC9nPgo8ZyB0cmFuc2Zvcm09InRyYW5zbGF0ZSgzODgsMTc0NikiPjx1c2UgeGxpbms6aHJlZj0iI2wtMCIvPjwvZz4KPGcgdHJhbnNmb3JtPSJ0cmFuc2xhdGUoNTgyLDE3NDYpIj48dXNlIHhsaW5rOmhyZWY9IiNlbXB0eS0wIi8+PC9nPgo8ZyB0cmFuc2Zvcm09InRyYW5zbGF0ZSg5NzAsMTc0NikiPjx1c2UgeGxpbms6aHJlZj0iI3QtMCIvPjwvZz4KPGcgdHJhbnNmb3JtPSJ0cmFuc2xhdGUoMTI2MSwxNzQ2KSI+PHVzZSB4bGluazpocmVmPSIjcnQtMCIvPjwvZz4KPGcgdHJhbnNmb3JtPSJ0cmFuc2xhdGUoMTM1OCwxNzQ2KSI+PHVzZSB4bGluazpocmVmPSIjcmVjdC0wIi8+PC9nPgo8ZyB0cmFuc2Zvcm09InRyYW5zbGF0ZSgxNDU1LDE3NDYpIj48dXNlIHhsaW5rOmhyZWY9IiNyZWN0LTAiLz48L2c+CjxnIHRyYW5zZm9ybT0idHJhbnNsYXRlKDE1NTIsMTc0NikiPjx1c2UgeGxpbms6aHJlZj0iI2x0LTAiLz48L2c+CjxnIHRyYW5zZm9ybT0idHJhbnNsYXRlKDE2NDksMTc0NikiPjx1c2UgeGxpbms6aHJlZj0iI25fcmItMCIvPjwvZz4KPGcgdHJhbnNmb3JtPSJ0cmFuc2xhdGUoMTc0NiwxNzQ2KSI+PHVzZSB4bGluazpocmVmPSIjcmItMCIvPjwvZz4KPGcgdHJhbnNmb3JtPSJ0cmFuc2xhdGUoMTg0MywxNzQ2KSI+PHVzZSB4bGluazpocmVmPSIjcmVjdC0wIi8+PC9nPgo8ZyB0cmFuc2Zvcm09InRyYW5zbGF0ZSgxOTQwLDE3NDYpIj48dXNlIHhsaW5rOmhyZWY9IiNsdC0wIi8+PC9nPgo8ZyB0cmFuc2Zvcm09InRyYW5zbGF0ZSgyMzI4LDE3NDYpIj48dXNlIHhsaW5rOmhyZWY9IiNydC0wIi8+PC9nPgo8ZyB0cmFuc2Zvcm09InRyYW5zbGF0ZSgyNDI1LDE3NDYpIj48dXNlIHhsaW5rOmhyZWY9IiNyZWN0LTAiLz48L2c+CjxnIHRyYW5zZm9ybT0idHJhbnNsYXRlKDI1MjIsMTc0NikiPjx1c2UgeGxpbms6aHJlZj0iI3JlY3QtMCIvPjwvZz4KPGcgdHJhbnNmb3JtPSJ0cmFuc2xhdGUoMjYxOSwxNzQ2KSI+PHVzZSB4bGluazpocmVmPSIjbGItMCIvPjwvZz4KPGcgdHJhbnNmb3JtPSJ0cmFuc2xhdGUoMjkxMCwxNzQ2KSI+PHVzZSB4bGluazpocmVmPSIjdC0wIi8+PC9nPgo8ZyB0cmFuc2Zvcm09InRyYW5zbGF0ZSgzMjAxLDE3NDYpIj48dXNlIHhsaW5rOmhyZWY9IiNyLTAiLz48L2c+CjxnIHRyYW5zZm9ybT0idHJhbnNsYXRlKDMyOTgsMTc0NikiPjx1c2UgeGxpbms6aHJlZj0iI2x0LTAiLz48L2c+CjxnIHRyYW5zZm9ybT0idHJhbnNsYXRlKDM0OTIsMTc0NikiPjx1c2UgeGxpbms6aHJlZj0iI3JlY3QtMCIvPjwvZz4KPGcgdHJhbnNmb3JtPSJ0cmFuc2xhdGUoMzU4OSwxNzQ2KSI+PHVzZSB4bGluazpocmVmPSIjcmVjdC0wIi8+PC9nPgo8ZyB0cmFuc2Zvcm09InRyYW5zbGF0ZSgzNjg2LDE3NDYpIj48dXNlIHhsaW5rOmhyZWY9IiNyZWN0LTAiLz48L2c+CjxnIHRyYW5zZm9ybT0idHJhbnNsYXRlKDM3ODMsMTc0NikiPjx1c2UgeGxpbms6aHJlZj0iI2x0LTAiLz48L2c+CjxnIHRyYW5zZm9ybT0idHJhbnNsYXRlKDQzNjUsMTc0NikiPjx1c2UgeGxpbms6aHJlZj0iI3QtMCIvPjwvZz4KPGcgdHJhbnNmb3JtPSJ0cmFuc2xhdGUoNDU1OSwxNzQ2KSI+PHVzZSB4bGluazpocmVmPSIjdC0wIi8+PC9nPgo8ZyB0cmFuc2Zvcm09InRyYW5zbGF0ZSg0NzUzLDE3NDYpIj48dXNlIHhsaW5rOmhyZWY9IiNyLTAiLz48L2c+CjxnIHRyYW5zZm9ybT0idHJhbnNsYXRlKDQ4NTAsMTc0NikiPjx1c2UgeGxpbms6aHJlZj0iI3JlY3QtMCIvPjwvZz4KPGcgdHJhbnNmb3JtPSJ0cmFuc2xhdGUoNTA0NCwxNzQ2KSI+PHVzZSB4bGluazpocmVmPSIjbl9yYi0wIi8+PC9nPgo8ZyB0cmFuc2Zvcm09InRyYW5zbGF0ZSg1MTQxLDE3NDYpIj48dXNlIHhsaW5rOmhyZWY9IiNyZWN0LTAiLz48L2c+CjxnIHRyYW5zZm9ybT0idHJhbnNsYXRlKDUzMzUsMTc0NikiPjx1c2UgeGxpbms6aHJlZj0iI3ItMCIvPjwvZz4KPGcgdHJhbnNmb3JtPSJ0cmFuc2xhdGUoNTQzMiwxNzQ2KSI+PHVzZSB4bGluazpocmVmPSIjbGItMCIvPjwvZz4KPGcgdHJhbnNmb3JtPSJ0cmFuc2xhdGUoNTYyNiwxNzQ2KSI+PHVzZSB4bGluazpocmVmPSIjci0wIi8+PC9nPgo8ZyB0cmFuc2Zvcm09InRyYW5zbGF0ZSg1NzIzLDE3NDYpIj48dXNlIHhsaW5rOmhyZWY9IiNyZWN0LTAiLz48L2c+CjxnIHRyYW5zZm9ybT0idHJhbnNsYXRlKDI5MSwxODQzKSI+PHVzZSB4bGluazpocmVmPSIjdC0wIi8+PC9nPgo8ZyB0cmFuc2Zvcm09InRyYW5zbGF0ZSgzODgsMTg0MykiPjx1c2UgeGxpbms6aHJlZj0iI25fcmItMCIvPjwvZz4KPGcgdHJhbnNmb3JtPSJ0cmFuc2xhdGUoNDg1LDE4NDMpIj48dXNlIHhsaW5rOmhyZWY9IiNiLTAiLz48L2c+CjxnIHRyYW5zZm9ybT0idHJhbnNsYXRlKDc3NiwxODQzKSI+PHVzZSB4bGluazpocmVmPSIjci0wIi8+PC9nPgo8ZyB0cmFuc2Zvcm09InRyYW5zbGF0ZSg4NzMsMTg0MykiPjx1c2UgeGxpbms6aHJlZj0iI2xiLTAiLz48L2c+CjxnIHRyYW5zZm9ybT0idHJhbnNsYXRlKDEzNTgsMTg0MykiPjx1c2UgeGxpbms6aHJlZj0iI3J0LTAiLz48L2c+CjxnIHRyYW5zZm9ybT0idHJhbnNsYXRlKDE0NTUsMTg0MykiPjx1c2UgeGxpbms6aHJlZj0iI3JlY3QtMCIvPjwvZz4KPGcgdHJhbnNmb3JtPSJ0cmFuc2xhdGUoMTY0OSwxODQzKSI+PHVzZSB4bGluazpocmVmPSIjci0wIi8+PC9nPgo8ZyB0cmFuc2Zvcm09InRyYW5zbGF0ZSgxNzQ2LDE4NDMpIj48dXNlIHhsaW5rOmhyZWY9IiNsdC0wIi8+PC9nPgo8ZyB0cmFuc2Zvcm09InRyYW5zbGF0ZSgyMDM3LDE4NDMpIj48dXNlIHhsaW5rOmhyZWY9IiNyLTAiLz48L2c+CjxnIHRyYW5zZm9ybT0idHJhbnNsYXRlKDIxMzQsMTg0MykiPjx1c2UgeGxpbms6aHJlZj0iI2xiLTAiLz48L2c+CjxnIHRyYW5zZm9ybT0idHJhbnNsYXRlKDI0MjUsMTg0MykiPjx1c2UgeGxpbms6aHJlZj0iI3J0LTAiLz48L2c+CjxnIHRyYW5zZm9ybT0idHJhbnNsYXRlKDI1MjIsMTg0MykiPjx1c2UgeGxpbms6aHJlZj0iI3JlY3QtMCIvPjwvZz4KPGcgdHJhbnNmb3JtPSJ0cmFuc2xhdGUoMjYxOSwxODQzKSI+PHVzZSB4bGluazpocmVmPSIjbHQtMCIvPjwvZz4KPGcgdHJhbnNmb3JtPSJ0cmFuc2xhdGUoMjgxMywxODQzKSI+PHVzZSB4bGluazpocmVmPSIjZW1wdHktMCIvPjwvZz4KPGcgdHJhbnNmb3JtPSJ0cmFuc2xhdGUoMzQ5MiwxODQzKSI+PHVzZSB4bGluazpocmVmPSIjcnQtMCIvPjwvZz4KPGcgdHJhbnNmb3JtPSJ0cmFuc2xhdGUoMzU4OSwxODQzKSI+PHVzZSB4bGluazpocmVmPSIjbHQtMCIvPjwvZz4KPGcgdHJhbnNmb3JtPSJ0cmFuc2xhdGUoMzg4MCwxODQzKSI+PHVzZSB4bGluazpocmVmPSIjci0wIi8+PC9nPgo8ZyB0cmFuc2Zvcm09InRyYW5zbGF0ZSgzOTc3LDE4NDMpIj48dXNlIHhsaW5rOmhyZWY9IiNsLTAiLz48L2c+CjxnIHRyYW5zZm9ybT0idHJhbnNsYXRlKDQwNzQsMTg0MykiPjx1c2UgeGxpbms6aHJlZj0iI25fcmItMCIvPjwvZz4KPGcgdHJhbnNmb3JtPSJ0cmFuc2xhdGUoNDE3MSwxODQzKSI+PHVzZSB4bGluazpocmVmPSIjcmItMCIvPjwvZz4KPGcgdHJhbnNmb3JtPSJ0cmFuc2xhdGUoNDI2OCwxODQzKSI+PHVzZSB4bGluazpocmVmPSIjbGItMCIvPjwvZz4KPGcgdHJhbnNmb3JtPSJ0cmFuc2xhdGUoNDQ2MiwxODQzKSI+PHVzZSB4bGluazpocmVmPSIjZW1wdHktMCIvPjwvZz4KPGcgdHJhbnNmb3JtPSJ0cmFuc2xhdGUoNDg1MCwxODQzKSI+PHVzZSB4bGluazpocmVmPSIjdC0wIi8+PC9nPgo8ZyB0cmFuc2Zvcm09InRyYW5zbGF0ZSg1MDQ0LDE4NDMpIj48dXNlIHhsaW5rOmhyZWY9IiNyLTAiLz48L2c+CjxnIHRyYW5zZm9ybT0idHJhbnNsYXRlKDUxNDEsMTg0MykiPjx1c2UgeGxpbms6aHJlZj0iI3JlY3QtMCIvPjwvZz4KPGcgdHJhbnNmb3JtPSJ0cmFuc2xhdGUoNTIzOCwxODQzKSI+PHVzZSB4bGluazpocmVmPSIjbC0wIi8+PC9nPgo8ZyB0cmFuc2Zvcm09InRyYW5zbGF0ZSg1NDMyLDE4NDMpIj48dXNlIHhsaW5rOmhyZWY9IiNyZWN0LTAiLz48L2c+CjxnIHRyYW5zZm9ybT0idHJhbnNsYXRlKDU3MjMsMTg0MykiPjx1c2UgeGxpbms6aHJlZj0iI3JlY3QtMCIvPjwvZz4KPGcgdHJhbnNmb3JtPSJ0cmFuc2xhdGUoNTgyMCwxODQzKSI+PHVzZSB4bGluazpocmVmPSIjbC0wIi8+PC9nPgo8ZyB0cmFuc2Zvcm09InRyYW5zbGF0ZSg5NywxOTQwKSI+PHVzZSB4bGluazpocmVmPSIjZW1wdHktMCIvPjwvZz4KPGcgdHJhbnNmb3JtPSJ0cmFuc2xhdGUoMzg4LDE5NDApIj48dXNlIHhsaW5rOmhyZWY9IiNyYi0wIi8+PC9nPgo8ZyB0cmFuc2Zvcm09InRyYW5zbGF0ZSg0ODUsMTk0MCkiPjx1c2UgeGxpbms6aHJlZj0iI3JlY3QtMCIvPjwvZz4KPGcgdHJhbnNmb3JtPSJ0cmFuc2xhdGUoNTgyLDE5NDApIj48dXNlIHhsaW5rOmhyZWY9IiNsLTAiLz48L2c+CjxnIHRyYW5zZm9ybT0idHJhbnNsYXRlKDg3MywxOTQwKSI+PHVzZSB4bGluazpocmVmPSIjdC0wIi8+PC9nPgo8ZyB0cmFuc2Zvcm09InRyYW5zbGF0ZSgxMTY0LDE5NDApIj48dXNlIHhsaW5rOmhyZWY9IiNlbXB0eS0wIi8+PC9nPgo8ZyB0cmFuc2Zvcm09InRyYW5zbGF0ZSgxNDU1LDE5NDApIj48dXNlIHhsaW5rOmhyZWY9IiNydC0wIi8+PC9nPgo8ZyB0cmFuc2Zvcm09InRyYW5zbGF0ZSgxNTUyLDE5NDApIj48dXNlIHhsaW5rOmhyZWY9IiNsYi0wIi8+PC9nPgo8ZyB0cmFuc2Zvcm09InRyYW5zbGF0ZSgxODQzLDE5NDApIj48dXNlIHhsaW5rOmhyZWY9IiNiLTAiLz48L2c+CjxnIHRyYW5zZm9ybT0idHJhbnNsYXRlKDIxMzQsMTk0MCkiPjx1c2UgeGxpbms6aHJlZj0iI3JlY3QtMCIvPjwvZz4KPGcgdHJhbnNmb3JtPSJ0cmFuc2xhdGUoMjMyOCwxOTQwKSI+PHVzZSB4bGluazpocmVmPSIjZW1wdHktMCIvPjwvZz4KPGcgdHJhbnNmb3JtPSJ0cmFuc2xhdGUoMjcxNiwxOTQwKSI+PHVzZSB4bGluazpocmVmPSIjYi0wIi8+PC9nPgo8ZyB0cmFuc2Zvcm09InRyYW5zbGF0ZSgyOTEwLDE5NDApIj48dXNlIHhsaW5rOmhyZWY9IiNiLTAiLz48L2c+CjxnIHRyYW5zZm9ybT0idHJhbnNsYXRlKDMxMDQsMTk0MCkiPjx1c2UgeGxpbms6aHJlZj0iI2VtcHR5LTAiLz48L2c+CjxnIHRyYW5zZm9ybT0idHJhbnNsYXRlKDMyOTgsMTk0MCkiPjx1c2UgeGxpbms6aHJlZj0iI3JiLTAiLz48L2c+CjxnIHRyYW5zZm9ybT0idHJhbnNsYXRlKDMzOTUsMTk0MCkiPjx1c2UgeGxpbms6aHJlZj0iI2wtMCIvPjwvZz4KPGcgdHJhbnNmb3JtPSJ0cmFuc2xhdGUoMzc4MywxOTQwKSI+PHVzZSB4bGluazpocmVmPSIjYi0wIi8+PC9nPgo8ZyB0cmFuc2Zvcm09InRyYW5zbGF0ZSg0MDc0LDE5NDApIj48dXNlIHhsaW5rOmhyZWY9IiNyLTAiLz48L2c+CjxnIHRyYW5zZm9ybT0idHJhbnNsYXRlKDQxNzEsMTk0MCkiPjx1c2UgeGxpbms6aHJlZj0iI3JlY3QtMCIvPjwvZz4KPGcgdHJhbnNmb3JtPSJ0cmFuc2xhdGUoNDI2OCwxOTQwKSI+PHVzZSB4bGluazpocmVmPSIjcmVjdC0wIi8+PC9nPgo8ZyB0cmFuc2Zvcm09InRyYW5zbGF0ZSg0MzY1LDE5NDApIj48dXNlIHhsaW5rOmhyZWY9IiNsLTAiLz48L2c+CjxnIHRyYW5zZm9ybT0idHJhbnNsYXRlKDQ0NjIsMTk0MCkiPjx1c2UgeGxpbms6aHJlZj0iI25fcmItMCIvPjwvZz4KPGcgdHJhbnNmb3JtPSJ0cmFuc2xhdGUoNDU1OSwxOTQwKSI+PHVzZSB4bGluazpocmVmPSIjYi0wIi8+PC9nPgo8ZyB0cmFuc2Zvcm09InRyYW5zbGF0ZSg0NzUzLDE5NDApIj48dXNlIHhsaW5rOmhyZWY9IiNlbXB0eS0wIi8+PC9nPgo8ZyB0cmFuc2Zvcm09InRyYW5zbGF0ZSg0OTQ3LDE5NDApIj48dXNlIHhsaW5rOmhyZWY9IiNlbXB0eS0wIi8+PC9nPgo8ZyB0cmFuc2Zvcm09InRyYW5zbGF0ZSg1MTQxLDE5NDApIj48dXNlIHhsaW5rOmhyZWY9IiN0LTAiLz48L2c+CjxnIHRyYW5zZm9ybT0idHJhbnNsYXRlKDUyMzgsMTk0MCkiPjx1c2UgeGxpbms6aHJlZj0iI25fcmItMCIvPjwvZz4KPGcgdHJhbnNmb3JtPSJ0cmFuc2xhdGUoNTMzNSwxOTQwKSI+PHVzZSB4bGluazpocmVmPSIjcmItMCIvPjwvZz4KPGcgdHJhbnNmb3JtPSJ0cmFuc2xhdGUoNTQzMiwxOTQwKSI+PHVzZSB4bGluazpocmVmPSIjcmVjdC0wIi8+PC9nPgo8ZyB0cmFuc2Zvcm09InRyYW5zbGF0ZSg1NTI5LDE5NDApIj48dXNlIHhsaW5rOmhyZWY9IiNsYi0wIi8+PC9nPgo8ZyB0cmFuc2Zvcm09InRyYW5zbGF0ZSg1NzIzLDE5NDApIj48dXNlIHhsaW5rOmhyZWY9IiN0LTAiLz48L2c+CjxnIHRyYW5zZm9ybT0idHJhbnNsYXRlKDE5NCwyMDM3KSI+PHVzZSB4bGluazpocmVmPSIjYi0wIi8+PC9nPgo8ZyB0cmFuc2Zvcm09InRyYW5zbGF0ZSgzODgsMjAzNykiPjx1c2UgeGxpbms6aHJlZj0iI3JlY3QtMCIvPjwvZz4KPGcgdHJhbnNmb3JtPSJ0cmFuc2xhdGUoNDg1LDIwMzcpIj48dXNlIHhsaW5rOmhyZWY9IiNsdC0wIi8+PC9nPgo8ZyB0cmFuc2Zvcm09InRyYW5zbGF0ZSg2NzksMjAzNykiPjx1c2UgeGxpbms6aHJlZj0iI3ItMCIvPjwvZz4KPGcgdHJhbnNmb3JtPSJ0cmFuc2xhdGUoNzc2LDIwMzcpIj48dXNlIHhsaW5rOmhyZWY9IiNsLTAiLz48L2c+CjxnIHRyYW5zZm9ybT0idHJhbnNsYXRlKDEwNjcsMjAzNykiPjx1c2UgeGxpbms6aHJlZj0iI2VtcHR5LTAiLz48L2c+CjxnIHRyYW5zZm9ybT0idHJhbnNsYXRlKDEyNjEsMjAzNykiPjx1c2UgeGxpbms6aHJlZj0iI2ItMCIvPjwvZz4KPGcgdHJhbnNmb3JtPSJ0cmFuc2xhdGUoMTU1MiwyMDM3KSI+PHVzZSB4bGluazpocmVmPSIjcmVjdC0wIi8+PC9nPgo8ZyB0cmFuc2Zvcm09InRyYW5zbGF0ZSgxNjQ5LDIwMzcpIj48dXNlIHhsaW5rOmhyZWY9IiNsLTAiLz48L2c+CjxnIHRyYW5zZm9ybT0idHJhbnNsYXRlKDE4NDMsMjAzNykiPjx1c2UgeGxpbms6aHJlZj0iI3J0LTAiLz48L2c+CjxnIHRyYW5zZm9ybT0idHJhbnNsYXRlKDE5NDAsMjAzNykiPjx1c2UgeGxpbms6aHJlZj0iI3JlY3QtMCIvPjwvZz4KPGcgdHJhbnNmb3JtPSJ0cmFuc2xhdGUoMjAzNywyMDM3KSI+PHVzZSB4bGluazpocmVmPSIjcmVjdC0wIi8+PC9nPgo8ZyB0cmFuc2Zvcm09InRyYW5zbGF0ZSgyMTM0LDIwMzcpIj48dXNlIHhsaW5rOmhyZWY9IiNyZWN0LTAiLz48L2c+CjxnIHRyYW5zZm9ybT0idHJhbnNsYXRlKDIzMjgsMjAzNykiPjx1c2UgeGxpbms6aHJlZj0iI25fcmItMCIvPjwvZz4KPGcgdHJhbnNmb3JtPSJ0cmFuc2xhdGUoMjQyNSwyMDM3KSI+PHVzZSB4bGluazpocmVmPSIjYi0wIi8+PC9nPgo8ZyB0cmFuc2Zvcm09InRyYW5zbGF0ZSgyNzE2LDIwMzcpIj48dXNlIHhsaW5rOmhyZWY9IiN0LTAiLz48L2c+CjxnIHRyYW5zZm9ybT0idHJhbnNsYXRlKDI5MTAsMjAzNykiPjx1c2UgeGxpbms6aHJlZj0iI3QtMCIvPjwvZz4KPGcgdHJhbnNmb3JtPSJ0cmFuc2xhdGUoMzIwMSwyMDM3KSI+PHVzZSB4bGluazpocmVmPSIjbl9yYi0wIi8+PC9nPgo8ZyB0cmFuc2Zvcm09InRyYW5zbGF0ZSgzMjk4LDIwMzcpIj48dXNlIHhsaW5rOmhyZWY9IiNyZWN0LTAiLz48L2c+CjxnIHRyYW5zZm9ybT0idHJhbnNsYXRlKDM0OTIsMjAzNykiPjx1c2UgeGxpbms6aHJlZj0iI3ItMCIvPjwvZz4KPGcgdHJhbnNmb3JtPSJ0cmFuc2xhdGUoMzU4OSwyMDM3KSI+PHVzZSB4bGluazpocmVmPSIjbC0wIi8+PC9nPgo8ZyB0cmFuc2Zvcm09InRyYW5zbGF0ZSgzNjg2LDIwMzcpIj48dXNlIHhsaW5rOmhyZWY9IiNuX3JiLTAiLz48L2c+CjxnIHRyYW5zZm9ybT0idHJhbnNsYXRlKDM3ODMsMjAzNykiPjx1c2UgeGxpbms6aHJlZj0iI3JlY3QtMCIvPjwvZz4KPGcgdHJhbnNmb3JtPSJ0cmFuc2xhdGUoMzk3NywyMDM3KSI+PHVzZSB4bGluazpocmVmPSIjZW1wdHktMCIvPjwvZz4KPGcgdHJhbnNmb3JtPSJ0cmFuc2xhdGUoNDE3MSwyMDM3KSI+PHVzZSB4bGluazpocmVmPSIjdC0wIi8+PC9nPgo8ZyB0cmFuc2Zvcm09InRyYW5zbGF0ZSg0MzY1LDIwMzcpIj48dXNlIHhsaW5rOmhyZWY9IiNuX3JiLTAiLz48L2c+CjxnIHRyYW5zZm9ybT0idHJhbnNsYXRlKDQ0NjIsMjAzNykiPjx1c2UgeGxpbms6aHJlZj0iI3JiLTAiLz48L2c+CjxnIHRyYW5zZm9ybT0idHJhbnNsYXRlKDQ1NTksMjAzNykiPjx1c2UgeGxpbms6aHJlZj0iI3JlY3QtMCIvPjwvZz4KPGcgdHJhbnNmb3JtPSJ0cmFuc2xhdGUoNDY1NiwyMDM3KSI+PHVzZSB4bGluazpocmVmPSIjbGItMCIvPjwvZz4KPGcgdHJhbnNmb3JtPSJ0cmFuc2xhdGUoNTE0MSwyMDM3KSI+PHVzZSB4bGluazpocmVmPSIjbl9yYi0wIi8+PC9nPgo8ZyB0cmFuc2Zvcm09InRyYW5zbGF0ZSg1MjM4LDIwMzcpIj48dXNlIHhsaW5rOmhyZWY9IiNyYi0wIi8+PC9nPgo8ZyB0cmFuc2Zvcm09InRyYW5zbGF0ZSg1MzM1LDIwMzcpIj48dXNlIHhsaW5rOmhyZWY9IiNsdC0wIi8+PC9nPgo8ZyB0cmFuc2Zvcm09InRyYW5zbGF0ZSg1NTI5LDIwMzcpIj48dXNlIHhsaW5rOmhyZWY9IiN0LTAiLz48L2c+CjxnIHRyYW5zZm9ybT0idHJhbnNsYXRlKDU4MjAsMjAzNykiPjx1c2UgeGxpbms6aHJlZj0iI2ItMCIvPjwvZz4KPGcgdHJhbnNmb3JtPSJ0cmFuc2xhdGUoMTk0LDIxMzQpIj48dXNlIHhsaW5rOmhyZWY9IiN0LTAiLz48L2c+CjxnIHRyYW5zZm9ybT0idHJhbnNsYXRlKDM4OCwyMTM0KSI+PHVzZSB4bGluazpocmVmPSIjcmVjdC0wIi8+PC9nPgo8ZyB0cmFuc2Zvcm09InRyYW5zbGF0ZSg1ODIsMjEzNCkiPjx1c2UgeGxpbms6aHJlZj0iI2VtcHR5LTAiLz48L2c+CjxnIHRyYW5zZm9ybT0idHJhbnNsYXRlKDg3MywyMTM0KSI+PHVzZSB4bGluazpocmVmPSIjYi0wIi8+PC9nPgo8ZyB0cmFuc2Zvcm09InRyYW5zbGF0ZSgxMjYxLDIxMzQpIj48dXNlIHhsaW5rOmhyZWY9IiN0LTAiLz48L2c+CjxnIHRyYW5zZm9ybT0idHJhbnNsYXRlKDE0NTUsMjEzNCkiPjx1c2UgeGxpbms6aHJlZj0iI3ItMCIvPjwvZz4KPGcgdHJhbnNmb3JtPSJ0cmFuc2xhdGUoMTU1MiwyMTM0KSI+PHVzZSB4bGluazpocmVmPSIjcmVjdC0wIi8+PC9nPgo8ZyB0cmFuc2Zvcm09InRyYW5zbGF0ZSgxOTQwLDIxMzQpIj48dXNlIHhsaW5rOmhyZWY9IiNyZWN0LTAiLz48L2c+CjxnIHRyYW5zZm9ybT0idHJhbnNsYXRlKDIwMzcsMjEzNCkiPjx1c2UgeGxpbms6aHJlZj0iI3JlY3QtMCIvPjwvZz4KPGcgdHJhbnNmb3JtPSJ0cmFuc2xhdGUoMjEzNCwyMTM0KSI+PHVzZSB4bGluazpocmVmPSIjcmVjdC0wIi8+PC9nPgo8ZyB0cmFuc2Zvcm09InRyYW5zbGF0ZSgyMjMxLDIxMzQpIj48dXNlIHhsaW5rOmhyZWY9IiNyZWN0LTAiLz48L2c+CjxnIHRyYW5zZm9ybT0idHJhbnNsYXRlKDIzMjgsMjEzNCkiPjx1c2UgeGxpbms6aHJlZj0iI3JlY3QtMCIvPjwvZz4KPGcgdHJhbnNmb3JtPSJ0cmFuc2xhdGUoMjQyNSwyMTM0KSI+PHVzZSB4bGluazpocmVmPSIjcmVjdC0wIi8+PC9nPgo8ZyB0cmFuc2Zvcm09InRyYW5zbGF0ZSgyNTIyLDIxMzQpIj48dXNlIHhsaW5rOmhyZWY9IiNyZWN0LTAiLz48L2c+CjxnIHRyYW5zZm9ybT0idHJhbnNsYXRlKDI2MTksMjEzNCkiPjx1c2UgeGxpbms6aHJlZj0iI2xiLTAiLz48L2c+CjxnIHRyYW5zZm9ybT0idHJhbnNsYXRlKDI4MTMsMjEzNCkiPjx1c2UgeGxpbms6aHJlZj0iI2VtcHR5LTAiLz48L2c+CjxnIHRyYW5zZm9ybT0idHJhbnNsYXRlKDMyMDEsMjEzNCkiPjx1c2UgeGxpbms6aHJlZj0iI3JiLTAiLz48L2c+CjxnIHRyYW5zZm9ybT0idHJhbnNsYXRlKDMyOTgsMjEzNCkiPjx1c2UgeGxpbms6aHJlZj0iI3JlY3QtMCIvPjwvZz4KPGcgdHJhbnNmb3JtPSJ0cmFuc2xhdGUoMzY4NiwyMTM0KSI+PHVzZSB4bGluazpocmVmPSIjci0wIi8+PC9nPgo8ZyB0cmFuc2Zvcm09InRyYW5zbGF0ZSgzNzgzLDIxMzQpIj48dXNlIHhsaW5rOmhyZWY9IiNyZWN0LTAiLz48L2c+CjxnIHRyYW5zZm9ybT0idHJhbnNsYXRlKDM4ODAsMjEzNCkiPjx1c2UgeGxpbms6aHJlZj0iI2xiLTAiLz48L2c+CjxnIHRyYW5zZm9ybT0idHJhbnNsYXRlKDQyNjgsMjEzNCkiPjx1c2UgeGxpbms6aHJlZj0iI3JiLTAiLz48L2c+CjxnIHRyYW5zZm9ybT0idHJhbnNsYXRlKDQzNjUsMjEzNCkiPjx1c2UgeGxpbms6aHJlZj0iI3JlY3QtMCIvPjwvZz4KPGcgdHJhbnNmb3JtPSJ0cmFuc2xhdGUoNDQ2MiwyMTM0KSI+PHVzZSB4bGluazpocmVmPSIjbHQtMCIvPjwvZz4KPGcgdHJhbnNmb3JtPSJ0cmFuc2xhdGUoNDY1NiwyMTM0KSI+PHVzZSB4bGluazpocmVmPSIjdC0wIi8+PC9nPgo8ZyB0cmFuc2Zvcm09InRyYW5zbGF0ZSg1MDQ0LDIxMzQpIj48dXNlIHhsaW5rOmhyZWY9IiNyLTAiLz48L2c+CjxnIHRyYW5zZm9ybT0idHJhbnNsYXRlKDUxNDEsMjEzNCkiPjx1c2UgeGxpbms6aHJlZj0iI3JlY3QtMCIvPjwvZz4KPGcgdHJhbnNmb3JtPSJ0cmFuc2xhdGUoNTIzOCwyMTM0KSI+PHVzZSB4bGluazpocmVmPSIjcmVjdC0wIi8+PC9nPgo8ZyB0cmFuc2Zvcm09InRyYW5zbGF0ZSg1NTI5LDIxMzQpIj48dXNlIHhsaW5rOmhyZWY9IiNuX3JiLTAiLz48L2c+CjxnIHRyYW5zZm9ybT0idHJhbnNsYXRlKDU2MjYsMjEzNCkiPjx1c2UgeGxpbms6aHJlZj0iI2ItMCIvPjwvZz4KPGcgdHJhbnNmb3JtPSJ0cmFuc2xhdGUoNTgyMCwyMTM0KSI+PHVzZSB4bGluazpocmVmPSIjdC0wIi8+PC9nPgo8ZyB0cmFuc2Zvcm09InRyYW5zbGF0ZSg5NywyMjMxKSI+PHVzZSB4bGluazpocmVmPSIjYi0wIi8+PC9nPgo8ZyB0cmFuc2Zvcm09InRyYW5zbGF0ZSgzODgsMjIzMSkiPjx1c2UgeGxpbms6aHJlZj0iI3QtMCIvPjwvZz4KPGcgdHJhbnNmb3JtPSJ0cmFuc2xhdGUoODczLDIyMzEpIj48dXNlIHhsaW5rOmhyZWY9IiNyZWN0LTAiLz48L2c+CjxnIHRyYW5zZm9ybT0idHJhbnNsYXRlKDk3MCwyMjMxKSI+PHVzZSB4bGluazpocmVmPSIjbGItMCIvPjwvZz4KPGcgdHJhbnNmb3JtPSJ0cmFuc2xhdGUoMTA2NywyMjMxKSI+PHVzZSB4bGluazpocmVmPSIjbl9yYi0wIi8+PC9nPgo8ZyB0cmFuc2Zvcm09InRyYW5zbGF0ZSgxMTY0LDIyMzEpIj48dXNlIHhsaW5rOmhyZWY9IiNiLTAiLz48L2c+CjxnIHRyYW5zZm9ybT0idHJhbnNsYXRlKDEzNTgsMjIzMSkiPjx1c2UgeGxpbms6aHJlZj0iI2VtcHR5LTAiLz48L2c+CjxnIHRyYW5zZm9ybT0idHJhbnNsYXRlKDE1NTIsMjIzMSkiPjx1c2UgeGxpbms6aHJlZj0iI3QtMCIvPjwvZz4KPGcgdHJhbnNmb3JtPSJ0cmFuc2xhdGUoMTc0NiwyMjMxKSI+PHVzZSB4bGluazpocmVmPSIjci0wIi8+PC9nPgo8ZyB0cmFuc2Zvcm09InRyYW5zbGF0ZSgxODQzLDIyMzEpIj48dXNlIHhsaW5rOmhyZWY9IiNyZWN0LTAiLz48L2c+CjxnIHRyYW5zZm9ybT0idHJhbnNsYXRlKDE5NDAsMjIzMSkiPjx1c2UgeGxpbms6aHJlZj0iI3JlY3QtMCIvPjwvZz4KPGcgdHJhbnNmb3JtPSJ0cmFuc2xhdGUoMjEzNCwyMjMxKSI+PHVzZSB4bGluazpocmVmPSIjcnQtMCIvPjwvZz4KPGcgdHJhbnNmb3JtPSJ0cmFuc2xhdGUoMjIzMSwyMjMxKSI+PHVzZSB4bGluazpocmVmPSIjcmVjdC0wIi8+PC9nPgo8ZyB0cmFuc2Zvcm09InRyYW5zbGF0ZSgyNTIyLDIyMzEpIj48dXNlIHhsaW5rOmhyZWY9IiNydC0wIi8+PC9nPgo8ZyB0cmFuc2Zvcm09InRyYW5zbGF0ZSgyNjE5LDIyMzEpIj48dXNlIHhsaW5rOmhyZWY9IiNsdC0wIi8+PC9nPgo8ZyB0cmFuc2Zvcm09InRyYW5zbGF0ZSgyOTEwLDIyMzEpIj48dXNlIHhsaW5rOmhyZWY9IiNiLTAiLz48L2c+CjxnIHRyYW5zZm9ybT0idHJhbnNsYXRlKDMyMDEsMjIzMSkiPjx1c2UgeGxpbms6aHJlZj0iI3JlY3QtMCIvPjwvZz4KPGcgdHJhbnNmb3JtPSJ0cmFuc2xhdGUoMzI5OCwyMjMxKSI+PHVzZSB4bGluazpocmVmPSIjbHQtMCIvPjwvZz4KPGcgdHJhbnNmb3JtPSJ0cmFuc2xhdGUoMzM5NSwyMjMxKSI+PHVzZSB4bGluazpocmVmPSIjbl9yYi0wIi8+PC9nPgo8ZyB0cmFuc2Zvcm09InRyYW5zbGF0ZSgzNDkyLDIyMzEpIj48dXNlIHhsaW5rOmhyZWY9IiNyYi0wIi8+PC9nPgo8ZyB0cmFuc2Zvcm09InRyYW5zbGF0ZSgzNTg5LDIyMzEpIj48dXNlIHhsaW5rOmhyZWY9IiNsLTAiLz48L2c+CjxnIHRyYW5zZm9ybT0idHJhbnNsYXRlKDM4ODAsMjIzMSkiPjx1c2UgeGxpbms6aHJlZj0iI3QtMCIvPjwvZz4KPGcgdHJhbnNmb3JtPSJ0cmFuc2xhdGUoNDA3NCwyMjMxKSI+PHVzZSB4bGluazpocmVmPSIjYi0wIi8+PC9nPgo8ZyB0cmFuc2Zvcm09InRyYW5zbGF0ZSg0MTcxLDIyMzEpIj48dXNlIHhsaW5rOmhyZWY9IiNuX3JiLTAiLz48L2c+CjxnIHRyYW5zZm9ybT0idHJhbnNsYXRlKDQyNjgsMjIzMSkiPjx1c2UgeGxpbms6aHJlZj0iI3JlY3QtMCIvPjwvZz4KPGcgdHJhbnNmb3JtPSJ0cmFuc2xhdGUoNDM2NSwyMjMxKSI+PHVzZSB4bGluazpocmVmPSIjbHQtMCIvPjwvZz4KPGcgdHJhbnNmb3JtPSJ0cmFuc2xhdGUoNDU1OSwyMjMxKSI+PHVzZSB4bGluazpocmVmPSIjZW1wdHktMCIvPjwvZz4KPGcgdHJhbnNmb3JtPSJ0cmFuc2xhdGUoNTE0MSwyMjMxKSI+PHVzZSB4bGluazpocmVmPSIjcmVjdC0wIi8+PC9nPgo8ZyB0cmFuc2Zvcm09InRyYW5zbGF0ZSg1MjM4LDIyMzEpIj48dXNlIHhsaW5rOmhyZWY9IiNyZWN0LTAiLz48L2c+CjxnIHRyYW5zZm9ybT0idHJhbnNsYXRlKDUzMzUsMjIzMSkiPjx1c2UgeGxpbms6aHJlZj0iI2xiLTAiLz48L2c+CjxnIHRyYW5zZm9ybT0idHJhbnNsYXRlKDU1MjksMjIzMSkiPjx1c2UgeGxpbms6aHJlZj0iI3JiLTAiLz48L2c+CjxnIHRyYW5zZm9ybT0idHJhbnNsYXRlKDU2MjYsMjIzMSkiPjx1c2UgeGxpbms6aHJlZj0iI3JlY3QtMCIvPjwvZz4KPGcgdHJhbnNmb3JtPSJ0cmFuc2xhdGUoNTcyMywyMjMxKSI+PHVzZSB4bGluazpocmVmPSIjbGItMCIvPjwvZz4KPGcgdHJhbnNmb3JtPSJ0cmFuc2xhdGUoOTcsMjMyOCkiPjx1c2UgeGxpbms6aHJlZj0iI3JlY3QtMCIvPjwvZz4KPGcgdHJhbnNmb3JtPSJ0cmFuc2xhdGUoMjkxLDIzMjgpIj48dXNlIHhsaW5rOmhyZWY9IiNlbXB0eS0wIi8+PC9nPgo8ZyB0cmFuc2Zvcm09InRyYW5zbGF0ZSg0ODUsMjMyOCkiPjx1c2UgeGxpbms6aHJlZj0iI3ItMCIvPjwvZz4KPGcgdHJhbnNmb3JtPSJ0cmFuc2xhdGUoNTgyLDIzMjgpIj48dXNlIHhsaW5rOmhyZWY9IiNsLTAiLz48L2c+CjxnIHRyYW5zZm9ybT0idHJhbnNsYXRlKDg3MywyMzI4KSI+PHVzZSB4bGluazpocmVmPSIjcnQtMCIvPjwvZz4KPGcgdHJhbnNmb3JtPSJ0cmFuc2xhdGUoOTcwLDIzMjgpIj48dXNlIHhsaW5rOmhyZWY9IiNyZWN0LTAiLz48L2c+CjxnIHRyYW5zZm9ybT0idHJhbnNsYXRlKDEwNjcsMjMyOCkiPjx1c2UgeGxpbms6aHJlZj0iI3JlY3QtMCIvPjwvZz4KPGcgdHJhbnNmb3JtPSJ0cmFuc2xhdGUoMTE2NCwyMzI4KSI+PHVzZSB4bGluazpocmVmPSIjcmVjdC0wIi8+PC9nPgo8ZyB0cmFuc2Zvcm09InRyYW5zbGF0ZSgxMjYxLDIzMjgpIj48dXNlIHhsaW5rOmhyZWY9IiNsYi0wIi8+PC9nPgo8ZyB0cmFuc2Zvcm09InRyYW5zbGF0ZSgxNTUyLDIzMjgpIj48dXNlIHhsaW5rOmhyZWY9IiNuX3JiLTAiLz48L2c+CjxnIHRyYW5zZm9ybT0idHJhbnNsYXRlKDE2NDksMjMyOCkiPjx1c2UgeGxpbms6aHJlZj0iI2ItMCIvPjwvZz4KPGcgdHJhbnNmb3JtPSJ0cmFuc2xhdGUoMTk0MCwyMzI4KSI+PHVzZSB4bGluazpocmVmPSIjcmVjdC0wIi8+PC9nPgo8ZyB0cmFuc2Zvcm09InRyYW5zbGF0ZSgyMDM3LDIzMjgpIj48dXNlIHhsaW5rOmhyZWY9IiNsLTAiLz48L2c+CjxnIHRyYW5zZm9ybT0idHJhbnNsYXRlKDIyMzEsMjMyOCkiPjx1c2UgeGxpbms6aHJlZj0iI3J0LTAiLz48L2c+CjxnIHRyYW5zZm9ybT0idHJhbnNsYXRlKDIzMjgsMjMyOCkiPjx1c2UgeGxpbms6aHJlZj0iI3JlY3QtMCIvPjwvZz4KPGcgdHJhbnNmb3JtPSJ0cmFuc2xhdGUoMjQyNSwyMzI4KSI+PHVzZSB4bGluazpocmVmPSIjbGItMCIvPjwvZz4KPGcgdHJhbnNmb3JtPSJ0cmFuc2xhdGUoMjcxNiwyMzI4KSI+PHVzZSB4bGluazpocmVmPSIjYi0wIi8+PC9nPgo8ZyB0cmFuc2Zvcm09InRyYW5zbGF0ZSgyOTEwLDIzMjgpIj48dXNlIHhsaW5rOmhyZWY9IiNyZWN0LTAiLz48L2c+CjxnIHRyYW5zZm9ybT0idHJhbnNsYXRlKDMyMDEsMjMyOCkiPjx1c2UgeGxpbms6aHJlZj0iI3QtMCIvPjwvZz4KPGcgdHJhbnNmb3JtPSJ0cmFuc2xhdGUoMzM5NSwyMzI4KSI+PHVzZSB4bGluazpocmVmPSIjcmItMCIvPjwvZz4KPGcgdHJhbnNmb3JtPSJ0cmFuc2xhdGUoMzQ5MiwyMzI4KSI+PHVzZSB4bGluazpocmVmPSIjbHQtMCIvPjwvZz4KPGcgdHJhbnNmb3JtPSJ0cmFuc2xhdGUoMzc4MywyMzI4KSI+PHVzZSB4bGluazpocmVmPSIjZW1wdHktMCIvPjwvZz4KPGcgdHJhbnNmb3JtPSJ0cmFuc2xhdGUoNDA3NCwyMzI4KSI+PHVzZSB4bGluazpocmVmPSIjcnQtMCIvPjwvZz4KPGcgdHJhbnNmb3JtPSJ0cmFuc2xhdGUoNDE3MSwyMzI4KSI+PHVzZSB4bGluazpocmVmPSIjcmVjdC0wIi8+PC9nPgo8ZyB0cmFuc2Zvcm09InRyYW5zbGF0ZSg0MjY4LDIzMjgpIj48dXNlIHhsaW5rOmhyZWY9IiNyZWN0LTAiLz48L2c+CjxnIHRyYW5zZm9ybT0idHJhbnNsYXRlKDQzNjUsMjMyOCkiPjx1c2UgeGxpbms6aHJlZj0iI25fcmItMCIvPjwvZz4KPGcgdHJhbnNmb3JtPSJ0cmFuc2xhdGUoNDQ2MiwyMzI4KSI+PHVzZSB4bGluazpocmVmPSIjYi0wIi8+PC9nPgo8ZyB0cmFuc2Zvcm09InRyYW5zbGF0ZSg0NzUzLDIzMjgpIj48dXNlIHhsaW5rOmhyZWY9IiNiLTAiLz48L2c+CjxnIHRyYW5zZm9ybT0idHJhbnNsYXRlKDUwNDQsMjMyOCkiPjx1c2UgeGxpbms6aHJlZj0iI3JiLTAiLz48L2c+CjxnIHRyYW5zZm9ybT0idHJhbnNsYXRlKDUxNDEsMjMyOCkiPjx1c2UgeGxpbms6aHJlZj0iI2x0LTAiLz48L2c+CjxnIHRyYW5zZm9ybT0idHJhbnNsYXRlKDUzMzUsMjMyOCkiPjx1c2UgeGxpbms6aHJlZj0iI3JlY3QtMCIvPjwvZz4KPGcgdHJhbnNmb3JtPSJ0cmFuc2xhdGUoNTQzMiwyMzI4KSI+PHVzZSB4bGluazpocmVmPSIjbl9yYi0wIi8+PC9nPgo8ZyB0cmFuc2Zvcm09InRyYW5zbGF0ZSg1NTI5LDIzMjgpIj48dXNlIHhsaW5rOmhyZWY9IiNyZWN0LTAiLz48L2c+CjxnIHRyYW5zZm9ybT0idHJhbnNsYXRlKDU3MjMsMjMyOCkiPjx1c2UgeGxpbms6aHJlZj0iI3J0LTAiLz48L2c+CjxnIHRyYW5zZm9ybT0idHJhbnNsYXRlKDU4MjAsMjMyOCkiPjx1c2UgeGxpbms6aHJlZj0iI2wtMCIvPjwvZz4KPGcgdHJhbnNmb3JtPSJ0cmFuc2xhdGUoOTcsMjQyNSkiPjx1c2UgeGxpbms6aHJlZj0iI3J0LTAiLz48L2c+CjxnIHRyYW5zZm9ybT0idHJhbnNsYXRlKDE5NCwyNDI1KSI+PHVzZSB4bGluazpocmVmPSIjbC0wIi8+PC9nPgo8ZyB0cmFuc2Zvcm09InRyYW5zbGF0ZSgzODgsMjQyNSkiPjx1c2UgeGxpbms6aHJlZj0iI2VtcHR5LTAiLz48L2c+CjxnIHRyYW5zZm9ybT0idHJhbnNsYXRlKDY3OSwyNDI1KSI+PHVzZSB4bGluazpocmVmPSIjbl9yYi0wIi8+PC9nPgo8ZyB0cmFuc2Zvcm09InRyYW5zbGF0ZSg3NzYsMjQyNSkiPjx1c2UgeGxpbms6aHJlZj0iI2ItMCIvPjwvZz4KPGcgdHJhbnNmb3JtPSJ0cmFuc2xhdGUoMTA2NywyNDI1KSI+PHVzZSB4bGluazpocmVmPSIjcnQtMCIvPjwvZz4KPGcgdHJhbnNmb3JtPSJ0cmFuc2xhdGUoMTE2NCwyNDI1KSI+PHVzZSB4bGluazpocmVmPSIjcmVjdC0wIi8+PC9nPgo8ZyB0cmFuc2Zvcm09InRyYW5zbGF0ZSgxMjYxLDI0MjUpIj48dXNlIHhsaW5rOmhyZWY9IiNyZWN0LTAiLz48L2c+CjxnIHRyYW5zZm9ybT0idHJhbnNsYXRlKDE0NTUsMjQyNSkiPjx1c2UgeGxpbms6aHJlZj0iI3ItMCIvPjwvZz4KPGcgdHJhbnNmb3JtPSJ0cmFuc2xhdGUoMTU1MiwyNDI1KSI+PHVzZSB4bGluazpocmVmPSIjcmVjdC0wIi8+PC9nPgo8ZyB0cmFuc2Zvcm09InRyYW5zbGF0ZSgxNjQ5LDI0MjUpIj48dXNlIHhsaW5rOmhyZWY9IiNyZWN0LTAiLz48L2c+CjxnIHRyYW5zZm9ybT0idHJhbnNsYXRlKDE3NDYsMjQyNSkiPjx1c2UgeGxpbms6aHJlZj0iI2wtMCIvPjwvZz4KPGcgdHJhbnNmb3JtPSJ0cmFuc2xhdGUoMTk0MCwyNDI1KSI+PHVzZSB4bGluazpocmVmPSIjdC0wIi8+PC9nPgo8ZyB0cmFuc2Zvcm09InRyYW5zbGF0ZSgyMTM0LDI0MjUpIj48dXNlIHhsaW5rOmhyZWY9IiNlbXB0eS0wIi8+PC9nPgo8ZyB0cmFuc2Zvcm09InRyYW5zbGF0ZSgyNDI1LDI0MjUpIj48dXNlIHhsaW5rOmhyZWY9IiNydC0wIi8+PC9nPgo8ZyB0cmFuc2Zvcm09InRyYW5zbGF0ZSgyNTIyLDI0MjUpIj48dXNlIHhsaW5rOmhyZWY9IiNsLTAiLz48L2c+CjxnIHRyYW5zZm9ybT0idHJhbnNsYXRlKDI3MTYsMjQyNSkiPjx1c2UgeGxpbms6aHJlZj0iI3QtMCIvPjwvZz4KPGcgdHJhbnNmb3JtPSJ0cmFuc2xhdGUoMjgxMywyNDI1KSI+PHVzZSB4bGluazpocmVmPSIjbl9yYi0wIi8+PC9nPgo8ZyB0cmFuc2Zvcm09InRyYW5zbGF0ZSgyOTEwLDI0MjUpIj48dXNlIHhsaW5rOmhyZWY9IiNyZWN0LTAiLz48L2c+CjxnIHRyYW5zZm9ybT0idHJhbnNsYXRlKDMwMDcsMjQyNSkiPjx1c2UgeGxpbms6aHJlZj0iI25fcmItMCIvPjwvZz4KPGcgdHJhbnNmb3JtPSJ0cmFuc2xhdGUoMzEwNCwyNDI1KSI+PHVzZSB4bGluazpocmVmPSIjYi0wIi8+PC9nPgo8ZyB0cmFuc2Zvcm09InRyYW5zbGF0ZSgzMzk1LDI0MjUpIj48dXNlIHhsaW5rOmhyZWY9IiN0LTAiLz48L2c+CjxnIHRyYW5zZm9ybT0idHJhbnNsYXRlKDM0OTIsMjQyNSkiPjx1c2UgeGxpbms6aHJlZj0iI25fcmItMCIvPjwvZz4KPGcgdHJhbnNmb3JtPSJ0cmFuc2xhdGUoMzU4OSwyNDI1KSI+PHVzZSB4bGluazpocmVmPSIjYi0wIi8+PC9nPgo8ZyB0cmFuc2Zvcm09InRyYW5zbGF0ZSgzODgwLDI0MjUpIj48dXNlIHhsaW5rOmhyZWY9IiNlbXB0eS0wIi8+PC9nPgo8ZyB0cmFuc2Zvcm09InRyYW5zbGF0ZSg0MjY4LDI0MjUpIj48dXNlIHhsaW5rOmhyZWY9IiNyZWN0LTAiLz48L2c+CjxnIHRyYW5zZm9ybT0idHJhbnNsYXRlKDQzNjUsMjQyNSkiPjx1c2UgeGxpbms6aHJlZj0iI3JlY3QtMCIvPjwvZz4KPGcgdHJhbnNmb3JtPSJ0cmFuc2xhdGUoNDQ2MiwyNDI1KSI+PHVzZSB4bGluazpocmVmPSIjbHQtMCIvPjwvZz4KPGcgdHJhbnNmb3JtPSJ0cmFuc2xhdGUoNDY1NiwyNDI1KSI+PHVzZSB4bGluazpocmVmPSIjbl9yYi0wIi8+PC9nPgo8ZyB0cmFuc2Zvcm09InRyYW5zbGF0ZSg0NzUzLDI0MjUpIj48dXNlIHhsaW5rOmhyZWY9IiNyZWN0LTAiLz48L2c+CjxnIHRyYW5zZm9ybT0idHJhbnNsYXRlKDUwNDQsMjQyNSkiPjx1c2UgeGxpbms6aHJlZj0iI3QtMCIvPjwvZz4KPGcgdHJhbnNmb3JtPSJ0cmFuc2xhdGUoNTE0MSwyNDI1KSI+PHVzZSB4bGluazpocmVmPSIjbl9yYi0wIi8+PC9nPgo8ZyB0cmFuc2Zvcm09InRyYW5zbGF0ZSg1MjM4LDI0MjUpIj48dXNlIHhsaW5rOmhyZWY9IiNyYi0wIi8+PC9nPgo8ZyB0cmFuc2Zvcm09InRyYW5zbGF0ZSg1MzM1LDI0MjUpIj48dXNlIHhsaW5rOmhyZWY9IiNyZWN0LTAiLz48L2c+CjxnIHRyYW5zZm9ybT0idHJhbnNsYXRlKDU0MzIsMjQyNSkiPjx1c2UgeGxpbms6aHJlZj0iI3JlY3QtMCIvPjwvZz4KPGcgdHJhbnNmb3JtPSJ0cmFuc2xhdGUoNTUyOSwyNDI1KSI+PHVzZSB4bGluazpocmVmPSIjcmVjdC0wIi8+PC9nPgo8ZyB0cmFuc2Zvcm09InRyYW5zbGF0ZSgwLDI1MjIpIj48dXNlIHhsaW5rOmhyZWY9IiNlbXB0eS0wIi8+PC9nPgo8ZyB0cmFuc2Zvcm09InRyYW5zbGF0ZSgxOTQsMjUyMikiPjx1c2UgeGxpbms6aHJlZj0iI25fcmItMCIvPjwvZz4KPGcgdHJhbnNmb3JtPSJ0cmFuc2xhdGUoMjkxLDI1MjIpIj48dXNlIHhsaW5rOmhyZWY9IiNiLTAiLz48L2c+CjxnIHRyYW5zZm9ybT0idHJhbnNsYXRlKDU4MiwyNTIyKSI+PHVzZSB4bGluazpocmVmPSIjci0wIi8+PC9nPgo8ZyB0cmFuc2Zvcm09InRyYW5zbGF0ZSg2NzksMjUyMikiPjx1c2UgeGxpbms6aHJlZj0iI3JlY3QtMCIvPjwvZz4KPGcgdHJhbnNmb3JtPSJ0cmFuc2xhdGUoNzc2LDI1MjIpIj48dXNlIHhsaW5rOmhyZWY9IiNyZWN0LTAiLz48L2c+CjxnIHRyYW5zZm9ybT0idHJhbnNsYXRlKDg3MywyNTIyKSI+PHVzZSB4bGluazpocmVmPSIjcmVjdC0wIi8+PC9nPgo8ZyB0cmFuc2Zvcm09InRyYW5zbGF0ZSg5NzAsMjUyMikiPjx1c2UgeGxpbms6aHJlZj0iI2wtMCIvPjwvZz4KPGcgdHJhbnNmb3JtPSJ0cmFuc2xhdGUoMTI2MSwyNTIyKSI+PHVzZSB4bGluazpocmVmPSIjdC0wIi8+PC9nPgo8ZyB0cmFuc2Zvcm09InRyYW5zbGF0ZSgxNjQ5LDI1MjIpIj48dXNlIHhsaW5rOmhyZWY9IiN0LTAiLz48L2c+CjxnIHRyYW5zZm9ybT0idHJhbnNsYXRlKDE4NDMsMjUyMikiPjx1c2UgeGxpbms6aHJlZj0iI2VtcHR5LTAiLz48L2c+CjxnIHRyYW5zZm9ybT0idHJhbnNsYXRlKDIwMzcsMjUyMikiPjx1c2UgeGxpbms6aHJlZj0iI2VtcHR5LTAiLz48L2c+CjxnIHRyYW5zZm9ybT0idHJhbnNsYXRlKDIyMzEsMjUyMikiPjx1c2UgeGxpbms6aHJlZj0iI3ItMCIvPjwvZz4KPGcgdHJhbnNmb3JtPSJ0cmFuc2xhdGUoMjMyOCwyNTIyKSI+PHVzZSB4bGluazpocmVmPSIjbC0wIi8+PC9nPgo8ZyB0cmFuc2Zvcm09InRyYW5zbGF0ZSgyODEzLDI1MjIpIj48dXNlIHhsaW5rOmhyZWY9IiNyLTAiLz48L2c+CjxnIHRyYW5zZm9ybT0idHJhbnNsYXRlKDI5MTAsMjUyMikiPjx1c2UgeGxpbms6aHJlZj0iI3JlY3QtMCIvPjwvZz4KPGcgdHJhbnNmb3JtPSJ0cmFuc2xhdGUoMzAwNywyNTIyKSI+PHVzZSB4bGluazpocmVmPSIjcmVjdC0wIi8+PC9nPgo8ZyB0cmFuc2Zvcm09InRyYW5zbGF0ZSgzMTA0LDI1MjIpIj48dXNlIHhsaW5rOmhyZWY9IiNsdC0wIi8+PC9nPgo8ZyB0cmFuc2Zvcm09InRyYW5zbGF0ZSgzNDkyLDI1MjIpIj48dXNlIHhsaW5rOmhyZWY9IiNyLTAiLz48L2c+CjxnIHRyYW5zZm9ybT0idHJhbnNsYXRlKDM1ODksMjUyMikiPjx1c2UgeGxpbms6aHJlZj0iI3JlY3QtMCIvPjwvZz4KPGcgdHJhbnNmb3JtPSJ0cmFuc2xhdGUoMzY4NiwyNTIyKSI+PHVzZSB4bGluazpocmVmPSIjcmVjdC0wIi8+PC9nPgo8ZyB0cmFuc2Zvcm09InRyYW5zbGF0ZSgzNzgzLDI1MjIpIj48dXNlIHhsaW5rOmhyZWY9IiNsYi0wIi8+PC9nPgo8ZyB0cmFuc2Zvcm09InRyYW5zbGF0ZSg0MDc0LDI1MjIpIj48dXNlIHhsaW5rOmhyZWY9IiNuX3JiLTAiLz48L2c+CjxnIHRyYW5zZm9ybT0idHJhbnNsYXRlKDQxNzEsMjUyMikiPjx1c2UgeGxpbms6aHJlZj0iI3JiLTAiLz48L2c+CjxnIHRyYW5zZm9ybT0idHJhbnNsYXRlKDQyNjgsMjUyMikiPjx1c2UgeGxpbms6aHJlZj0iI3JlY3QtMCIvPjwvZz4KPGcgdHJhbnNmb3JtPSJ0cmFuc2xhdGUoNDM2NSwyNTIyKSI+PHVzZSB4bGluazpocmVmPSIjcmVjdC0wIi8+PC9nPgo8ZyB0cmFuc2Zvcm09InRyYW5zbGF0ZSg0NTU5LDI1MjIpIj48dXNlIHhsaW5rOmhyZWY9IiNuX3JiLTAiLz48L2c+CjxnIHRyYW5zZm9ybT0idHJhbnNsYXRlKDQ2NTYsMjUyMikiPjx1c2UgeGxpbms6aHJlZj0iI3JiLTAiLz48L2c+CjxnIHRyYW5zZm9ybT0idHJhbnNsYXRlKDQ3NTMsMjUyMikiPjx1c2UgeGxpbms6aHJlZj0iI3JlY3QtMCIvPjwvZz4KPGcgdHJhbnNmb3JtPSJ0cmFuc2xhdGUoNTE0MSwyNTIyKSI+PHVzZSB4bGluazpocmVmPSIjci0wIi8+PC9nPgo8ZyB0cmFuc2Zvcm09InRyYW5zbGF0ZSg1MjM4LDI1MjIpIj48dXNlIHhsaW5rOmhyZWY9IiNyZWN0LTAiLz48L2c+CjxnIHRyYW5zZm9ybT0idHJhbnNsYXRlKDUzMzUsMjUyMikiPjx1c2UgeGxpbms6aHJlZj0iI3JlY3QtMCIvPjwvZz4KPGcgdHJhbnNmb3JtPSJ0cmFuc2xhdGUoNTUyOSwyNTIyKSI+PHVzZSB4bGluazpocmVmPSIjcnQtMCIvPjwvZz4KPGcgdHJhbnNmb3JtPSJ0cmFuc2xhdGUoNTYyNiwyNTIyKSI+PHVzZSB4bGluazpocmVmPSIjcmVjdC0wIi8+PC9nPgo8ZyB0cmFuc2Zvcm09InRyYW5zbGF0ZSg1NzIzLDI1MjIpIj48dXNlIHhsaW5rOmhyZWY9IiNsYi0wIi8+PC9nPgo8ZyB0cmFuc2Zvcm09InRyYW5zbGF0ZSg5NywyNjE5KSI+PHVzZSB4bGluazpocmVmPSIjcmItMCIvPjwvZz4KPGcgdHJhbnNmb3JtPSJ0cmFuc2xhdGUoMTk0LDI2MTkpIj48dXNlIHhsaW5rOmhyZWY9IiNyZWN0LTAiLz48L2c+CjxnIHRyYW5zZm9ybT0idHJhbnNsYXRlKDI5MSwyNjE5KSI+PHVzZSB4bGluazpocmVmPSIjcmVjdC0wIi8+PC9nPgo8ZyB0cmFuc2Zvcm09InRyYW5zbGF0ZSg5NzAsMjYxOSkiPjx1c2UgeGxpbms6aHJlZj0iI25fcmItMCIvPjwvZz4KPGcgdHJhbnNmb3JtPSJ0cmFuc2xhdGUoMTA2NywyNjE5KSI+PHVzZSB4bGluazpocmVmPSIjYi0wIi8+PC9nPgo8ZyB0cmFuc2Zvcm09InRyYW5zbGF0ZSgxMjYxLDI2MTkpIj48dXNlIHhsaW5rOmhyZWY9IiNuX3JiLTAiLz48L2c+CjxnIHRyYW5zZm9ybT0idHJhbnNsYXRlKDEzNTgsMjYxOSkiPjx1c2UgeGxpbms6aHJlZj0iI2ItMCIvPjwvZz4KPGcgdHJhbnNmb3JtPSJ0cmFuc2xhdGUoMTU1MiwyNjE5KSI+PHVzZSB4bGluazpocmVmPSIjZW1wdHktMCIvPjwvZz4KPGcgdHJhbnNmb3JtPSJ0cmFuc2xhdGUoMTY0OSwyNjE5KSI+PHVzZSB4bGluazpocmVmPSIjbl9yYi0wIi8+PC9nPgo8ZyB0cmFuc2Zvcm09InRyYW5zbGF0ZSgxNzQ2LDI2MTkpIj48dXNlIHhsaW5rOmhyZWY9IiNiLTAiLz48L2c+CjxnIHRyYW5zZm9ybT0idHJhbnNsYXRlKDIwMzcsMjYxOSkiPjx1c2UgeGxpbms6aHJlZj0iI25fcmItMCIvPjwvZz4KPGcgdHJhbnNmb3JtPSJ0cmFuc2xhdGUoMjEzNCwyNjE5KSI+PHVzZSB4bGluazpocmVmPSIjYi0wIi8+PC9nPgo8ZyB0cmFuc2Zvcm09InRyYW5zbGF0ZSgyMzI4LDI2MTkpIj48dXNlIHhsaW5rOmhyZWY9IiNuX3JiLTAiLz48L2c+CjxnIHRyYW5zZm9ybT0idHJhbnNsYXRlKDI0MjUsMjYxOSkiPjx1c2UgeGxpbms6aHJlZj0iI3JiLTAiLz48L2c+CjxnIHRyYW5zZm9ybT0idHJhbnNsYXRlKDI1MjIsMjYxOSkiPjx1c2UgeGxpbms6aHJlZj0iI2xiLTAiLz48L2c+CjxnIHRyYW5zZm9ybT0idHJhbnNsYXRlKDI5MTAsMjYxOSkiPjx1c2UgeGxpbms6aHJlZj0iI3JlY3QtMCIvPjwvZz4KPGcgdHJhbnNmb3JtPSJ0cmFuc2xhdGUoMzAwNywyNjE5KSI+PHVzZSB4bGluazpocmVmPSIjcmVjdC0wIi8+PC9nPgo8ZyB0cmFuc2Zvcm09InRyYW5zbGF0ZSgzMjk4LDI2MTkpIj48dXNlIHhsaW5rOmhyZWY9IiNyLTAiLz48L2c+CjxnIHRyYW5zZm9ybT0idHJhbnNsYXRlKDMzOTUsMjYxOSkiPjx1c2UgeGxpbms6aHJlZj0iI2xiLTAiLz48L2c+CjxnIHRyYW5zZm9ybT0idHJhbnNsYXRlKDM2ODYsMjYxOSkiPjx1c2UgeGxpbms6aHJlZj0iI3JlY3QtMCIvPjwvZz4KPGcgdHJhbnNmb3JtPSJ0cmFuc2xhdGUoMzc4MywyNjE5KSI+PHVzZSB4bGluazpocmVmPSIjcmVjdC0wIi8+PC9nPgo8ZyB0cmFuc2Zvcm09InRyYW5zbGF0ZSgzODgwLDI2MTkpIj48dXNlIHhsaW5rOmhyZWY9IiNsYi0wIi8+PC9nPgo8ZyB0cmFuc2Zvcm09InRyYW5zbGF0ZSg0MDc0LDI2MTkpIj48dXNlIHhsaW5rOmhyZWY9IiNyLTAiLz48L2c+CjxnIHRyYW5zZm9ybT0idHJhbnNsYXRlKDQxNzEsMjYxOSkiPjx1c2UgeGxpbms6aHJlZj0iI3JlY3QtMCIvPjwvZz4KPGcgdHJhbnNmb3JtPSJ0cmFuc2xhdGUoNDI2OCwyNjE5KSI+PHVzZSB4bGluazpocmVmPSIjcmVjdC0wIi8+PC9nPgo8ZyB0cmFuc2Zvcm09InRyYW5zbGF0ZSg0MzY1LDI2MTkpIj48dXNlIHhsaW5rOmhyZWY9IiNyZWN0LTAiLz48L2c+CjxnIHRyYW5zZm9ybT0idHJhbnNsYXRlKDQ1NTksMjYxOSkiPjx1c2UgeGxpbms6aHJlZj0iI3ItMCIvPjwvZz4KPGcgdHJhbnNmb3JtPSJ0cmFuc2xhdGUoNDY1NiwyNjE5KSI+PHVzZSB4bGluazpocmVmPSIjcmVjdC0wIi8+PC9nPgo8ZyB0cmFuc2Zvcm09InRyYW5zbGF0ZSg0NzUzLDI2MTkpIj48dXNlIHhsaW5rOmhyZWY9IiNyZWN0LTAiLz48L2c+CjxnIHRyYW5zZm9ybT0idHJhbnNsYXRlKDUwNDQsMjYxOSkiPjx1c2UgeGxpbms6aHJlZj0iI2ItMCIvPjwvZz4KPGcgdHJhbnNmb3JtPSJ0cmFuc2xhdGUoNTE0MSwyNjE5KSI+PHVzZSB4bGluazpocmVmPSIjbl9yYi0wIi8+PC9nPgo8ZyB0cmFuc2Zvcm09InRyYW5zbGF0ZSg1MjM4LDI2MTkpIj48dXNlIHhsaW5rOmhyZWY9IiNyZWN0LTAiLz48L2c+CjxnIHRyYW5zZm9ybT0idHJhbnNsYXRlKDUzMzUsMjYxOSkiPjx1c2UgeGxpbms6aHJlZj0iI3JlY3QtMCIvPjwvZz4KPGcgdHJhbnNmb3JtPSJ0cmFuc2xhdGUoNTYyNiwyNjE5KSI+PHVzZSB4bGluazpocmVmPSIjcmVjdC0wIi8+PC9nPgo8ZyB0cmFuc2Zvcm09InRyYW5zbGF0ZSg1NzIzLDI2MTkpIj48dXNlIHhsaW5rOmhyZWY9IiNyZWN0LTAiLz48L2c+CjxnIHRyYW5zZm9ybT0idHJhbnNsYXRlKDU4MjAsMjYxOSkiPjx1c2UgeGxpbms6aHJlZj0iI2xiLTAiLz48L2c+CjxnIHRyYW5zZm9ybT0idHJhbnNsYXRlKDAsMjcxNikiPjx1c2UgeGxpbms6aHJlZj0iI25fcmItMCIvPjwvZz4KPGcgdHJhbnNmb3JtPSJ0cmFuc2xhdGUoOTcsMjcxNikiPjx1c2UgeGxpbms6aHJlZj0iI3JlY3QtMCIvPjwvZz4KPGcgdHJhbnNmb3JtPSJ0cmFuc2xhdGUoMjkxLDI3MTYpIj48dXNlIHhsaW5rOmhyZWY9IiNydC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yZWN0LTAiLz48L2c+CjxnIHRyYW5zZm9ybT0idHJhbnNsYXRlKDg3MywyNzE2KSI+PHVzZSB4bGluazpocmVmPSIjcmVjdC0wIi8+PC9nPgo8ZyB0cmFuc2Zvcm09InRyYW5zbGF0ZSg5NzAsMjcxNikiPjx1c2UgeGxpbms6aHJlZj0iI3JlY3QtMCIvPjwvZz4KPGcgdHJhbnNmb3JtPSJ0cmFuc2xhdGUoMTA2NywyNzE2KSI+PHVzZSB4bGluazpocmVmPSIjcmVjdC0wIi8+PC9nPgo8ZyB0cmFuc2Zvcm09InRyYW5zbGF0ZSgxMTY0LDI3MTYpIj48dXNlIHhsaW5rOmhyZWY9IiNyZWN0LTAiLz48L2c+CjxnIHRyYW5zZm9ybT0idHJhbnNsYXRlKDEyNjEsMjcxNikiPjx1c2UgeGxpbms6aHJlZj0iI3JlY3QtMCIvPjwvZz4KPGcgdHJhbnNmb3JtPSJ0cmFuc2xhdGUoMTM1OCwyNzE2KSI+PHVzZSB4bGluazpocmVmPSIjbHQtMCIvPjwvZz4KPGcgdHJhbnNmb3JtPSJ0cmFuc2xhdGUoMTY0OSwyNzE2KSI+PHVzZSB4bGluazpocmVmPSIjcmItMCIvPjwvZz4KPGcgdHJhbnNmb3JtPSJ0cmFuc2xhdGUoMTc0NiwyNzE2KSI+PHVzZSB4bGluazpocmVmPSIjcmVjdC0wIi8+PC9nPgo8ZyB0cmFuc2Zvcm09InRyYW5zbGF0ZSgyMDM3LDI3MTYpIj48dXNlIHhsaW5rOmhyZWY9IiNyLTAiLz48L2c+CjxnIHRyYW5zZm9ybT0idHJhbnNsYXRlKDIxMzQsMjcxNikiPjx1c2UgeGxpbms6aHJlZj0iI3JlY3QtMCIvPjwvZz4KPGcgdHJhbnNmb3JtPSJ0cmFuc2xhdGUoMjMyOCwyNzE2KSI+PHVzZSB4bGluazpocmVmPSIjci0wIi8+PC9nPgo8ZyB0cmFuc2Zvcm09InRyYW5zbGF0ZSgyNDI1LDI3MTYpIj48dXNlIHhsaW5rOmhyZWY9IiNyZWN0LTAiLz48L2c+CjxnIHRyYW5zZm9ybT0idHJhbnNsYXRlKDI1MjIsMjcxNikiPjx1c2UgeGxpbms6aHJlZj0iI3JlY3QtMCIvPjwvZz4KPGcgdHJhbnNmb3JtPSJ0cmFuc2xhdGUoMjYxOSwyNzE2KSI+PHVzZSB4bGluazpocmVmPSIjcmVjdC0wIi8+PC9nPgo8ZyB0cmFuc2Zvcm09InRyYW5zbGF0ZSgyNzE2LDI3MTYpIj48dXNlIHhsaW5rOmhyZWY9IiNyZWN0LTAiLz48L2c+CjxnIHRyYW5zZm9ybT0idHJhbnNsYXRlKDI4MTMsMjcxNikiPjx1c2UgeGxpbms6aHJlZj0iI3JlY3QtMCIvPjwvZz4KPGcgdHJhbnNmb3JtPSJ0cmFuc2xhdGUoMjkxMCwyNzE2KSI+PHVzZSB4bGluazpocmVmPSIjcmVjdC0wIi8+PC9nPgo8ZyB0cmFuc2Zvcm09InRyYW5zbGF0ZSgzMDA3LDI3MTYpIj48dXNlIHhsaW5rOmhyZWY9IiNyZWN0LTAiLz48L2c+CjxnIHRyYW5zZm9ybT0idHJhbnNsYXRlKDMxMDQsMjcxNikiPjx1c2UgeGxpbms6aHJlZj0iI3JlY3QtMCIvPjwvZz4KPGcgdHJhbnNmb3JtPSJ0cmFuc2xhdGUoMzIwMSwyNzE2KSI+PHVzZSB4bGluazpocmVmPSIjbC0wIi8+PC9nPgo8ZyB0cmFuc2Zvcm09InRyYW5zbGF0ZSgzMzk1LDI3MTYpIj48dXNlIHhsaW5rOmhyZWY9IiNyZWN0LTAiLz48L2c+CjxnIHRyYW5zZm9ybT0idHJhbnNsYXRlKDM2ODYsMjcxNikiPjx1c2UgeGxpbms6aHJlZj0iI3QtMCIvPjwvZz4KPGcgdHJhbnNmb3JtPSJ0cmFuc2xhdGUoMzg4MCwyNzE2KSI+PHVzZSB4bGluazpocmVmPSIjcmVjdC0wIi8+PC9nPgo8ZyB0cmFuc2Zvcm09InRyYW5zbGF0ZSgzOTc3LDI3MTYpIj48dXNlIHhsaW5rOmhyZWY9IiNsLTAiLz48L2c+CjxnIHRyYW5zZm9ybT0idHJhbnNsYXRlKDQxNzEsMjcxNikiPjx1c2UgeGxpbms6aHJlZj0iI3JlY3QtMCIvPjwvZz4KPGcgdHJhbnNmb3JtPSJ0cmFuc2xhdGUoNDI2OCwyNzE2KSI+PHVzZSB4bGluazpocmVmPSIjcmVjdC0wIi8+PC9nPgo8ZyB0cmFuc2Zvcm09InRyYW5zbGF0ZSg0MzY1LDI3MTYpIj48dXNlIHhsaW5rOmhyZWY9IiNyZWN0LTAiLz48L2c+CjxnIHRyYW5zZm9ybT0idHJhbnNsYXRlKDQ0NjIsMjcxNikiPjx1c2UgeGxpbms6aHJlZj0iI2xiLTAiLz48L2c+CjxnIHRyYW5zZm9ybT0idHJhbnNsYXRlKDQ2NTYsMjcxNikiPjx1c2UgeGxpbms6aHJlZj0iI3J0LTAiLz48L2c+CjxnIHRyYW5zZm9ybT0idHJhbnNsYXRlKDQ3NTMsMjcxNikiPjx1c2UgeGxpbms6aHJlZj0iI3JlY3QtMCIvPjwvZz4KPGcgdHJhbnNmb3JtPSJ0cmFuc2xhdGUoNDg1MCwyNzE2KSI+PHVzZSB4bGluazpocmVmPSIjbC0wIi8+PC9nPgo8ZyB0cmFuc2Zvcm09InRyYW5zbGF0ZSg0OTQ3LDI3MTYpIj48dXNlIHhsaW5rOmhyZWY9IiNuX3JiLTAiLz48L2c+CjxnIHRyYW5zZm9ybT0idHJhbnNsYXRlKDUwNDQsMjcxNikiPjx1c2UgeGxpbms6aHJlZj0iI3JlY3QtMCIvPjwvZz4KPGcgdHJhbnNmb3JtPSJ0cmFuc2xhdGUoNTE0MSwyNzE2KSI+PHVzZSB4bGluazpocmVmPSIjcmVjdC0wIi8+PC9nPgo8ZyB0cmFuc2Zvcm09InRyYW5zbGF0ZSg1MjM4LDI3MTYpIj48dXNlIHhsaW5rOmhyZWY9IiNyZWN0LTAiLz48L2c+CjxnIHRyYW5zZm9ybT0idHJhbnNsYXRlKDUzMzUsMjcxNikiPjx1c2UgeGxpbms6aHJlZj0iI3JlY3QtMCIvPjwvZz4KPGcgdHJhbnNmb3JtPSJ0cmFuc2xhdGUoNTQzMiwyNzE2KSI+PHVzZSB4bGluazpocmVmPSIjcmVjdC0wIi8+PC9nPgo8ZyB0cmFuc2Zvcm09InRyYW5zbGF0ZSg1NTI5LDI3MTYpIj48dXNlIHhsaW5rOmhyZWY9IiNyZWN0LTAiLz48L2c+CjxnIHRyYW5zZm9ybT0idHJhbnNsYXRlKDU2MjYsMjcxNikiPjx1c2UgeGxpbms6aHJlZj0iI2x0LTAiLz48L2c+CjxnIHRyYW5zZm9ybT0idHJhbnNsYXRlKDU4MjAsMjcxNikiPjx1c2UgeGxpbms6aHJlZj0iI3JlY3QtMCIvPjwvZz4KPGcgdHJhbnNmb3JtPSJ0cmFuc2xhdGUoMCwyODEzKSI+PHVzZSB4bGluazpocmVmPSIjci0wIi8+PC9nPgo8ZyB0cmFuc2Zvcm09InRyYW5zbGF0ZSg5NywyODEzKSI+PHVzZSB4bGluazpocmVmPSIjcmVjdC0wIi8+PC9nPgo8ZyB0cmFuc2Zvcm09InRyYW5zbGF0ZSgzODgsMjgxMykiPjx1c2UgeGxpbms6aHJlZj0iI3JlY3QtMCIvPjwvZz4KPGcgdHJhbnNmb3JtPSJ0cmFuc2xhdGUoNzc2LDI4MTMpIj48dXNlIHhsaW5rOmhyZWY9IiNyZWN0LTAiLz48L2c+CjxnIHRyYW5zZm9ybT0idHJhbnNsYXRlKDEwNjcsMjgxMykiPjx1c2UgeGxpbms6aHJlZj0iI3J0LTAiLz48L2c+CjxnIHRyYW5zZm9ybT0idHJhbnNsYXRlKDExNjQsMjgxMykiPjx1c2UgeGxpbms6aHJlZj0iI3JlY3QtMCIvPjwvZz4KPGcgdHJhbnNmb3JtPSJ0cmFuc2xhdGUoMTQ1NSwyODEzKSI+PHVzZSB4bGluazpocmVmPSIjZW1wdHktMCIvPjwvZz4KPGcgdHJhbnNmb3JtPSJ0cmFuc2xhdGUoMTY0OSwyODEzKSI+PHVzZSB4bGluazpocmVmPSIjcnQtMCIvPjwvZz4KPGcgdHJhbnNmb3JtPSJ0cmFuc2xhdGUoMTc0NiwyODEzKSI+PHVzZSB4bGluazpocmVmPSIjbHQtMCIvPjwvZz4KPGcgdHJhbnNmb3JtPSJ0cmFuc2xhdGUoMjEzNCwyODEzKSI+PHVzZSB4bGluazpocmVmPSIjcmVjdC0wIi8+PC9nPgo8ZyB0cmFuc2Zvcm09InRyYW5zbGF0ZSgyMjMxLDI4MTMpIj48dXNlIHhsaW5rOmhyZWY9IiNsYi0wIi8+PC9nPgo8ZyB0cmFuc2Zvcm09InRyYW5zbGF0ZSgyNDI1LDI4MTMpIj48dXNlIHhsaW5rOmhyZWY9IiNydC0wIi8+PC9nPgo8ZyB0cmFuc2Zvcm09InRyYW5zbGF0ZSgyNTIyLDI4MTMpIj48dXNlIHhsaW5rOmhyZWY9IiNyZWN0LTAiLz48L2c+CjxnIHRyYW5zZm9ybT0idHJhbnNsYXRlKDI2MTksMjgxMykiPjx1c2UgeGxpbms6aHJlZj0iI3JlY3QtMCIvPjwvZz4KPGcgdHJhbnNmb3JtPSJ0cmFuc2xhdGUoMjcxNiwyODEzKSI+PHVzZSB4bGluazpocmVmPSIjcmVjdC0wIi8+PC9nPgo8ZyB0cmFuc2Zvcm09InRyYW5zbGF0ZSgzMTA0LDI4MTMpIj48dXNlIHhsaW5rOmhyZWY9IiNyZWN0LTAiLz48L2c+CjxnIHRyYW5zZm9ybT0idHJhbnNsYXRlKDMzOTUsMjgxMykiPjx1c2UgeGxpbms6aHJlZj0iI3QtMCIvPjwvZz4KPGcgdHJhbnNmb3JtPSJ0cmFuc2xhdGUoMzg4MCwyODEzKSI+PHVzZSB4bGluazpocmVmPSIjcmVjdC0wIi8+PC9nPgo8ZyB0cmFuc2Zvcm09InRyYW5zbGF0ZSgzOTc3LDI4MTMpIj48dXNlIHhsaW5rOmhyZWY9IiNuX3JiLTAiLz48L2c+CjxnIHRyYW5zZm9ybT0idHJhbnNsYXRlKDQwNzQsMjgxMykiPjx1c2UgeGxpbms6aHJlZj0iI3JiLTAiLz48L2c+CjxnIHRyYW5zZm9ybT0idHJhbnNsYXRlKDQxNzEsMjgxMykiPjx1c2UgeGxpbms6aHJlZj0iI3JlY3QtMCIvPjwvZz4KPGcgdHJhbnNmb3JtPSJ0cmFuc2xhdGUoNDI2OCwyODEzKSI+PHVzZSB4bGluazpocmVmPSIjcmVjdC0wIi8+PC9nPgo8ZyB0cmFuc2Zvcm09InRyYW5zbGF0ZSg0MzY1LDI4MTMpIj48dXNlIHhsaW5rOmhyZWY9IiNyZWN0LTAiLz48L2c+CjxnIHRyYW5zZm9ybT0idHJhbnNsYXRlKDQ0NjIsMjgxMykiPjx1c2UgeGxpbms6aHJlZj0iI3JlY3QtMCIvPjwvZz4KPGcgdHJhbnNmb3JtPSJ0cmFuc2xhdGUoNDU1OSwyODEzKSI+PHVzZSB4bGluazpocmVmPSIjbC0wIi8+PC9nPgo8ZyB0cmFuc2Zvcm09InRyYW5zbGF0ZSg0NzUzLDI4MTMpIj48dXNlIHhsaW5rOmhyZWY9IiNyZWN0LTAiLz48L2c+CjxnIHRyYW5zZm9ybT0idHJhbnNsYXRlKDQ4NTAsMjgxMykiPjx1c2UgeGxpbms6aHJlZj0iI25fcmItMCIvPjwvZz4KPGcgdHJhbnNmb3JtPSJ0cmFuc2xhdGUoNDk0NywyODEzKSI+PHVzZSB4bGluazpocmVmPSIjcmItMCIvPjwvZz4KPGcgdHJhbnNmb3JtPSJ0cmFuc2xhdGUoNTA0NCwyODEzKSI+PHVzZSB4bGluazpocmVmPSIjcmVjdC0wIi8+PC9nPgo8ZyB0cmFuc2Zvcm09InRyYW5zbGF0ZSg1NDMyLDI4MTMpIj48dXNlIHhsaW5rOmhyZWY9IiNyZWN0LTAiLz48L2c+CjxnIHRyYW5zZm9ybT0idHJhbnNsYXRlKDU1MjksMjgxMykiPjx1c2UgeGxpbms6aHJlZj0iI2x0LTAiLz48L2c+CjxnIHRyYW5zZm9ybT0idHJhbnNsYXRlKDU4MjAsMjgxMykiPjx1c2UgeGxpbms6aHJlZj0iI3QtMCIvPjwvZz4KPGcgdHJhbnNmb3JtPSJ0cmFuc2xhdGUoOTcsMjkxMCkiPjx1c2UgeGxpbms6aHJlZj0iI3JlY3QtMCIvPjwvZz4KPGcgdHJhbnNmb3JtPSJ0cmFuc2xhdGUoMTk0LDI5MTApIj48dXNlIHhsaW5rOmhyZWY9IiNyZWN0LTAiLz48L2c+CjxnIHRyYW5zZm9ybT0idHJhbnNsYXRlKDI5MSwyOTEwKSI+PHVzZSB4bGluazpocmVmPSIjcmVjdC0wIi8+PC9nPgo8ZyB0cmFuc2Zvcm09InRyYW5zbGF0ZSgzODgsMjkxMCkiPjx1c2UgeGxpbms6aHJlZj0iI3JlY3QtMCIvPjwvZz4KPGcgdHJhbnNmb3JtPSJ0cmFuc2xhdGUoNTgyLDI5MTApIj48dXNlIHhsaW5rOmhyZWY9IiNlbXB0eS0wIi8+PC9nPgo8ZyB0cmFuc2Zvcm09InRyYW5zbGF0ZSg3NzYsMjkxMCkiPjx1c2UgeGxpbms6aHJlZj0iI3JlY3QtMCIvPjwvZz4KPGcgdHJhbnNmb3JtPSJ0cmFuc2xhdGUoODczLDI5MTApIj48dXNlIHhsaW5rOmhyZWY9IiNsLTAiLz48L2c+CjxnIHRyYW5zZm9ybT0idHJhbnNsYXRlKDExNjQsMjkxMCkiPjx1c2UgeGxpbms6aHJlZj0iI3QtMCIvPjwvZz4KPGcgdHJhbnNmb3JtPSJ0cmFuc2xhdGUoMTQ1NSwyOTEwKSI+PHVzZSB4bGluazpocmVmPSIjbl9yYi0wIi8+PC9nPgo8ZyB0cmFuc2Zvcm09InRyYW5zbGF0ZSgxNTUyLDI5MTApIj48dXNlIHhsaW5rOmhyZWY9IiNiLTAiLz48L2c+CjxnIHRyYW5zZm9ybT0idHJhbnNsYXRlKDE4NDMsMjkxMCkiPjx1c2UgeGxpbms6aHJlZj0iI3ItMCIvPjwvZz4KPGcgdHJhbnNmb3JtPSJ0cmFuc2xhdGUoMTk0MCwyOTEwKSI+PHVzZSB4bGluazpocmVmPSIjbC0wIi8+PC9nPgo8ZyB0cmFuc2Zvcm09InRyYW5zbGF0ZSgyMTM0LDI5MTApIj48dXNlIHhsaW5rOmhyZWY9IiNyZWN0LTAiLz48L2c+CjxnIHRyYW5zZm9ybT0idHJhbnNsYXRlKDIyMzEsMjkxMCkiPjx1c2UgeGxpbms6aHJlZj0iI3JlY3QtMCIvPjwvZz4KPGcgdHJhbnNmb3JtPSJ0cmFuc2xhdGUoMjMyOCwyOTEwKSI+PHVzZSB4bGluazpocmVmPSIjbGItMCIvPjwvZz4KPGcgdHJhbnNmb3JtPSJ0cmFuc2xhdGUoMjYxOSwyOTEwKSI+PHVzZSB4bGluazpocmVmPSIjcmVjdC0wIi8+PC9nPgo8ZyB0cmFuc2Zvcm09InRyYW5zbGF0ZSgyNzE2LDI5MTApIj48dXNlIHhsaW5rOmhyZWY9IiNyZWN0LTAiLz48L2c+CjxnIHRyYW5zZm9ybT0idHJhbnNsYXRlKDI5MTAsMjkxMCkiPjx1c2UgeGxpbms6aHJlZj0iI2VtcHR5LTAiLz48L2c+CjxnIHRyYW5zZm9ybT0idHJhbnNsYXRlKDMxMDQsMjkxMCkiPjx1c2UgeGxpbms6aHJlZj0iI3JlY3QtMCIvPjwvZz4KPGcgdHJhbnNmb3JtPSJ0cmFuc2xhdGUoMzM5NSwyOTEwKSI+PHVzZSB4bGluazpocmVmPSIjbl9yYi0wIi8+PC9nPgo8ZyB0cmFuc2Zvcm09InRyYW5zbGF0ZSgzNDkyLDI5MTApIj48dXNlIHhsaW5rOmhyZWY9IiNiLTAiLz48L2c+CjxnIHRyYW5zZm9ybT0idHJhbnNsYXRlKDM2ODYsMjkxMCkiPjx1c2UgeGxpbms6aHJlZj0iI2ItMCIvPjwvZz4KPGcgdHJhbnNmb3JtPSJ0cmFuc2xhdGUoMzg4MCwyOTEwKSI+PHVzZSB4bGluazpocmVmPSIjcmVjdC0wIi8+PC9nPgo8ZyB0cmFuc2Zvcm09InRyYW5zbGF0ZSgzOTc3LDI5MTApIj48dXNlIHhsaW5rOmhyZWY9IiNyZWN0LTAiLz48L2c+CjxnIHRyYW5zZm9ybT0idHJhbnNsYXRlKDQwNzQsMjkxMCkiPjx1c2UgeGxpbms6aHJlZj0iI2x0LTAiLz48L2c+CjxnIHRyYW5zZm9ybT0idHJhbnNsYXRlKDQyNjgsMjkxMCkiPjx1c2UgeGxpbms6aHJlZj0iI3JlY3QtMCIvPjwvZz4KPGcgdHJhbnNmb3JtPSJ0cmFuc2xhdGUoNDQ2MiwyOTEwKSI+PHVzZSB4bGluazpocmVmPSIjcmVjdC0wIi8+PC9nPgo8ZyB0cmFuc2Zvcm09InRyYW5zbGF0ZSg0NTU5LDI5MTApIj48dXNlIHhsaW5rOmhyZWY9IiNuX3JiLTAiLz48L2c+CjxnIHRyYW5zZm9ybT0idHJhbnNsYXRlKDQ2NTYsMjkxMCkiPjx1c2UgeGxpbms6aHJlZj0iI3JiLTAiLz48L2c+CjxnIHRyYW5zZm9ybT0idHJhbnNsYXRlKDQ3NTMsMjkxMCkiPjx1c2UgeGxpbms6aHJlZj0iI3JlY3QtMCIvPjwvZz4KPGcgdHJhbnNmb3JtPSJ0cmFuc2xhdGUoNDg1MCwyOTEwKSI+PHVzZSB4bGluazpocmVmPSIjcmVjdC0wIi8+PC9nPgo8ZyB0cmFuc2Zvcm09InRyYW5zbGF0ZSg0OTQ3LDI5MTApIj48dXNlIHhsaW5rOmhyZWY9IiNyZWN0LTAiLz48L2c+CjxnIHRyYW5zZm9ybT0idHJhbnNsYXRlKDUwNDQsMjkxMCkiPjx1c2UgeGxpbms6aHJlZj0iI3JlY3QtMCIvPjwvZz4KPGcgdHJhbnNmb3JtPSJ0cmFuc2xhdGUoNTIzOCwyOTEwKSI+PHVzZSB4bGluazpocmVmPSIjZW1wdHktMCIvPjwvZz4KPGcgdHJhbnNmb3JtPSJ0cmFuc2xhdGUoNTQzMiwyOTEwKSI+PHVzZSB4bGluazpocmVmPSIjcmVjdC0wIi8+PC9nPgo8ZyB0cmFuc2Zvcm09InRyYW5zbGF0ZSg1NjI2LDI5MTApIj48dXNlIHhsaW5rOmhyZWY9IiNiLTAiLz48L2c+CjxnIHRyYW5zZm9ybT0idHJhbnNsYXRlKDk3LDMwMDcpIj48dXNlIHhsaW5rOmhyZWY9IiN0LTAiLz48L2c+CjxnIHRyYW5zZm9ybT0idHJhbnNsYXRlKDI5MSwzMDA3KSI+PHVzZSB4bGluazpocmVmPSIjcnQtMCIvPjwvZz4KPGcgdHJhbnNmb3JtPSJ0cmFuc2xhdGUoMzg4LDMwMDcpIj48dXNlIHhsaW5rOmhyZWY9IiNyZWN0LTAiLz48L2c+CjxnIHRyYW5zZm9ybT0idHJhbnNsYXRlKDY3OSwzMDA3KSI+PHVzZSB4bGluazpocmVmPSIjbl9yYi0wIi8+PC9nPgo8ZyB0cmFuc2Zvcm09InRyYW5zbGF0ZSg3NzYsMzAwNykiPjx1c2UgeGxpbms6aHJlZj0iI3JlY3QtMCIvPjwvZz4KPGcgdHJhbnNmb3JtPSJ0cmFuc2xhdGUoMTM1OCwzMDA3KSI+PHVzZSB4bGluazpocmVmPSIjci0wIi8+PC9nPgo8ZyB0cmFuc2Zvcm09InRyYW5zbGF0ZSgxNDU1LDMwMDcpIj48dXNlIHhsaW5rOmhyZWY9IiNyZWN0LTAiLz48L2c+CjxnIHRyYW5zZm9ybT0idHJhbnNsYXRlKDE1NTIsMzAwNykiPjx1c2UgeGxpbms6aHJlZj0iI3JlY3QtMCIvPjwvZz4KPGcgdHJhbnNmb3JtPSJ0cmFuc2xhdGUoMTY0OSwzMDA3KSI+PHVzZSB4bGluazpocmVmPSIjbGItMCIvPjwvZz4KPGcgdHJhbnNmb3JtPSJ0cmFuc2xhdGUoMjAzNywzMDA3KSI+PHVzZSB4bGluazpocmVmPSIjbl9yYi0wIi8+PC9nPgo8ZyB0cmFuc2Zvcm09InRyYW5zbGF0ZSgyMTM0LDMwMDcpIj48dXNlIHhsaW5rOmhyZWY9IiNyZWN0LTAiLz48L2c+CjxnIHRyYW5zZm9ybT0idHJhbnNsYXRlKDIzMjgsMzAwNykiPjx1c2UgeGxpbms6aHJlZj0iI3JlY3QtMCIvPjwvZz4KPGcgdHJhbnNmb3JtPSJ0cmFuc2xhdGUoMjQyNSwzMDA3KSI+PHVzZSB4bGluazpocmVmPSIjbC0wIi8+PC9nPgo8ZyB0cmFuc2Zvcm09InRyYW5zbGF0ZSgyNjE5LDMwMDcpIj48dXNlIHhsaW5rOmhyZWY9IiNyZWN0LTAiLz48L2c+CjxnIHRyYW5zZm9ybT0idHJhbnNsYXRlKDI3MTYsMzAwNykiPjx1c2UgeGxpbms6aHJlZj0iI3JlY3QtMCIvPjwvZz4KPGcgdHJhbnNmb3JtPSJ0cmFuc2xhdGUoMzAwNywzMDA3KSI+PHVzZSB4bGluazpocmVmPSIjbl9yYi0wIi8+PC9nPgo8ZyB0cmFuc2Zvcm09InRyYW5zbGF0ZSgzMTA0LDMwMDcpIj48dXNlIHhsaW5rOmhyZWY9IiNyZWN0LTAiLz48L2c+CjxnIHRyYW5zZm9ybT0idHJhbnNsYXRlKDMzOTUsMzAwNykiPjx1c2UgeGxpbms6aHJlZj0iI3JiLTAiLz48L2c+CjxnIHRyYW5zZm9ybT0idHJhbnNsYXRlKDM0OTIsMzAwNykiPjx1c2UgeGxpbms6aHJlZj0iI2x0LTAiLz48L2c+CjxnIHRyYW5zZm9ybT0idHJhbnNsYXRlKDM2ODYsMzAwNykiPjx1c2UgeGxpbms6aHJlZj0iI3JlY3QtMCIvPjwvZz4KPGcgdHJhbnNmb3JtPSJ0cmFuc2xhdGUoMzg4MCwzMDA3KSI+PHVzZSB4bGluazpocmVmPSIjcnQtMCIvPjwvZz4KPGcgdHJhbnNmb3JtPSJ0cmFuc2xhdGUoMzk3NywzMDA3KSI+PHVzZSB4bGluazpocmVmPSIjbHQtMCIvPjwvZz4KPGcgdHJhbnNmb3JtPSJ0cmFuc2xhdGUoNDE3MSwzMDA3KSI+PHVzZSB4bGluazpocmVmPSIjbl9yYi0wIi8+PC9nPgo8ZyB0cmFuc2Zvcm09InRyYW5zbGF0ZSg0MjY4LDMwMDcpIj48dXNlIHhsaW5rOmhyZWY9IiNyZWN0LTAiLz48L2c+CjxnIHRyYW5zZm9ybT0idHJhbnNsYXRlKDQ0NjIsMzAwNykiPjx1c2UgeGxpbms6aHJlZj0iI3J0LTAiLz48L2c+CjxnIHRyYW5zZm9ybT0idHJhbnNsYXRlKDQ1NTksMzAwNykiPjx1c2UgeGxpbms6aHJlZj0iI3JlY3QtMCIvPjwvZz4KPGcgdHJhbnNmb3JtPSJ0cmFuc2xhdGUoNDY1NiwzMDA3KSI+PHVzZSB4bGluazpocmVmPSIjcmVjdC0wIi8+PC9nPgo8ZyB0cmFuc2Zvcm09InRyYW5zbGF0ZSg0NzUzLDMwMDcpIj48dXNlIHhsaW5rOmhyZWY9IiNsdC0wIi8+PC9nPgo8ZyB0cmFuc2Zvcm09InRyYW5zbGF0ZSg0OTQ3LDMwMDcpIj48dXNlIHhsaW5rOmhyZWY9IiNyZWN0LTAiLz48L2c+CjxnIHRyYW5zZm9ybT0idHJhbnNsYXRlKDUwNDQsMzAwNykiPjx1c2UgeGxpbms6aHJlZj0iI3JlY3QtMCIvPjwvZz4KPGcgdHJhbnNmb3JtPSJ0cmFuc2xhdGUoNTMzNSwzMDA3KSI+PHVzZSB4bGluazpocmVmPSIjbl9yYi0wIi8+PC9nPgo8ZyB0cmFuc2Zvcm09InRyYW5zbGF0ZSg1NDMyLDMwMDcpIj48dXNlIHhsaW5rOmhyZWY9IiNyZWN0LTAiLz48L2c+CjxnIHRyYW5zZm9ybT0idHJhbnNsYXRlKDU1MjksMzAwNykiPjx1c2UgeGxpbms6aHJlZj0iI25fcmItMCIvPjwvZz4KPGcgdHJhbnNmb3JtPSJ0cmFuc2xhdGUoNTYyNiwzMDA3KSI+PHVzZSB4bGluazpocmVmPSIjcmVjdC0wIi8+PC9nPgo8ZyB0cmFuc2Zvcm09InRyYW5zbGF0ZSg1NzIzLDMwMDcpIj48dXNlIHhsaW5rOmhyZWY9IiNsLTAiLz48L2c+CjxnIHRyYW5zZm9ybT0idHJhbnNsYXRlKDM4OCwzMTA0KSI+PHVzZSB4bGluazpocmVmPSIjcmVjdC0wIi8+PC9nPgo8ZyB0cmFuc2Zvcm09InRyYW5zbGF0ZSg0ODUsMzEwNCkiPjx1c2UgeGxpbms6aHJlZj0iI3JlY3QtMCIvPjwvZz4KPGcgdHJhbnNmb3JtPSJ0cmFuc2xhdGUoNTgyLDMxMDQpIj48dXNlIHhsaW5rOmhyZWY9IiNyZWN0LTAiLz48L2c+CjxnIHRyYW5zZm9ybT0idHJhbnNsYXRlKDY3OSwzMTA0KSI+PHVzZSB4bGluazpocmVmPSIjcmVjdC0wIi8+PC9nPgo8ZyB0cmFuc2Zvcm09InRyYW5zbGF0ZSg3NzYsMzEwNCkiPjx1c2UgeGxpbms6aHJlZj0iI2x0LTAiLz48L2c+CjxnIHRyYW5zZm9ybT0idHJhbnNsYXRlKDEwNjcsMzEwNCkiPjx1c2UgeGxpbms6aHJlZj0iI3JiLTAiLz48L2c+CjxnIHRyYW5zZm9ybT0idHJhbnNsYXRlKDExNjQsMzEwNCkiPjx1c2UgeGxpbms6aHJlZj0iI3JlY3QtMCIvPjwvZz4KPGcgdHJhbnNmb3JtPSJ0cmFuc2xhdGUoMTI2MSwzMTA0KSI+PHVzZSB4bGluazpocmVmPSIjbGItMCIvPjwvZz4KPGcgdHJhbnNmb3JtPSJ0cmFuc2xhdGUoMTU1MiwzMTA0KSI+PHVzZSB4bGluazpocmVmPSIjcmVjdC0wIi8+PC9nPgo8ZyB0cmFuc2Zvcm09InRyYW5zbGF0ZSgxNjQ5LDMxMDQpIj48dXNlIHhsaW5rOmhyZWY9IiNsdC0wIi8+PC9nPgo8ZyB0cmFuc2Zvcm09InRyYW5zbGF0ZSgxODQzLDMxMDQpIj48dXNlIHhsaW5rOmhyZWY9IiNuX3JiLTAiLz48L2c+CjxnIHRyYW5zZm9ybT0idHJhbnNsYXRlKDE5NDAsMzEwNCkiPjx1c2UgeGxpbms6aHJlZj0iI3JiLTAiLz48L2c+CjxnIHRyYW5zZm9ybT0idHJhbnNsYXRlKDIwMzcsMzEwNCkiPjx1c2UgeGxpbms6aHJlZj0iI3JlY3QtMCIvPjwvZz4KPGcgdHJhbnNmb3JtPSJ0cmFuc2xhdGUoMjEzNCwzMTA0KSI+PHVzZSB4bGluazpocmVmPSIjbHQtMCIvPjwvZz4KPGcgdHJhbnNmb3JtPSJ0cmFuc2xhdGUoMjMyOCwzMTA0KSI+PHVzZSB4bGluazpocmVmPSIjcmVjdC0wIi8+PC9nPgo8ZyB0cmFuc2Zvcm09InRyYW5zbGF0ZSgyNTIyLDMxMDQpIj48dXNlIHhsaW5rOmhyZWY9IiNuX3JiLTAiLz48L2c+CjxnIHRyYW5zZm9ybT0idHJhbnNsYXRlKDI2MTksMzEwNCkiPjx1c2UgeGxpbms6aHJlZj0iI3JlY3QtMCIvPjwvZz4KPGcgdHJhbnNmb3JtPSJ0cmFuc2xhdGUoMjcxNiwzMTA0KSI+PHVzZSB4bGluazpocmVmPSIjcmVjdC0wIi8+PC9nPgo8ZyB0cmFuc2Zvcm09InRyYW5zbGF0ZSgyODEzLDMxMDQpIj48dXNlIHhsaW5rOmhyZWY9IiNyZWN0LTAiLz48L2c+CjxnIHRyYW5zZm9ybT0idHJhbnNsYXRlKDI5MTAsMzEwNCkiPjx1c2UgeGxpbms6aHJlZj0iI3JlY3QtMCIvPjwvZz4KPGcgdHJhbnNmb3JtPSJ0cmFuc2xhdGUoMzAwNywzMTA0KSI+PHVzZSB4bGluazpocmVmPSIjcmVjdC0wIi8+PC9nPgo8ZyB0cmFuc2Zvcm09InRyYW5zbGF0ZSgzMTA0LDMxMDQpIj48dXNlIHhsaW5rOmhyZWY9IiNsdC0wIi8+PC9nPgo8ZyB0cmFuc2Zvcm09InRyYW5zbGF0ZSgzMzk1LDMxMDQpIj48dXNlIHhsaW5rOmhyZWY9IiN0LTAiLz48L2c+CjxnIHRyYW5zZm9ybT0idHJhbnNsYXRlKDM2ODYsMzEwNCkiPjx1c2UgeGxpbms6aHJlZj0iI3QtMCIvPjwvZz4KPGcgdHJhbnNmb3JtPSJ0cmFuc2xhdGUoMzk3NywzMTA0KSI+PHVzZSB4bGluazpocmVmPSIjbl9yYi0wIi8+PC9nPgo8ZyB0cmFuc2Zvcm09InRyYW5zbGF0ZSg0MDc0LDMxMDQpIj48dXNlIHhsaW5rOmhyZWY9IiNyYi0wIi8+PC9nPgo8ZyB0cmFuc2Zvcm09InRyYW5zbGF0ZSg0MTcxLDMxMDQpIj48dXNlIHhsaW5rOmhyZWY9IiNyZWN0LTAiLz48L2c+CjxnIHRyYW5zZm9ybT0idHJhbnNsYXRlKDQyNjgsMzEwNCkiPjx1c2UgeGxpbms6aHJlZj0iI3JlY3QtMCIvPjwvZz4KPGcgdHJhbnNmb3JtPSJ0cmFuc2xhdGUoNDM2NSwzMTA0KSI+PHVzZSB4bGluazpocmVmPSIjbC0wIi8+PC9nPgo8ZyB0cmFuc2Zvcm09InRyYW5zbGF0ZSg0NjU2LDMxMDQpIj48dXNlIHhsaW5rOmhyZWY9IiN0LTAiLz48L2c+CjxnIHRyYW5zZm9ybT0idHJhbnNsYXRlKDQ4NTAsMzEwNCkiPjx1c2UgeGxpbms6aHJlZj0iI3ItMCIvPjwvZz4KPGcgdHJhbnNmb3JtPSJ0cmFuc2xhdGUoNDk0NywzMTA0KSI+PHVzZSB4bGluazpocmVmPSIjcmVjdC0wIi8+PC9nPgo8ZyB0cmFuc2Zvcm09InRyYW5zbGF0ZSg1MDQ0LDMxMDQpIj48dXNlIHhsaW5rOmhyZWY9IiNyZWN0LTAiLz48L2c+CjxnIHRyYW5zZm9ybT0idHJhbnNsYXRlKDUxNDEsMzEwNCkiPjx1c2UgeGxpbms6aHJlZj0iI3JlY3QtMCIvPjwvZz4KPGcgdHJhbnNmb3JtPSJ0cmFuc2xhdGUoNTIzOCwzMTA0KSI+PHVzZSB4bGluazpocmVmPSIjcmVjdC0wIi8+PC9nPgo8ZyB0cmFuc2Zvcm09InRyYW5zbGF0ZSg1MzM1LDMxMDQpIj48dXNlIHhsaW5rOmhyZWY9IiNyZWN0LTAiLz48L2c+CjxnIHRyYW5zZm9ybT0idHJhbnNsYXRlKDU0MzIsMzEwNCkiPjx1c2UgeGxpbms6aHJlZj0iI3JlY3QtMCIvPjwvZz4KPGcgdHJhbnNmb3JtPSJ0cmFuc2xhdGUoNTUyOSwzMTA0KSI+PHVzZSB4bGluazpocmVmPSIjcmVjdC0wIi8+PC9nPgo8ZyB0cmFuc2Zvcm09InRyYW5zbGF0ZSg1NjI2LDMxMDQpIj48dXNlIHhsaW5rOmhyZWY9IiNsdC0wIi8+PC9nPgo8ZyB0cmFuc2Zvcm09InRyYW5zbGF0ZSg1ODIwLDMxMDQpIj48dXNlIHhsaW5rOmhyZWY9IiNlbXB0eS0wIi8+PC9nPgo8ZyB0cmFuc2Zvcm09InRyYW5zbGF0ZSgwLDMyMDEpIj48dXNlIHhsaW5rOmhyZWY9IiNlbXB0eS0wIi8+PC9nPgo8ZyB0cmFuc2Zvcm09InRyYW5zbGF0ZSgxOTQsMzIwMSkiPjx1c2UgeGxpbms6aHJlZj0iI25fcmItMCIvPjwvZz4KPGcgdHJhbnNmb3JtPSJ0cmFuc2xhdGUoMjkxLDMyMDEpIj48dXNlIHhsaW5rOmhyZWY9IiNyYi0wIi8+PC9nPgo8ZyB0cmFuc2Zvcm09InRyYW5zbGF0ZSgzODgsMzIwMSkiPjx1c2UgeGxpbms6aHJlZj0iI3JlY3QtMCIvPjwvZz4KPGcgdHJhbnNmb3JtPSJ0cmFuc2xhdGUoNjc5LDMyMDEpIj48dXNlIHhsaW5rOmhyZWY9IiNyZWN0LTAiLz48L2c+CjxnIHRyYW5zZm9ybT0idHJhbnNsYXRlKDg3MywzMjAxKSI+PHVzZSB4bGluazpocmVmPSIjZW1wdHktMCIvPjwvZz4KPGcgdHJhbnNmb3JtPSJ0cmFuc2xhdGUoMTA2NywzMjAxKSI+PHVzZSB4bGluazpocmVmPSIjcnQtMCIvPjwvZz4KPGcgdHJhbnNmb3JtPSJ0cmFuc2xhdGUoMTE2NCwzMjAxKSI+PHVzZSB4bGluazpocmVmPSIjcmVjdC0wIi8+PC9nPgo8ZyB0cmFuc2Zvcm09InRyYW5zbGF0ZSgxMjYxLDMyMDEpIj48dXNlIHhsaW5rOmhyZWY9IiNyZWN0LTAiLz48L2c+CjxnIHRyYW5zZm9ybT0idHJhbnNsYXRlKDEzNTgsMzIwMSkiPjx1c2UgeGxpbms6aHJlZj0iI25fcmItMCIvPjwvZz4KPGcgdHJhbnNmb3JtPSJ0cmFuc2xhdGUoMTQ1NSwzMjAxKSI+PHVzZSB4bGluazpocmVmPSIjcmItMCIvPjwvZz4KPGcgdHJhbnNmb3JtPSJ0cmFuc2xhdGUoMTU1MiwzMjAxKSI+PHVzZSB4bGluazpocmVmPSIjbHQtMCIvPjwvZz4KPGcgdHJhbnNmb3JtPSJ0cmFuc2xhdGUoMTY0OSwzMjAxKSI+PHVzZSB4bGluazpocmVmPSIjbl9yYi0wIi8+PC9nPgo8ZyB0cmFuc2Zvcm09InRyYW5zbGF0ZSgxNzQ2LDMyMDEpIj48dXNlIHhsaW5rOmhyZWY9IiNyYi0wIi8+PC9nPgo8ZyB0cmFuc2Zvcm09InRyYW5zbGF0ZSgxODQzLDMyMDEpIj48dXNlIHhsaW5rOmhyZWY9IiNyZWN0LTAiLz48L2c+CjxnIHRyYW5zZm9ybT0idHJhbnNsYXRlKDE5NDAsMzIwMSkiPjx1c2UgeGxpbms6aHJlZj0iI2x0LTAiLz48L2c+CjxnIHRyYW5zZm9ybT0idHJhbnNsYXRlKDIzMjgsMzIwMSkiPjx1c2UgeGxpbms6aHJlZj0iI3QtMCIvPjwvZz4KPGcgdHJhbnNmb3JtPSJ0cmFuc2xhdGUoMjUyMiwzMjAxKSI+PHVzZSB4bGluazpocmVmPSIjci0wIi8+PC9nPgo8ZyB0cmFuc2Zvcm09InRyYW5zbGF0ZSgyNjE5LDMyMDEpIj48dXNlIHhsaW5rOmhyZWY9IiNsdC0wIi8+PC9nPgo8ZyB0cmFuc2Zvcm09InRyYW5zbGF0ZSgzMTA0LDMyMDEpIj48dXNlIHhsaW5rOmhyZWY9IiNuX3JiLTAiLz48L2c+CjxnIHRyYW5zZm9ybT0idHJhbnNsYXRlKDMyMDEsMzIwMSkiPjx1c2UgeGxpbms6aHJlZj0iI2ItMCIvPjwvZz4KPGcgdHJhbnNmb3JtPSJ0cmFuc2xhdGUoMzQ5MiwzMjAxKSI+PHVzZSB4bGluazpocmVmPSIjZW1wdHktMCIvPjwvZz4KPGcgdHJhbnNmb3JtPSJ0cmFuc2xhdGUoMzg4MCwzMjAxKSI+PHVzZSB4bGluazpocmVmPSIjci0wIi8+PC9nPgo8ZyB0cmFuc2Zvcm09InRyYW5zbGF0ZSgzOTc3LDMyMDEpIj48dXNlIHhsaW5rOmhyZWY9IiNyZWN0LTAiLz48L2c+CjxnIHRyYW5zZm9ybT0idHJhbnNsYXRlKDQwNzQsMzIwMSkiPjx1c2UgeGxpbms6aHJlZj0iI2x0LTAiLz48L2c+CjxnIHRyYW5zZm9ybT0idHJhbnNsYXRlKDQyNjgsMzIwMSkiPjx1c2UgeGxpbms6aHJlZj0iI3QtMCIvPjwvZz4KPGcgdHJhbnNmb3JtPSJ0cmFuc2xhdGUoNDU1OSwzMjAxKSI+PHVzZSB4bGluazpocmVmPSIjYi0wIi8+PC9nPgo8ZyB0cmFuc2Zvcm09InRyYW5zbGF0ZSg0OTQ3LDMyMDEpIj48dXNlIHhsaW5rOmhyZWY9IiNyZWN0LTAiLz48L2c+CjxnIHRyYW5zZm9ybT0idHJhbnNsYXRlKDUxNDEsMzIwMSkiPjx1c2UgeGxpbms6aHJlZj0iI3JlY3QtMCIvPjwvZz4KPGcgdHJhbnNmb3JtPSJ0cmFuc2xhdGUoNTIzOCwzMjAxKSI+PHVzZSB4bGluazpocmVmPSIjcmVjdC0wIi8+PC9nPgo8ZyB0cmFuc2Zvcm09InRyYW5zbGF0ZSg1NTI5LDMyMDEpIj48dXNlIHhsaW5rOmhyZWY9IiN0LTAiLz48L2c+CjxnIHRyYW5zZm9ybT0idHJhbnNsYXRlKDU3MjMsMzIwMSkiPjx1c2UgeGxpbms6aHJlZj0iI2VtcHR5LTAiLz48L2c+CjxnIHRyYW5zZm9ybT0idHJhbnNsYXRlKDE5NCwzMjk4KSI+PHVzZSB4bGluazpocmVmPSIjci0wIi8+PC9nPgo8ZyB0cmFuc2Zvcm09InRyYW5zbGF0ZSgyOTEsMzI5OCkiPjx1c2UgeGxpbms6aHJlZj0iI3JlY3QtMCIvPjwvZz4KPGcgdHJhbnNmb3JtPSJ0cmFuc2xhdGUoMzg4LDMyOTgpIj48dXNlIHhsaW5rOmhyZWY9IiNsdC0wIi8+PC9nPgo8ZyB0cmFuc2Zvcm09InRyYW5zbGF0ZSg1ODIsMzI5OCkiPjx1c2UgeGxpbms6aHJlZj0iI3ItMCIvPjwvZz4KPGcgdHJhbnNmb3JtPSJ0cmFuc2xhdGUoNjc5LDMyOTgpIj48dXNlIHhsaW5rOmhyZWY9IiNyZWN0LTAiLz48L2c+CjxnIHRyYW5zZm9ybT0idHJhbnNsYXRlKDc3NiwzMjk4KSI+PHVzZSB4bGluazpocmVmPSIjbGItMCIvPjwvZz4KPGcgdHJhbnNmb3JtPSJ0cmFuc2xhdGUoOTcwLDMyOTgpIj48dXNlIHhsaW5rOmhyZWY9IiNlbXB0eS0wIi8+PC9nPgo8ZyB0cmFuc2Zvcm09InRyYW5zbGF0ZSgxMTY0LDMyOTgpIj48dXNlIHhsaW5rOmhyZWY9IiNyZWN0LTAiLz48L2c+CjxnIHRyYW5zZm9ybT0idHJhbnNsYXRlKDEyNjEsMzI5OCkiPjx1c2UgeGxpbms6aHJlZj0iI3JlY3QtMCIvPjwvZz4KPGcgdHJhbnNmb3JtPSJ0cmFuc2xhdGUoMTM1OCwzMjk4KSI+PHVzZSB4bGluazpocmVmPSIjcmVjdC0wIi8+PC9nPgo8ZyB0cmFuc2Zvcm09InRyYW5zbGF0ZSgxNDU1LDMyOTgpIj48dXNlIHhsaW5rOmhyZWY9IiNsdC0wIi8+PC9nPgo8ZyB0cmFuc2Zvcm09InRyYW5zbGF0ZSgxNjQ5LDMyOTgpIj48dXNlIHhsaW5rOmhyZWY9IiNyLTAiLz48L2c+CjxnIHRyYW5zZm9ybT0idHJhbnNsYXRlKDE3NDYsMzI5OCkiPjx1c2UgeGxpbms6aHJlZj0iI3JlY3QtMCIvPjwvZz4KPGcgdHJhbnNmb3JtPSJ0cmFuc2xhdGUoMTg0MywzMjk4KSI+PHVzZSB4bGluazpocmVmPSIjcmVjdC0wIi8+PC9nPgo8ZyB0cmFuc2Zvcm09InRyYW5zbGF0ZSgyMDM3LDMyOTgpIj48dXNlIHhsaW5rOmhyZWY9IiNyLTAiLz48L2c+CjxnIHRyYW5zZm9ybT0idHJhbnNsYXRlKDIxMzQsMzI5OCkiPjx1c2UgeGxpbms6aHJlZj0iI2xiLTAiLz48L2c+CjxnIHRyYW5zZm9ybT0idHJhbnNsYXRlKDMxMDQsMzI5OCkiPjx1c2UgeGxpbms6aHJlZj0iI3JiLTAiLz48L2c+CjxnIHRyYW5zZm9ybT0idHJhbnNsYXRlKDMyMDEsMzI5OCkiPjx1c2UgeGxpbms6aHJlZj0iI3JlY3QtMCIvPjwvZz4KPGcgdHJhbnNmb3JtPSJ0cmFuc2xhdGUoMzI5OCwzMjk4KSI+PHVzZSB4bGluazpocmVmPSIjbGItMCIvPjwvZz4KPGcgdHJhbnNmb3JtPSJ0cmFuc2xhdGUoMzY4NiwzMjk4KSI+PHVzZSB4bGluazpocmVmPSIjbl9yYi0wIi8+PC9nPgo8ZyB0cmFuc2Zvcm09InRyYW5zbGF0ZSgzNzgzLDMyOTgpIj48dXNlIHhsaW5rOmhyZWY9IiNiLTAiLz48L2c+CjxnIHRyYW5zZm9ybT0idHJhbnNsYXRlKDM5NzcsMzI5OCkiPjx1c2UgeGxpbms6aHJlZj0iI3QtMCIvPjwvZz4KPGcgdHJhbnNmb3JtPSJ0cmFuc2xhdGUoNDE3MSwzMjk4KSI+PHVzZSB4bGluazpocmVmPSIjZW1wdHktMCIvPjwvZz4KPGcgdHJhbnNmb3JtPSJ0cmFuc2xhdGUoNDM2NSwzMjk4KSI+PHVzZSB4bGluazpocmVmPSIjZW1wdHktMCIvPjwvZz4KPGcgdHJhbnNmb3JtPSJ0cmFuc2xhdGUoNDU1OSwzMjk4KSI+PHVzZSB4bGluazpocmVmPSIjcnQtMCIvPjwvZz4KPGcgdHJhbnNmb3JtPSJ0cmFuc2xhdGUoNDY1NiwzMjk4KSI+PHVzZSB4bGluazpocmVmPSIjcmVjdC0wIi8+PC9nPgo8ZyB0cmFuc2Zvcm09InRyYW5zbGF0ZSg0NzUzLDMyOTgpIj48dXNlIHhsaW5rOmhyZWY9IiNsYi0wIi8+PC9nPgo8ZyB0cmFuc2Zvcm09InRyYW5zbGF0ZSg0OTQ3LDMyOTgpIj48dXNlIHhsaW5rOmhyZWY9IiNydC0wIi8+PC9nPgo8ZyB0cmFuc2Zvcm09InRyYW5zbGF0ZSg1MDQ0LDMyOTgpIj48dXNlIHhsaW5rOmhyZWY9IiNyZWN0LTAiLz48L2c+CjxnIHRyYW5zZm9ybT0idHJhbnNsYXRlKDUxNDEsMzI5OCkiPjx1c2UgeGxpbms6aHJlZj0iI3JlY3QtMCIvPjwvZz4KPGcgdHJhbnNmb3JtPSJ0cmFuc2xhdGUoNTIzOCwzMjk4KSI+PHVzZSB4bGluazpocmVmPSIjcmVjdC0wIi8+PC9nPgo8ZyB0cmFuc2Zvcm09InRyYW5zbGF0ZSg1MzM1LDMyOTgpIj48dXNlIHhsaW5rOmhyZWY9IiNsYi0wIi8+PC9nPgo8ZyB0cmFuc2Zvcm09InRyYW5zbGF0ZSg1NTI5LDMyOTgpIj48dXNlIHhsaW5rOmhyZWY9IiNuX3JiLTAiLz48L2c+CjxnIHRyYW5zZm9ybT0idHJhbnNsYXRlKDU2MjYsMzI5OCkiPjx1c2UgeGxpbms6aHJlZj0iI2ItMCIvPjwvZz4KPGcgdHJhbnNmb3JtPSJ0cmFuc2xhdGUoOTcsMzM5NSkiPjx1c2UgeGxpbms6aHJlZj0iI2VtcHR5LTAiLz48L2c+CjxnIHRyYW5zZm9ybT0idHJhbnNsYXRlKDI5MSwzMzk1KSI+PHVzZSB4bGluazpocmVmPSIjdC0wIi8+PC9nPgo8ZyB0cmFuc2Zvcm09InRyYW5zbGF0ZSgzODgsMzM5NSkiPjx1c2UgeGxpbms6aHJlZj0iI25fcmItMCIvPjwvZz4KPGcgdHJhbnNmb3JtPSJ0cmFuc2xhdGUoNDg1LDMzOTUpIj48dXNlIHhsaW5rOmhyZWY9IiNiLTAiLz48L2c+CjxnIHRyYW5zZm9ybT0idHJhbnNsYXRlKDc3NiwzMzk1KSI+PHVzZSB4bGluazpocmVmPSIjcmVjdC0wIi8+PC9nPgo8ZyB0cmFuc2Zvcm09InRyYW5zbGF0ZSg4NzMsMzM5NSkiPjx1c2UgeGxpbms6aHJlZj0iI2xiLTAiLz48L2c+CjxnIHRyYW5zZm9ybT0idHJhbnNsYXRlKDEwNjcsMzM5NSkiPjx1c2UgeGxpbms6aHJlZj0iI3ItMCIvPjwvZz4KPGcgdHJhbnNmb3JtPSJ0cmFuc2xhdGUoMTE2NCwzMzk1KSI+PHVzZSB4bGluazpocmVmPSIjbHQtMCIvPjwvZz4KPGcgdHJhbnNmb3JtPSJ0cmFuc2xhdGUoMTM1OCwzMzk1KSI+PHVzZSB4bGluazpocmVmPSIjcmVjdC0wIi8+PC9nPgo8ZyB0cmFuc2Zvcm09InRyYW5zbGF0ZSgxNDU1LDMzOTUpIj48dXNlIHhsaW5rOmhyZWY9IiNuX3JiLTAiLz48L2c+CjxnIHRyYW5zZm9ybT0idHJhbnNsYXRlKDE1NTIsMzM5NSkiPjx1c2UgeGxpbms6aHJlZj0iI2ItMCIvPjwvZz4KPGcgdHJhbnNmb3JtPSJ0cmFuc2xhdGUoMTg0MywzMzk1KSI+PHVzZSB4bGluazpocmVmPSIjcmVjdC0wIi8+PC9nPgo8ZyB0cmFuc2Zvcm09InRyYW5zbGF0ZSgyMTM0LDMzOTUpIj48dXNlIHhsaW5rOmhyZWY9IiN0LTAiLz48L2c+CjxnIHRyYW5zZm9ybT0idHJhbnNsYXRlKDI1MjIsMzM5NSkiPjx1c2UgeGxpbms6aHJlZj0iI3ItMCIvPjwvZz4KPGcgdHJhbnNmb3JtPSJ0cmFuc2xhdGUoMjYxOSwzMzk1KSI+PHVzZSB4bGluazpocmVmPSIjbGItMCIvPjwvZz4KPGcgdHJhbnNmb3JtPSJ0cmFuc2xhdGUoMjkxMCwzMzk1KSI+PHVzZSB4bGluazpocmVmPSIjYi0wIi8+PC9nPgo8ZyB0cmFuc2Zvcm09InRyYW5zbGF0ZSgzMTA0LDMzOTUpIj48dXNlIHhsaW5rOmhyZWY9IiNydC0wIi8+PC9nPgo8ZyB0cmFuc2Zvcm09InRyYW5zbGF0ZSgzMjAxLDMzOTUpIj48dXNlIHhsaW5rOmhyZWY9IiNyZWN0LTAiLz48L2c+CjxnIHRyYW5zZm9ybT0idHJhbnNsYXRlKDMyOTgsMzM5NSkiPjx1c2UgeGxpbms6aHJlZj0iI3JlY3QtMCIvPjwvZz4KPGcgdHJhbnNmb3JtPSJ0cmFuc2xhdGUoMzM5NSwzMzk1KSI+PHVzZSB4bGluazpocmVmPSIjbC0wIi8+PC9nPgo8ZyB0cmFuc2Zvcm09InRyYW5zbGF0ZSgzNjg2LDMzOTUpIj48dXNlIHhsaW5rOmhyZWY9IiNyLTAiLz48L2c+CjxnIHRyYW5zZm9ybT0idHJhbnNsYXRlKDM3ODMsMzM5NSkiPjx1c2UgeGxpbms6aHJlZj0iI3JlY3QtMCIvPjwvZz4KPGcgdHJhbnNmb3JtPSJ0cmFuc2xhdGUoNDY1NiwzMzk1KSI+PHVzZSB4bGluazpocmVmPSIjcmVjdC0wIi8+PC9nPgo8ZyB0cmFuc2Zvcm09InRyYW5zbGF0ZSg0NzUzLDMzOTUpIj48dXNlIHhsaW5rOmhyZWY9IiNyZWN0LTAiLz48L2c+CjxnIHRyYW5zZm9ybT0idHJhbnNsYXRlKDUwNDQsMzM5NSkiPjx1c2UgeGxpbms6aHJlZj0iI3JlY3QtMCIvPjwvZz4KPGcgdHJhbnNmb3JtPSJ0cmFuc2xhdGUoNTE0MSwzMzk1KSI+PHVzZSB4bGluazpocmVmPSIjcmVjdC0wIi8+PC9nPgo8ZyB0cmFuc2Zvcm09InRyYW5zbGF0ZSg1MjM4LDMzOTUpIj48dXNlIHhsaW5rOmhyZWY9IiNyZWN0LTAiLz48L2c+CjxnIHRyYW5zZm9ybT0idHJhbnNsYXRlKDUzMzUsMzM5NSkiPjx1c2UgeGxpbms6aHJlZj0iI2x0LTAiLz48L2c+CjxnIHRyYW5zZm9ybT0idHJhbnNsYXRlKDU1MjksMzM5NSkiPjx1c2UgeGxpbms6aHJlZj0iI3JiLTAiLz48L2c+CjxnIHRyYW5zZm9ybT0idHJhbnNsYXRlKDU2MjYsMzM5NSkiPjx1c2UgeGxpbms6aHJlZj0iI2x0LTAiLz48L2c+CjxnIHRyYW5zZm9ybT0idHJhbnNsYXRlKDk3LDM0OTIpIj48dXNlIHhsaW5rOmhyZWY9IiNuX3JiLTAiLz48L2c+CjxnIHRyYW5zZm9ybT0idHJhbnNsYXRlKDE5NCwzNDkyKSI+PHVzZSB4bGluazpocmVmPSIjYi0wIi8+PC9nPgo8ZyB0cmFuc2Zvcm09InRyYW5zbGF0ZSgzODgsMzQ5MikiPjx1c2UgeGxpbms6aHJlZj0iI3ItMCIvPjwvZz4KPGcgdHJhbnNmb3JtPSJ0cmFuc2xhdGUoNDg1LDM0OTIpIj48dXNlIHhsaW5rOmhyZWY9IiNyZWN0LTAiLz48L2c+CjxnIHRyYW5zZm9ybT0idHJhbnNsYXRlKDU4MiwzNDkyKSI+PHVzZSB4bGluazpocmVmPSIjbC0wIi8+PC9nPgo8ZyB0cmFuc2Zvcm09InRyYW5zbGF0ZSg2NzksMzQ5MikiPjx1c2UgeGxpbms6aHJlZj0iI25fcmItMCIvPjwvZz4KPGcgdHJhbnNmb3JtPSJ0cmFuc2xhdGUoNzc2LDM0OTIpIj48dXNlIHhsaW5rOmhyZWY9IiNyZWN0LTAiLz48L2c+CjxnIHRyYW5zZm9ybT0idHJhbnNsYXRlKDg3MywzNDkyKSI+PHVzZSB4bGluazpocmVmPSIjcmVjdC0wIi8+PC9nPgo8ZyB0cmFuc2Zvcm09InRyYW5zbGF0ZSg5NzAsMzQ5MikiPjx1c2UgeGxpbms6aHJlZj0iI2wtMCIvPjwvZz4KPGcgdHJhbnNmb3JtPSJ0cmFuc2xhdGUoMTI2MSwzNDkyKSI+PHVzZSB4bGluazpocmVmPSIjci0wIi8+PC9nPgo8ZyB0cmFuc2Zvcm09InRyYW5zbGF0ZSgxMzU4LDM0OTIpIj48dXNlIHhsaW5rOmhyZWY9IiNyZWN0LTAiLz48L2c+CjxnIHRyYW5zZm9ybT0idHJhbnNsYXRlKDE0NTUsMzQ5MikiPjx1c2UgeGxpbms6aHJlZj0iI3JlY3QtMCIvPjwvZz4KPGcgdHJhbnNmb3JtPSJ0cmFuc2xhdGUoMTU1MiwzNDkyKSI+PHVzZSB4bGluazpocmVmPSIjcmVjdC0wIi8+PC9nPgo8ZyB0cmFuc2Zvcm09InRyYW5zbGF0ZSgxNjQ5LDM0OTIpIj48dXNlIHhsaW5rOmhyZWY9IiNsYi0wIi8+PC9nPgo8ZyB0cmFuc2Zvcm09InRyYW5zbGF0ZSgxNzQ2LDM0OTIpIj48dXNlIHhsaW5rOmhyZWY9IiNuX3JiLTAiLz48L2c+CjxnIHRyYW5zZm9ybT0idHJhbnNsYXRlKDE4NDMsMzQ5MikiPjx1c2UgeGxpbms6aHJlZj0iI3JlY3QtMCIvPjwvZz4KPGcgdHJhbnNmb3JtPSJ0cmFuc2xhdGUoMjEzNCwzNDkyKSI+PHVzZSB4bGluazpocmVmPSIjbl9yYi0wIi8+PC9nPgo8ZyB0cmFuc2Zvcm09InRyYW5zbGF0ZSgyMjMxLDM0OTIpIj48dXNlIHhsaW5rOmhyZWY9IiNiLTAiLz48L2c+CjxnIHRyYW5zZm9ybT0idHJhbnNsYXRlKDIzMjgsMzQ5MikiPjx1c2UgeGxpbms6aHJlZj0iI25fcmItMCIvPjwvZz4KPGcgdHJhbnNmb3JtPSJ0cmFuc2xhdGUoMjQyNSwzNDkyKSI+PHVzZSB4bGluazpocmVmPSIjYi0wIi8+PC9nPgo8ZyB0cmFuc2Zvcm09InRyYW5zbGF0ZSgyNjE5LDM0OTIpIj48dXNlIHhsaW5rOmhyZWY9IiNydC0wIi8+PC9nPgo8ZyB0cmFuc2Zvcm09InRyYW5zbGF0ZSgyNzE2LDM0OTIpIj48dXNlIHhsaW5rOmhyZWY9IiNsYi0wIi8+PC9nPgo8ZyB0cmFuc2Zvcm09InRyYW5zbGF0ZSgyOTEwLDM0OTIpIj48dXNlIHhsaW5rOmhyZWY9IiNyZWN0LTAiLz48L2c+CjxnIHRyYW5zZm9ybT0idHJhbnNsYXRlKDMyMDEsMzQ5MikiPjx1c2UgeGxpbms6aHJlZj0iI3JlY3QtMCIvPjwvZz4KPGcgdHJhbnNmb3JtPSJ0cmFuc2xhdGUoMzU4OSwzNDkyKSI+PHVzZSB4bGluazpocmVmPSIjZW1wdHktMCIvPjwvZz4KPGcgdHJhbnNmb3JtPSJ0cmFuc2xhdGUoMzc4MywzNDkyKSI+PHVzZSB4bGluazpocmVmPSIjcmVjdC0wIi8+PC9nPgo8ZyB0cmFuc2Zvcm09InRyYW5zbGF0ZSg0MjY4LDM0OTIpIj48dXNlIHhsaW5rOmhyZWY9IiNyLTAiLz48L2c+CjxnIHRyYW5zZm9ybT0idHJhbnNsYXRlKDQzNjUsMzQ5MikiPjx1c2UgeGxpbms6aHJlZj0iI3JlY3QtMCIvPjwvZz4KPGcgdHJhbnNmb3JtPSJ0cmFuc2xhdGUoNDQ2MiwzNDkyKSI+PHVzZSB4bGluazpocmVmPSIjcmVjdC0wIi8+PC9nPgo8ZyB0cmFuc2Zvcm09InRyYW5zbGF0ZSg0NTU5LDM0OTIpIj48dXNlIHhsaW5rOmhyZWY9IiNyZWN0LTAiLz48L2c+CjxnIHRyYW5zZm9ybT0idHJhbnNsYXRlKDQ2NTYsMzQ5MikiPjx1c2UgeGxpbms6aHJlZj0iI3JlY3QtMCIvPjwvZz4KPGcgdHJhbnNmb3JtPSJ0cmFuc2xhdGUoNDc1MywzNDkyKSI+PHVzZSB4bGluazpocmVmPSIjcmVjdC0wIi8+PC9nPgo8ZyB0cmFuc2Zvcm09InRyYW5zbGF0ZSg0ODUwLDM0OTIpIj48dXNlIHhsaW5rOmhyZWY9IiNsLTAiLz48L2c+CjxnIHRyYW5zZm9ybT0idHJhbnNsYXRlKDQ5NDcsMzQ5MikiPjx1c2UgeGxpbms6aHJlZj0iI25fcmItMCIvPjwvZz4KPGcgdHJhbnNmb3JtPSJ0cmFuc2xhdGUoNTA0NCwzNDkyKSI+PHVzZSB4bGluazpocmVmPSIjcmVjdC0wIi8+PC9nPgo8ZyB0cmFuc2Zvcm09InRyYW5zbGF0ZSg1NTI5LDM0OTIpIj48dXNlIHhsaW5rOmhyZWY9IiN0LTAiLz48L2c+CjxnIHRyYW5zZm9ybT0idHJhbnNsYXRlKDU4MjAsMzQ5MikiPjx1c2UgeGxpbms6aHJlZj0iI2VtcHR5LTAiLz48L2c+CjxnIHRyYW5zZm9ybT0idHJhbnNsYXRlKDAsMzU4OSkiPjx1c2UgeGxpbms6aHJlZj0iI3JiLTAiLz48L2c+CjxnIHRyYW5zZm9ybT0idHJhbnNsYXRlKDk3LDM1ODkpIj48dXNlIHhsaW5rOmhyZWY9IiNyZWN0LTAiLz48L2c+CjxnIHRyYW5zZm9ybT0idHJhbnNsYXRlKDE5NCwzNTg5KSI+PHVzZSB4bGluazpocmVmPSIjcmVjdC0wIi8+PC9nPgo8ZyB0cmFuc2Zvcm09InRyYW5zbGF0ZSgyOTEsMzU4OSkiPjx1c2UgeGxpbms6aHJlZj0iI2xiLTAiLz48L2c+CjxnIHRyYW5zZm9ybT0idHJhbnNsYXRlKDY3OSwzNTg5KSI+PHVzZSB4bGluazpocmVmPSIjci0wIi8+PC9nPgo8ZyB0cmFuc2Zvcm09InRyYW5zbGF0ZSg3NzYsMzU4OSkiPjx1c2UgeGxpbms6aHJlZj0iI3JlY3QtMCIvPjwvZz4KPGcgdHJhbnNmb3JtPSJ0cmFuc2xhdGUoODczLDM1ODkpIj48dXNlIHhsaW5rOmhyZWY9IiNyZWN0LTAiLz48L2c+CjxnIHRyYW5zZm9ybT0idHJhbnNsYXRlKDEwNjcsMzU4OSkiPjx1c2UgeGxpbms6aHJlZj0iI3ItMCIvPjwvZz4KPGcgdHJhbnNmb3JtPSJ0cmFuc2xhdGUoMTE2NCwzNTg5KSI+PHVzZSB4bGluazpocmVmPSIjbC0wIi8+PC9nPgo8ZyB0cmFuc2Zvcm09InRyYW5zbGF0ZSgxNTUyLDM1ODkpIj48dXNlIHhsaW5rOmhyZWY9IiNydC0wIi8+PC9nPgo8ZyB0cmFuc2Zvcm09InRyYW5zbGF0ZSgxNjQ5LDM1ODkpIj48dXNlIHhsaW5rOmhyZWY9IiNyZWN0LTAiLz48L2c+CjxnIHRyYW5zZm9ybT0idHJhbnNsYXRlKDE3NDYsMzU4OSkiPjx1c2UgeGxpbms6aHJlZj0iI3JlY3QtMCIvPjwvZz4KPGcgdHJhbnNmb3JtPSJ0cmFuc2xhdGUoMTg0MywzNTg5KSI+PHVzZSB4bGluazpocmVmPSIjbHQtMCIvPjwvZz4KPGcgdHJhbnNmb3JtPSJ0cmFuc2xhdGUoMjEzNCwzNTg5KSI+PHVzZSB4bGluazpocmVmPSIjci0wIi8+PC9nPgo8ZyB0cmFuc2Zvcm09InRyYW5zbGF0ZSgyMjMxLDM1ODkpIj48dXNlIHhsaW5rOmhyZWY9IiNyZWN0LTAiLz48L2c+CjxnIHRyYW5zZm9ybT0idHJhbnNsYXRlKDIzMjgsMzU4OSkiPjx1c2UgeGxpbms6aHJlZj0iI3JlY3QtMCIvPjwvZz4KPGcgdHJhbnNmb3JtPSJ0cmFuc2xhdGUoMjQyNSwzNTg5KSI+PHVzZSB4bGluazpocmVmPSIjcmVjdC0wIi8+PC9nPgo8ZyB0cmFuc2Zvcm09InRyYW5zbGF0ZSgyNzE2LDM1ODkpIj48dXNlIHhsaW5rOmhyZWY9IiN0LTAiLz48L2c+CjxnIHRyYW5zZm9ybT0idHJhbnNsYXRlKDI5MTAsMzU4OSkiPjx1c2UgeGxpbms6aHJlZj0iI3J0LTAiLz48L2c+CjxnIHRyYW5zZm9ybT0idHJhbnNsYXRlKDMwMDcsMzU4OSkiPjx1c2UgeGxpbms6aHJlZj0iI2xiLTAiLz48L2c+CjxnIHRyYW5zZm9ybT0idHJhbnNsYXRlKDMyMDEsMzU4OSkiPjx1c2UgeGxpbms6aHJlZj0iI3J0LTAiLz48L2c+CjxnIHRyYW5zZm9ybT0idHJhbnNsYXRlKDMyOTgsMzU4OSkiPjx1c2UgeGxpbms6aHJlZj0iI2xiLTAiLz48L2c+CjxnIHRyYW5zZm9ybT0idHJhbnNsYXRlKDM3ODMsMzU4OSkiPjx1c2UgeGxpbms6aHJlZj0iI3JlY3QtMCIvPjwvZz4KPGcgdHJhbnNmb3JtPSJ0cmFuc2xhdGUoMzg4MCwzNTg5KSI+PHVzZSB4bGluazpocmVmPSIjbC0wIi8+PC9nPgo8ZyB0cmFuc2Zvcm09InRyYW5zbGF0ZSg0MzY1LDM1ODkpIj48dXNlIHhsaW5rOmhyZWY9IiNyZWN0LTAiLz48L2c+CjxnIHRyYW5zZm9ybT0idHJhbnNsYXRlKDQ1NTksMzU4OSkiPjx1c2UgeGxpbms6aHJlZj0iI3J0LTAiLz48L2c+CjxnIHRyYW5zZm9ybT0idHJhbnNsYXRlKDQ2NTYsMzU4OSkiPjx1c2UgeGxpbms6aHJlZj0iI3JlY3QtMCIvPjwvZz4KPGcgdHJhbnNmb3JtPSJ0cmFuc2xhdGUoNDk0NywzNTg5KSI+PHVzZSB4bGluazpocmVmPSIjci0wIi8+PC9nPgo8ZyB0cmFuc2Zvcm09InRyYW5zbGF0ZSg1MDQ0LDM1ODkpIj48dXNlIHhsaW5rOmhyZWY9IiNyZWN0LTAiLz48L2c+CjxnIHRyYW5zZm9ybT0idHJhbnNsYXRlKDUxNDEsMzU4OSkiPjx1c2UgeGxpbms6aHJlZj0iI3JlY3QtMCIvPjwvZz4KPGcgdHJhbnNmb3JtPSJ0cmFuc2xhdGUoNTIzOCwzNTg5KSI+PHVzZSB4bGluazpocmVmPSIjcmVjdC0wIi8+PC9nPgo8ZyB0cmFuc2Zvcm09InRyYW5zbGF0ZSg1MzM1LDM1ODkpIj48dXNlIHhsaW5rOmhyZWY9IiNsLTAiLz48L2c+CjxnIHRyYW5zZm9ybT0idHJhbnNsYXRlKDU1MjksMzU4OSkiPjx1c2UgeGxpbms6aHJlZj0iI25fcmItMCIvPjwvZz4KPGcgdHJhbnNmb3JtPSJ0cmFuc2xhdGUoNTYyNiwzNTg5KSI+PHVzZSB4bGluazpocmVmPSIjYi0wIi8+PC9nPgo8ZyB0cmFuc2Zvcm09InRyYW5zbGF0ZSgwLDM2ODYpIj48dXNlIHhsaW5rOmhyZWY9IiN0LTAiLz48L2c+CjxnIHRyYW5zZm9ybT0idHJhbnNsYXRlKDI5MSwzNjg2KSI+PHVzZSB4bGluazpocmVmPSIjcmVjdC0wIi8+PC9nPgo8ZyB0cmFuc2Zvcm09InRyYW5zbGF0ZSgzODgsMzY4NikiPjx1c2UgeGxpbms6aHJlZj0iI2wtMCIvPjwvZz4KPGcgdHJhbnNmb3JtPSJ0cmFuc2xhdGUoNTgyLDM2ODYpIj48dXNlIHhsaW5rOmhyZWY9IiNlbXB0eS0wIi8+PC9nPgo8ZyB0cmFuc2Zvcm09InRyYW5zbGF0ZSg4NzMsMzY4NikiPjx1c2UgeGxpbms6aHJlZj0iI3J0LTAiLz48L2c+CjxnIHRyYW5zZm9ybT0idHJhbnNsYXRlKDk3MCwzNjg2KSI+PHVzZSB4bGluazpocmVmPSIjbGItMCIvPjwvZz4KPGcgdHJhbnNmb3JtPSJ0cmFuc2xhdGUoMTI2MSwzNjg2KSI+PHVzZSB4bGluazpocmVmPSIjcmItMCIvPjwvZz4KPGcgdHJhbnNmb3JtPSJ0cmFuc2xhdGUoMTM1OCwzNjg2KSI+PHVzZSB4bGluazpocmVmPSIjcmVjdC0wIi8+PC9nPgo8ZyB0cmFuc2Zvcm09InRyYW5zbGF0ZSgxNDU1LDM2ODYpIj48dXNlIHhsaW5rOmhyZWY9IiNsLTAiLz48L2c+CjxnIHRyYW5zZm9ybT0idHJhbnNsYXRlKDE2NDksMzY4NikiPjx1c2UgeGxpbms6aHJlZj0iI3J0LTAiLz48L2c+CjxnIHRyYW5zZm9ybT0idHJhbnNsYXRlKDE3NDYsMzY4NikiPjx1c2UgeGxpbms6aHJlZj0iI3JlY3QtMCIvPjwvZz4KPGcgdHJhbnNmb3JtPSJ0cmFuc2xhdGUoMjIzMSwzNjg2KSI+PHVzZSB4bGluazpocmVmPSIjdC0wIi8+PC9nPgo8ZyB0cmFuc2Zvcm09InRyYW5zbGF0ZSgyNDI1LDM2ODYpIj48dXNlIHhsaW5rOmhyZWY9IiNyZWN0LTAiLz48L2c+CjxnIHRyYW5zZm9ybT0idHJhbnNsYXRlKDMwMDcsMzY4NikiPjx1c2UgeGxpbms6aHJlZj0iI3QtMCIvPjwvZz4KPGcgdHJhbnNmb3JtPSJ0cmFuc2xhdGUoMzI5OCwzNjg2KSI+PHVzZSB4bGluazpocmVmPSIjcnQtMCIvPjwvZz4KPGcgdHJhbnNmb3JtPSJ0cmFuc2xhdGUoMzM5NSwzNjg2KSI+PHVzZSB4bGluazpocmVmPSIjbGItMCIvPjwvZz4KPGcgdHJhbnNmb3JtPSJ0cmFuc2xhdGUoMzU4OSwzNjg2KSI+PHVzZSB4bGluazpocmVmPSIjYi0wIi8+PC9nPgo8ZyB0cmFuc2Zvcm09InRyYW5zbGF0ZSgzNjg2LDM2ODYpIj48dXNlIHhsaW5rOmhyZWY9IiNuX3JiLTAiLz48L2c+CjxnIHRyYW5zZm9ybT0idHJhbnNsYXRlKDM3ODMsMzY4NikiPjx1c2UgeGxpbms6aHJlZj0iI3JlY3QtMCIvPjwvZz4KPGcgdHJhbnNmb3JtPSJ0cmFuc2xhdGUoMzk3NywzNjg2KSI+PHVzZSB4bGluazpocmVmPSIjcmItMCIvPjwvZz4KPGcgdHJhbnNmb3JtPSJ0cmFuc2xhdGUoNDA3NCwzNjg2KSI+PHVzZSB4bGluazpocmVmPSIjbGItMCIvPjwvZz4KPGcgdHJhbnNmb3JtPSJ0cmFuc2xhdGUoNDE3MSwzNjg2KSI+PHVzZSB4bGluazpocmVmPSIjbl9yYi0wIi8+PC9nPgo8ZyB0cmFuc2Zvcm09InRyYW5zbGF0ZSg0MjY4LDM2ODYpIj48dXNlIHhsaW5rOmhyZWY9IiNyYi0wIi8+PC9nPgo8ZyB0cmFuc2Zvcm09InRyYW5zbGF0ZSg0MzY1LDM2ODYpIj48dXNlIHhsaW5rOmhyZWY9IiNsdC0wIi8+PC9nPgo8ZyB0cmFuc2Zvcm09InRyYW5zbGF0ZSg0NjU2LDM2ODYpIj48dXNlIHhsaW5rOmhyZWY9IiNyZWN0LTAiLz48L2c+CjxnIHRyYW5zZm9ybT0idHJhbnNsYXRlKDUxNDEsMzY4NikiPjx1c2UgeGxpbms6aHJlZj0iI3JlY3QtMCIvPjwvZz4KPGcgdHJhbnNmb3JtPSJ0cmFuc2xhdGUoNTIzOCwzNjg2KSI+PHVzZSB4bGluazpocmVmPSIjcmVjdC0wIi8+PC9nPgo8ZyB0cmFuc2Zvcm09InRyYW5zbGF0ZSg1NDMyLDM2ODYpIj48dXNlIHhsaW5rOmhyZWY9IiNyYi0wIi8+PC9nPgo8ZyB0cmFuc2Zvcm09InRyYW5zbGF0ZSg1NTI5LDM2ODYpIj48dXNlIHhsaW5rOmhyZWY9IiNyZWN0LTAiLz48L2c+CjxnIHRyYW5zZm9ybT0idHJhbnNsYXRlKDU2MjYsMzY4NikiPjx1c2UgeGxpbms6aHJlZj0iI3JlY3QtMCIvPjwvZz4KPGcgdHJhbnNmb3JtPSJ0cmFuc2xhdGUoNTcyMywzNjg2KSI+PHVzZSB4bGluazpocmVmPSIjbGItMCIvPjwvZz4KPGcgdHJhbnNmb3JtPSJ0cmFuc2xhdGUoMjkxLDM3ODMpIj48dXNlIHhsaW5rOmhyZWY9IiN0LTAiLz48L2c+CjxnIHRyYW5zZm9ybT0idHJhbnNsYXRlKDk3MCwzNzgzKSI+PHVzZSB4bGluazpocmVmPSIjcmVjdC0wIi8+PC9nPgo8ZyB0cmFuc2Zvcm09InRyYW5zbGF0ZSgxMjYxLDM3ODMpIj48dXNlIHhsaW5rOmhyZWY9IiNyZWN0LTAiLz48L2c+CjxnIHRyYW5zZm9ybT0idHJhbnNsYXRlKDE3NDYsMzc4MykiPjx1c2UgeGxpbms6aHJlZj0iI3JlY3QtMCIvPjwvZz4KPGcgdHJhbnNmb3JtPSJ0cmFuc2xhdGUoMTk0MCwzNzgzKSI+PHVzZSB4bGluazpocmVmPSIjZW1wdHktMCIvPjwvZz4KPGcgdHJhbnNmb3JtPSJ0cmFuc2xhdGUoMjQyNSwzNzgzKSI+PHVzZSB4bGluazpocmVmPSIjcmVjdC0wIi8+PC9nPgo8ZyB0cmFuc2Zvcm09InRyYW5zbGF0ZSgyNjE5LDM3ODMpIj48dXNlIHhsaW5rOmhyZWY9IiNuX3JiLTAiLz48L2c+CjxnIHRyYW5zZm9ybT0idHJhbnNsYXRlKDI3MTYsMzc4MykiPjx1c2UgeGxpbms6aHJlZj0iI2ItMCIvPjwvZz4KPGcgdHJhbnNmb3JtPSJ0cmFuc2xhdGUoMzEwNCwzNzgzKSI+PHVzZSB4bGluazpocmVmPSIjci0wIi8+PC9nPgo8ZyB0cmFuc2Zvcm09InRyYW5zbGF0ZSgzMjAxLDM3ODMpIj48dXNlIHhsaW5rOmhyZWY9IiNsLTAiLz48L2c+CjxnIHRyYW5zZm9ybT0idHJhbnNsYXRlKDMzOTUsMzc4MykiPjx1c2UgeGxpbms6aHJlZj0iI3JlY3QtMCIvPjwvZz4KPGcgdHJhbnNmb3JtPSJ0cmFuc2xhdGUoMzU4OSwzNzgzKSI+PHVzZSB4bGluazpocmVmPSIjcnQtMCIvPjwvZz4KPGcgdHJhbnNmb3JtPSJ0cmFuc2xhdGUoMzY4NiwzNzgzKSI+PHVzZSB4bGluazpocmVmPSIjcmVjdC0wIi8+PC9nPgo8ZyB0cmFuc2Zvcm09InRyYW5zbGF0ZSgzNzgzLDM3ODMpIj48dXNlIHhsaW5rOmhyZWY9IiNsdC0wIi8+PC9nPgo8ZyB0cmFuc2Zvcm09InRyYW5zbGF0ZSgzOTc3LDM3ODMpIj48dXNlIHhsaW5rOmhyZWY9IiNydC0wIi8+PC9nPgo8ZyB0cmFuc2Zvcm09InRyYW5zbGF0ZSg0MDc0LDM3ODMpIj48dXNlIHhsaW5rOmhyZWY9IiNyZWN0LTAiLz48L2c+CjxnIHRyYW5zZm9ybT0idHJhbnNsYXRlKDQxNzEsMzc4MykiPjx1c2UgeGxpbms6aHJlZj0iI3JlY3QtMCIvPjwvZz4KPGcgdHJhbnNmb3JtPSJ0cmFuc2xhdGUoNDI2OCwzNzgzKSI+PHVzZSB4bGluazpocmVmPSIjcmVjdC0wIi8+PC9nPgo8ZyB0cmFuc2Zvcm09InRyYW5zbGF0ZSg0NDYyLDM3ODMpIj48dXNlIHhsaW5rOmhyZWY9IiNyLTAiLz48L2c+CjxnIHRyYW5zZm9ybT0idHJhbnNsYXRlKDQ1NTksMzc4MykiPjx1c2UgeGxpbms6aHJlZj0iI3JlY3QtMCIvPjwvZz4KPGcgdHJhbnNmb3JtPSJ0cmFuc2xhdGUoNDY1NiwzNzgzKSI+PHVzZSB4bGluazpocmVmPSIjcmVjdC0wIi8+PC9nPgo8ZyB0cmFuc2Zvcm09InRyYW5zbGF0ZSg0ODUwLDM3ODMpIj48dXNlIHhsaW5rOmhyZWY9IiNlbXB0eS0wIi8+PC9nPgo8ZyB0cmFuc2Zvcm09InRyYW5zbGF0ZSg1MTQxLDM3ODMpIj48dXNlIHhsaW5rOmhyZWY9IiNydC0wIi8+PC9nPgo8ZyB0cmFuc2Zvcm09InRyYW5zbGF0ZSg1MjM4LDM3ODMpIj48dXNlIHhsaW5rOmhyZWY9IiNyZWN0LTAiLz48L2c+CjxnIHRyYW5zZm9ybT0idHJhbnNsYXRlKDU0MzIsMzc4MykiPjx1c2UgeGxpbms6aHJlZj0iI3QtMCIvPjwvZz4KPGcgdHJhbnNmb3JtPSJ0cmFuc2xhdGUoNTcyMywzNzgzKSI+PHVzZSB4bGluazpocmVmPSIjcmVjdC0wIi8+PC9nPgo8ZyB0cmFuc2Zvcm09InRyYW5zbGF0ZSgwLDM4ODApIj48dXNlIHhsaW5rOmhyZWY9IiNlbXB0eS0wIi8+PC9nPgo8ZyB0cmFuc2Zvcm09InRyYW5zbGF0ZSgxOTQsMzg4MCkiPjx1c2UgeGxpbms6aHJlZj0iI2ItMCIvPjwvZz4KPGcgdHJhbnNmb3JtPSJ0cmFuc2xhdGUoNTgyLDM4ODApIj48dXNlIHhsaW5rOmhyZWY9IiNyLTAiLz48L2c+CjxnIHRyYW5zZm9ybT0idHJhbnNsYXRlKDY3OSwzODgwKSI+PHVzZSB4bGluazpocmVmPSIjcmVjdC0wIi8+PC9nPgo8ZyB0cmFuc2Zvcm09InRyYW5zbGF0ZSg3NzYsMzg4MCkiPjx1c2UgeGxpbms6aHJlZj0iI3JlY3QtMCIvPjwvZz4KPGcgdHJhbnNmb3JtPSJ0cmFuc2xhdGUoODczLDM4ODApIj48dXNlIHhsaW5rOmhyZWY9IiNyZWN0LTAiLz48L2c+CjxnIHRyYW5zZm9ybT0idHJhbnNsYXRlKDk3MCwzODgwKSI+PHVzZSB4bGluazpocmVmPSIjcmVjdC0wIi8+PC9nPgo8ZyB0cmFuc2Zvcm09InRyYW5zbGF0ZSgxMDY3LDM4ODApIj48dXNlIHhsaW5rOmhyZWY9IiNsYi0wIi8+PC9nPgo8ZyB0cmFuc2Zvcm09InRyYW5zbGF0ZSgxMjYxLDM4ODApIj48dXNlIHhsaW5rOmhyZWY9IiNyZWN0LTAiLz48L2c+CjxnIHRyYW5zZm9ybT0idHJhbnNsYXRlKDE0NTUsMzg4MCkiPjx1c2UgeGxpbms6aHJlZj0iI2ItMCIvPjwvZz4KPGcgdHJhbnNmb3JtPSJ0cmFuc2xhdGUoMTY0OSwzODgwKSI+PHVzZSB4bGluazpocmVmPSIjcmItMCIvPjwvZz4KPGcgdHJhbnNmb3JtPSJ0cmFuc2xhdGUoMTc0NiwzODgwKSI+PHVzZSB4bGluazpocmVmPSIjbHQtMCIvPjwvZz4KPGcgdHJhbnNmb3JtPSJ0cmFuc2xhdGUoMjIzMSwzODgwKSI+PHVzZSB4bGluazpocmVmPSIjYi0wIi8+PC9nPgo8ZyB0cmFuc2Zvcm09InRyYW5zbGF0ZSgyNDI1LDM4ODApIj48dXNlIHhsaW5rOmhyZWY9IiNyZWN0LTAiLz48L2c+CjxnIHRyYW5zZm9ybT0idHJhbnNsYXRlKDI1MjIsMzg4MCkiPjx1c2UgeGxpbms6aHJlZj0iI25fcmItMCIvPjwvZz4KPGcgdHJhbnNmb3JtPSJ0cmFuc2xhdGUoMjYxOSwzODgwKSI+PHVzZSB4bGluazpocmVmPSIjcmItMCIvPjwvZz4KPGcgdHJhbnNmb3JtPSJ0cmFuc2xhdGUoMjcxNiwzODgwKSI+PHVzZSB4bGluazpocmVmPSIjcmVjdC0wIi8+PC9nPgo8ZyB0cmFuc2Zvcm09InRyYW5zbGF0ZSgyODEzLDM4ODApIj48dXNlIHhsaW5rOmhyZWY9IiNsYi0wIi8+PC9nPgo8ZyB0cmFuc2Zvcm09InRyYW5zbGF0ZSgzMDA3LDM4ODApIj48dXNlIHhsaW5rOmhyZWY9IiNiLTAiLz48L2c+CjxnIHRyYW5zZm9ybT0idHJhbnNsYXRlKDMyOTgsMzg4MCkiPjx1c2UgeGxpbms6aHJlZj0iI3JiLTAiLz48L2c+CjxnIHRyYW5zZm9ybT0idHJhbnNsYXRlKDMzOTUsMzg4MCkiPjx1c2UgeGxpbms6aHJlZj0iI3JlY3QtMCIvPjwvZz4KPGcgdHJhbnNmb3JtPSJ0cmFuc2xhdGUoMzQ5MiwzODgwKSI+PHVzZSB4bGluazpocmVmPSIjbC0wIi8+PC9nPgo8ZyB0cmFuc2Zvcm09InRyYW5zbGF0ZSgzNjg2LDM4ODApIj48dXNlIHhsaW5rOmhyZWY9IiNyZWN0LTAiLz48L2c+CjxnIHRyYW5zZm9ybT0idHJhbnNsYXRlKDM4ODAsMzg4MCkiPjx1c2UgeGxpbms6aHJlZj0iI2VtcHR5LTAiLz48L2c+CjxnIHRyYW5zZm9ybT0idHJhbnNsYXRlKDQwNzQsMzg4MCkiPjx1c2UgeGxpbms6aHJlZj0iI3JlY3QtMCIvPjwvZz4KPGcgdHJhbnNmb3JtPSJ0cmFuc2xhdGUoNDE3MSwzODgwKSI+PHVzZSB4bGluazpocmVmPSIjcmVjdC0wIi8+PC9nPgo8ZyB0cmFuc2Zvcm09InRyYW5zbGF0ZSg0MjY4LDM4ODApIj48dXNlIHhsaW5rOmhyZWY9IiNyZWN0LTAiLz48L2c+CjxnIHRyYW5zZm9ybT0idHJhbnNsYXRlKDQ1NTksMzg4MCkiPjx1c2UgeGxpbms6aHJlZj0iI3JlY3QtMCIvPjwvZz4KPGcgdHJhbnNmb3JtPSJ0cmFuc2xhdGUoNDY1NiwzODgwKSI+PHVzZSB4bGluazpocmVmPSIjbHQtMCIvPjwvZz4KPGcgdHJhbnNmb3JtPSJ0cmFuc2xhdGUoNDk0NywzODgwKSI+PHVzZSB4bGluazpocmVmPSIjcmItMCIvPjwvZz4KPGcgdHJhbnNmb3JtPSJ0cmFuc2xhdGUoNTA0NCwzODgwKSI+PHVzZSB4bGluazpocmVmPSIjbC0wIi8+PC9nPgo8ZyB0cmFuc2Zvcm09InRyYW5zbGF0ZSg1MjM4LDM4ODApIj48dXNlIHhsaW5rOmhyZWY9IiNydC0wIi8+PC9nPgo8ZyB0cmFuc2Zvcm09InRyYW5zbGF0ZSg1MzM1LDM4ODApIj48dXNlIHhsaW5rOmhyZWY9IiNsYi0wIi8+PC9nPgo8ZyB0cmFuc2Zvcm09InRyYW5zbGF0ZSg1NzIzLDM4ODApIj48dXNlIHhsaW5rOmhyZWY9IiNyZWN0LTAiLz48L2c+CjxnIHRyYW5zZm9ybT0idHJhbnNsYXRlKDE5NCwzOTc3KSI+PHVzZSB4bGluazpocmVmPSIjcmVjdC0wIi8+PC9nPgo8ZyB0cmFuc2Zvcm09InRyYW5zbGF0ZSgyOTEsMzk3NykiPjx1c2UgeGxpbms6aHJlZj0iI3JlY3QtMCIvPjwvZz4KPGcgdHJhbnNmb3JtPSJ0cmFuc2xhdGUoMzg4LDM5NzcpIj48dXNlIHhsaW5rOmhyZWY9IiNyZWN0LTAiLz48L2c+CjxnIHRyYW5zZm9ybT0idHJhbnNsYXRlKDQ4NSwzOTc3KSI+PHVzZSB4bGluazpocmVmPSIjbGItMCIvPjwvZz4KPGcgdHJhbnNmb3JtPSJ0cmFuc2xhdGUoNTgyLDM5NzcpIj48dXNlIHhsaW5rOmhyZWY9IiNuX3JiLTAiLz48L2c+CjxnIHRyYW5zZm9ybT0idHJhbnNsYXRlKDY3OSwzOTc3KSI+PHVzZSB4bGluazpocmVmPSIjcmVjdC0wIi8+PC9nPgo8ZyB0cmFuc2Zvcm09InRyYW5zbGF0ZSg5NzAsMzk3NykiPjx1c2UgeGxpbms6aHJlZj0iI3JlY3QtMCIvPjwvZz4KPGcgdHJhbnNmb3JtPSJ0cmFuc2xhdGUoMTA2NywzOTc3KSI+PHVzZSB4bGluazpocmVmPSIjcmVjdC0wIi8+PC9nPgo8ZyB0cmFuc2Zvcm09InRyYW5zbGF0ZSgxMjYxLDM5NzcpIj48dXNlIHhsaW5rOmhyZWY9IiN0LTAiLz48L2c+CjxnIHRyYW5zZm9ybT0idHJhbnNsYXRlKDE0NTUsMzk3NykiPjx1c2UgeGxpbms6aHJlZj0iI3JlY3QtMCIvPjwvZz4KPGcgdHJhbnNmb3JtPSJ0cmFuc2xhdGUoMTU1MiwzOTc3KSI+PHVzZSB4bGluazpocmVmPSIjbl9yYi0wIi8+PC9nPgo8ZyB0cmFuc2Zvcm09InRyYW5zbGF0ZSgxNjQ5LDM5NzcpIj48dXNlIHhsaW5rOmhyZWY9IiNyZWN0LTAiLz48L2c+CjxnIHRyYW5zZm9ybT0idHJhbnNsYXRlKDE5NDAsMzk3NykiPjx1c2UgeGxpbms6aHJlZj0iI3ItMCIvPjwvZz4KPGcgdHJhbnNmb3JtPSJ0cmFuc2xhdGUoMjAzNywzOTc3KSI+PHVzZSB4bGluazpocmVmPSIjbGItMCIvPjwvZz4KPGcgdHJhbnNmb3JtPSJ0cmFuc2xhdGUoMjEzNCwzOTc3KSI+PHVzZSB4bGluazpocmVmPSIjbl9yYi0wIi8+PC9nPgo8ZyB0cmFuc2Zvcm09InRyYW5zbGF0ZSgyMjMxLDM5NzcpIj48dXNlIHhsaW5rOmhyZWY9IiNyZWN0LTAiLz48L2c+CjxnIHRyYW5zZm9ybT0idHJhbnNsYXRlKDI0MjUsMzk3NykiPjx1c2UgeGxpbms6aHJlZj0iI3J0LTAiLz48L2c+CjxnIHRyYW5zZm9ybT0idHJhbnNsYXRlKDI1MjIsMzk3NykiPjx1c2UgeGxpbms6aHJlZj0iI3JlY3QtMCIvPjwvZz4KPGcgdHJhbnNmb3JtPSJ0cmFuc2xhdGUoMjYxOSwzOTc3KSI+PHVzZSB4bGluazpocmVmPSIjcmVjdC0wIi8+PC9nPgo8ZyB0cmFuc2Zvcm09InRyYW5zbGF0ZSgyNzE2LDM5NzcpIj48dXNlIHhsaW5rOmhyZWY9IiNyZWN0LTAiLz48L2c+CjxnIHRyYW5zZm9ybT0idHJhbnNsYXRlKDI4MTMsMzk3NykiPjx1c2UgeGxpbms6aHJlZj0iI3JlY3QtMCIvPjwvZz4KPGcgdHJhbnNmb3JtPSJ0cmFuc2xhdGUoMjkxMCwzOTc3KSI+PHVzZSB4bGluazpocmVmPSIjbl9yYi0wIi8+PC9nPgo8ZyB0cmFuc2Zvcm09InRyYW5zbGF0ZSgzMDA3LDM5NzcpIj48dXNlIHhsaW5rOmhyZWY9IiNyZWN0LTAiLz48L2c+CjxnIHRyYW5zZm9ybT0idHJhbnNsYXRlKDMxMDQsMzk3NykiPjx1c2UgeGxpbms6aHJlZj0iI2xiLTAiLz48L2c+CjxnIHRyYW5zZm9ybT0idHJhbnNsYXRlKDMyOTgsMzk3NykiPjx1c2UgeGxpbms6aHJlZj0iI3QtMCIvPjwvZz4KPGcgdHJhbnNmb3JtPSJ0cmFuc2xhdGUoMzQ5MiwzOTc3KSI+PHVzZSB4bGluazpocmVmPSIjbl9yYi0wIi8+PC9nPgo8ZyB0cmFuc2Zvcm09InRyYW5zbGF0ZSgzNTg5LDM5NzcpIj48dXNlIHhsaW5rOmhyZWY9IiNyYi0wIi8+PC9nPgo8ZyB0cmFuc2Zvcm09InRyYW5zbGF0ZSgzNjg2LDM5NzcpIj48dXNlIHhsaW5rOmhyZWY9IiNyZWN0LTAiLz48L2c+CjxnIHRyYW5zZm9ybT0idHJhbnNsYXRlKDM5NzcsMzk3NykiPjx1c2UgeGxpbms6aHJlZj0iI25fcmItMCIvPjwvZz4KPGcgdHJhbnNmb3JtPSJ0cmFuc2xhdGUoNDA3NCwzOTc3KSI+PHVzZSB4bGluazpocmVmPSIjcmVjdC0wIi8+PC9nPgo8ZyB0cmFuc2Zvcm09InRyYW5zbGF0ZSg0MTcxLDM5NzcpIj48dXNlIHhsaW5rOmhyZWY9IiNyZWN0LTAiLz48L2c+CjxnIHRyYW5zZm9ybT0idHJhbnNsYXRlKDQyNjgsMzk3NykiPjx1c2UgeGxpbms6aHJlZj0iI3JlY3QtMCIvPjwvZz4KPGcgdHJhbnNmb3JtPSJ0cmFuc2xhdGUoNDQ2MiwzOTc3KSI+PHVzZSB4bGluazpocmVmPSIjcmItMCIvPjwvZz4KPGcgdHJhbnNmb3JtPSJ0cmFuc2xhdGUoNDU1OSwzOTc3KSI+PHVzZSB4bGluazpocmVmPSIjcmVjdC0wIi8+PC9nPgo8ZyB0cmFuc2Zvcm09InRyYW5zbGF0ZSg0OTQ3LDM5NzcpIj48dXNlIHhsaW5rOmhyZWY9IiN0LTAiLz48L2c+CjxnIHRyYW5zZm9ybT0idHJhbnNsYXRlKDUzMzUsMzk3NykiPjx1c2UgeGxpbms6aHJlZj0iI3J0LTAiLz48L2c+CjxnIHRyYW5zZm9ybT0idHJhbnNsYXRlKDU0MzIsMzk3NykiPjx1c2UgeGxpbms6aHJlZj0iI3JlY3QtMCIvPjwvZz4KPGcgdHJhbnNmb3JtPSJ0cmFuc2xhdGUoNTUyOSwzOTc3KSI+PHVzZSB4bGluazpocmVmPSIjbGItMCIvPjwvZz4KPGcgdHJhbnNmb3JtPSJ0cmFuc2xhdGUoNTYyNiwzOTc3KSI+PHVzZSB4bGluazpocmVmPSIjbl9yYi0wIi8+PC9nPgo8ZyB0cmFuc2Zvcm09InRyYW5zbGF0ZSg1NzIzLDM5NzcpIj48dXNlIHhsaW5rOmhyZWY9IiNyZWN0LTAiLz48L2c+CjxnIHRyYW5zZm9ybT0idHJhbnNsYXRlKDU4MjAsMzk3NykiPjx1c2UgeGxpbms6aHJlZj0iI2xiLTAiLz48L2c+CjxnIHRyYW5zZm9ybT0idHJhbnNsYXRlKDE5NCw0MDc0KSI+PHVzZSB4bGluazpocmVmPSIjcnQtMCIvPjwvZz4KPGcgdHJhbnNmb3JtPSJ0cmFuc2xhdGUoMjkxLDQwNzQpIj48dXNlIHhsaW5rOmhyZWY9IiNsdC0wIi8+PC9nPgo8ZyB0cmFuc2Zvcm09InRyYW5zbGF0ZSg0ODUsNDA3NCkiPjx1c2UgeGxpbms6aHJlZj0iI3JlY3QtMCIvPjwvZz4KPGcgdHJhbnNmb3JtPSJ0cmFuc2xhdGUoNTgyLDQwNzQpIj48dXNlIHhsaW5rOmhyZWY9IiNyZWN0LTAiLz48L2c+CjxnIHRyYW5zZm9ybT0idHJhbnNsYXRlKDY3OSw0MDc0KSI+PHVzZSB4bGluazpocmVmPSIjcmVjdC0wIi8+PC9nPgo8ZyB0cmFuc2Zvcm09InRyYW5zbGF0ZSg3NzYsNDA3NCkiPjx1c2UgeGxpbms6aHJlZj0iI2wtMCIvPjwvZz4KPGcgdHJhbnNmb3JtPSJ0cmFuc2xhdGUoODczLDQwNzQpIj48dXNlIHhsaW5rOmhyZWY9IiNuX3JiLTAiLz48L2c+CjxnIHRyYW5zZm9ybT0idHJhbnNsYXRlKDk3MCw0MDc0KSI+PHVzZSB4bGluazpocmVmPSIjcmVjdC0wIi8+PC9nPgo8ZyB0cmFuc2Zvcm09InRyYW5zbGF0ZSgxMDY3LDQwNzQpIj48dXNlIHhsaW5rOmhyZWY9IiNsdC0wIi8+PC9nPgo8ZyB0cmFuc2Zvcm09InRyYW5zbGF0ZSgxNDU1LDQwNzQpIj48dXNlIHhsaW5rOmhyZWY9IiNydC0wIi8+PC9nPgo8ZyB0cmFuc2Zvcm09InRyYW5zbGF0ZSgxNTUyLDQwNzQpIj48dXNlIHhsaW5rOmhyZWY9IiNyZWN0LTAiLz48L2c+CjxnIHRyYW5zZm9ybT0idHJhbnNsYXRlKDE2NDksNDA3NCkiPjx1c2UgeGxpbms6aHJlZj0iI3JlY3QtMCIvPjwvZz4KPGcgdHJhbnNmb3JtPSJ0cmFuc2xhdGUoMjAzNyw0MDc0KSI+PHVzZSB4bGluazpocmVmPSIjcmVjdC0wIi8+PC9nPgo8ZyB0cmFuc2Zvcm09InRyYW5zbGF0ZSgyMTM0LDQwNzQpIj48dXNlIHhsaW5rOmhyZWY9IiNyZWN0LTAiLz48L2c+CjxnIHRyYW5zZm9ybT0idHJhbnNsYXRlKDIyMzEsNDA3NCkiPjx1c2UgeGxpbms6aHJlZj0iI3JlY3QtMCIvPjwvZz4KPGcgdHJhbnNmb3JtPSJ0cmFuc2xhdGUoMjMyOCw0MDc0KSI+PHVzZSB4bGluazpocmVmPSIjbGItMCIvPjwvZz4KPGcgdHJhbnNmb3JtPSJ0cmFuc2xhdGUoMjgxMyw0MDc0KSI+PHVzZSB4bGluazpocmVmPSIjcnQtMCIvPjwvZz4KPGcgdHJhbnNmb3JtPSJ0cmFuc2xhdGUoMjkxMCw0MDc0KSI+PHVzZSB4bGluazpocmVmPSIjcmVjdC0wIi8+PC9nPgo8ZyB0cmFuc2Zvcm09InRyYW5zbGF0ZSgzMDA3LDQwNzQpIj48dXNlIHhsaW5rOmhyZWY9IiNyZWN0LTAiLz48L2c+CjxnIHRyYW5zZm9ybT0idHJhbnNsYXRlKDMxMDQsNDA3NCkiPjx1c2UgeGxpbms6aHJlZj0iI2x0LTAiLz48L2c+CjxnIHRyYW5zZm9ybT0idHJhbnNsYXRlKDMzOTUsNDA3NCkiPjx1c2UgeGxpbms6aHJlZj0iI25fcmItMCIvPjwvZz4KPGcgdHJhbnNmb3JtPSJ0cmFuc2xhdGUoMzQ5Miw0MDc0KSI+PHVzZSB4bGluazpocmVmPSIjcmItMCIvPjwvZz4KPGcgdHJhbnNmb3JtPSJ0cmFuc2xhdGUoMzU4OSw0MDc0KSI+PHVzZSB4bGluazpocmVmPSIjcmVjdC0wIi8+PC9nPgo8ZyB0cmFuc2Zvcm09InRyYW5zbGF0ZSgzNjg2LDQwNzQpIj48dXNlIHhsaW5rOmhyZWY9IiNyZWN0LTAiLz48L2c+CjxnIHRyYW5zZm9ybT0idHJhbnNsYXRlKDM3ODMsNDA3NCkiPjx1c2UgeGxpbms6aHJlZj0iI2xiLTAiLz48L2c+CjxnIHRyYW5zZm9ybT0idHJhbnNsYXRlKDM4ODAsNDA3NCkiPjx1c2UgeGxpbms6aHJlZj0iI25fcmItMCIvPjwvZz4KPGcgdHJhbnNmb3JtPSJ0cmFuc2xhdGUoMzk3Nyw0MDc0KSI+PHVzZSB4bGluazpocmVmPSIjcmItMCIvPjwvZz4KPGcgdHJhbnNmb3JtPSJ0cmFuc2xhdGUoNDA3NCw0MDc0KSI+PHVzZSB4bGluazpocmVmPSIjbHQtMCIvPjwvZz4KPGcgdHJhbnNmb3JtPSJ0cmFuc2xhdGUoNDI2OCw0MDc0KSI+PHVzZSB4bGluazpocmVmPSIjcmVjdC0wIi8+PC9nPgo8ZyB0cmFuc2Zvcm09InRyYW5zbGF0ZSg0NDYyLDQwNzQpIj48dXNlIHhsaW5rOmhyZWY9IiNyZWN0LTAiLz48L2c+CjxnIHRyYW5zZm9ybT0idHJhbnNsYXRlKDQ1NTksNDA3NCkiPjx1c2UgeGxpbms6aHJlZj0iI3JlY3QtMCIvPjwvZz4KPGcgdHJhbnNmb3JtPSJ0cmFuc2xhdGUoNDY1Niw0MDc0KSI+PHVzZSB4bGluazpocmVmPSIjcmVjdC0wIi8+PC9nPgo8ZyB0cmFuc2Zvcm09InRyYW5zbGF0ZSg0NzUzLDQwNzQpIj48dXNlIHhsaW5rOmhyZWY9IiNsLTAiLz48L2c+CjxnIHRyYW5zZm9ybT0idHJhbnNsYXRlKDUyMzgsNDA3NCkiPjx1c2UgeGxpbms6aHJlZj0iI2VtcHR5LTAiLz48L2c+CjxnIHRyYW5zZm9ybT0idHJhbnNsYXRlKDU0MzIsNDA3NCkiPjx1c2UgeGxpbms6aHJlZj0iI3J0LTAiLz48L2c+CjxnIHRyYW5zZm9ybT0idHJhbnNsYXRlKDU1MjksNDA3NCkiPjx1c2UgeGxpbms6aHJlZj0iI3JlY3QtMCIvPjwvZz4KPGcgdHJhbnNmb3JtPSJ0cmFuc2xhdGUoNTYyNiw0MDc0KSI+PHVzZSB4bGluazpocmVmPSIjcmVjdC0wIi8+PC9nPgo8ZyB0cmFuc2Zvcm09InRyYW5zbGF0ZSg1NzIzLDQwNzQpIj48dXNlIHhsaW5rOmhyZWY9IiNyZWN0LTAiLz48L2c+CjxnIHRyYW5zZm9ybT0idHJhbnNsYXRlKDU4MjAsNDA3NCkiPjx1c2UgeGxpbms6aHJlZj0iI2x0LTAiLz48L2c+CjxnIHRyYW5zZm9ybT0idHJhbnNsYXRlKDM4OCw0MTcxKSI+PHVzZSB4bGluazpocmVmPSIjci0wIi8+PC9nPgo8ZyB0cmFuc2Zvcm09InRyYW5zbGF0ZSg0ODUsNDE3MSkiPjx1c2UgeGxpbms6aHJlZj0iI2x0LTAiLz48L2c+CjxnIHRyYW5zZm9ybT0idHJhbnNsYXRlKDY3OSw0MTcxKSI+PHVzZSB4bGluazpocmVmPSIjdC0wIi8+PC9nPgo8ZyB0cmFuc2Zvcm09InRyYW5zbGF0ZSg3NzYsNDE3MSkiPjx1c2UgeGxpbms6aHJlZj0iI25fcmItMCIvPjwvZz4KPGcgdHJhbnNmb3JtPSJ0cmFuc2xhdGUoODczLDQxNzEpIj48dXNlIHhsaW5rOmhyZWY9IiNyYi0wIi8+PC9nPgo8ZyB0cmFuc2Zvcm09InRyYW5zbGF0ZSg5NzAsNDE3MSkiPjx1c2UgeGxpbms6aHJlZj0iI3JlY3QtMCIvPjwvZz4KPGcgdHJhbnNmb3JtPSJ0cmFuc2xhdGUoMTE2NCw0MTcxKSI+PHVzZSB4bGluazpocmVmPSIjYi0wIi8+PC9nPgo8ZyB0cmFuc2Zvcm09InRyYW5zbGF0ZSgxMzU4LDQxNzEpIj48dXNlIHhsaW5rOmhyZWY9IiNlbXB0eS0wIi8+PC9nPgo8ZyB0cmFuc2Zvcm09InRyYW5zbGF0ZSgxNTUyLDQxNzEpIj48dXNlIHhsaW5rOmhyZWY9IiNydC0wIi8+PC9nPgo8ZyB0cmFuc2Zvcm09InRyYW5zbGF0ZSgxNjQ5LDQxNzEpIj48dXNlIHhsaW5rOmhyZWY9IiNsdC0wIi8+PC9nPgo8ZyB0cmFuc2Zvcm09InRyYW5zbGF0ZSgxODQzLDQxNzEpIj48dXNlIHhsaW5rOmhyZWY9IiNiLTAiLz48L2c+CjxnIHRyYW5zZm9ybT0idHJhbnNsYXRlKDIwMzcsNDE3MSkiPjx1c2UgeGxpbms6aHJlZj0iI3JlY3QtMCIvPjwvZz4KPGcgdHJhbnNmb3JtPSJ0cmFuc2xhdGUoMjEzNCw0MTcxKSI+PHVzZSB4bGluazpocmVmPSIjcmVjdC0wIi8+PC9nPgo8ZyB0cmFuc2Zvcm09InRyYW5zbGF0ZSgyMzI4LDQxNzEpIj48dXNlIHhsaW5rOmhyZWY9IiNyZWN0LTAiLz48L2c+CjxnIHRyYW5zZm9ybT0idHJhbnNsYXRlKDI0MjUsNDE3MSkiPjx1c2UgeGxpbms6aHJlZj0iI3JlY3QtMCIvPjwvZz4KPGcgdHJhbnNmb3JtPSJ0cmFuc2xhdGUoMjUyMiw0MTcxKSI+PHVzZSB4bGluazpocmVmPSIjcmVjdC0wIi8+PC9nPgo8ZyB0cmFuc2Zvcm09InRyYW5zbGF0ZSgyNjE5LDQxNzEpIj48dXNlIHhsaW5rOmhyZWY9IiNyZWN0LTAiLz48L2c+CjxnIHRyYW5zZm9ybT0idHJhbnNsYXRlKDI3MTYsNDE3MSkiPjx1c2UgeGxpbms6aHJlZj0iI2xiLTAiLz48L2c+CjxnIHRyYW5zZm9ybT0idHJhbnNsYXRlKDMyMDEsNDE3MSkiPjx1c2UgeGxpbms6aHJlZj0iI2ItMCIvPjwvZz4KPGcgdHJhbnNmb3JtPSJ0cmFuc2xhdGUoMzM5NSw0MTcxKSI+PHVzZSB4bGluazpocmVmPSIjci0wIi8+PC9nPgo8ZyB0cmFuc2Zvcm09InRyYW5zbGF0ZSgzNDkyLDQxNzEpIj48dXNlIHhsaW5rOmhyZWY9IiNyZWN0LTAiLz48L2c+CjxnIHRyYW5zZm9ybT0idHJhbnNsYXRlKDM2ODYsNDE3MSkiPjx1c2UgeGxpbms6aHJlZj0iI3J0LTAiLz48L2c+CjxnIHRyYW5zZm9ybT0idHJhbnNsYXRlKDM3ODMsNDE3MSkiPjx1c2UgeGxpbms6aHJlZj0iI3JlY3QtMCIvPjwvZz4KPGcgdHJhbnNmb3JtPSJ0cmFuc2xhdGUoMzg4MCw0MTcxKSI+PHVzZSB4bGluazpocmVmPSIjcmVjdC0wIi8+PC9nPgo8ZyB0cmFuc2Zvcm09InRyYW5zbGF0ZSgzOTc3LDQxNzEpIj48dXNlIHhsaW5rOmhyZWY9IiNsdC0wIi8+PC9nPgo8ZyB0cmFuc2Zvcm09InRyYW5zbGF0ZSg0MTcxLDQxNzEpIj48dXNlIHhsaW5rOmhyZWY9IiNuX3JiLTAiLz48L2c+CjxnIHRyYW5zZm9ybT0idHJhbnNsYXRlKDQyNjgsNDE3MSkiPjx1c2UgeGxpbms6aHJlZj0iI3JlY3QtMCIvPjwvZz4KPGcgdHJhbnNmb3JtPSJ0cmFuc2xhdGUoNDQ2Miw0MTcxKSI+PHVzZSB4bGluazpocmVmPSIjdC0wIi8+PC9nPgo8ZyB0cmFuc2Zvcm09InRyYW5zbGF0ZSg0NjU2LDQxNzEpIj48dXNlIHhsaW5rOmhyZWY9IiNyZWN0LTAiLz48L2c+CjxnIHRyYW5zZm9ybT0idHJhbnNsYXRlKDQ4NTAsNDE3MSkiPjx1c2UgeGxpbms6aHJlZj0iI2VtcHR5LTAiLz48L2c+CjxnIHRyYW5zZm9ybT0idHJhbnNsYXRlKDUyMzgsNDE3MSkiPjx1c2UgeGxpbms6aHJlZj0iI25fcmItMCIvPjwvZz4KPGcgdHJhbnNmb3JtPSJ0cmFuc2xhdGUoNTMzNSw0MTcxKSI+PHVzZSB4bGluazpocmVmPSIjYi0wIi8+PC9nPgo8ZyB0cmFuc2Zvcm09InRyYW5zbGF0ZSg1NTI5LDQxNzEpIj48dXNlIHhsaW5rOmhyZWY9IiNyZWN0LTAiLz48L2c+CjxnIHRyYW5zZm9ybT0idHJhbnNsYXRlKDAsNDI2OCkiPjx1c2UgeGxpbms6aHJlZj0iI2ItMCIvPjwvZz4KPGcgdHJhbnNmb3JtPSJ0cmFuc2xhdGUoMTk0LDQyNjgpIj48dXNlIHhsaW5rOmhyZWY9IiNiLTAiLz48L2c+CjxnIHRyYW5zZm9ybT0idHJhbnNsYXRlKDU4Miw0MjY4KSI+PHVzZSB4bGluazpocmVmPSIjZW1wdHktMCIvPjwvZz4KPGcgdHJhbnNmb3JtPSJ0cmFuc2xhdGUoNjc5LDQyNjgpIj48dXNlIHhsaW5rOmhyZWY9IiNuX3JiLTAiLz48L2c+CjxnIHRyYW5zZm9ybT0idHJhbnNsYXRlKDc3Niw0MjY4KSI+PHVzZSB4bGluazpocmVmPSIjcmItMCIvPjwvZz4KPGcgdHJhbnNmb3JtPSJ0cmFuc2xhdGUoODczLDQyNjgpIj48dXNlIHhsaW5rOmhyZWY9IiNyZWN0LTAiLz48L2c+CjxnIHRyYW5zZm9ybT0idHJhbnNsYXRlKDk3MCw0MjY4KSI+PHVzZSB4bGluazpocmVmPSIjbHQtMCIvPjwvZz4KPGcgdHJhbnNmb3JtPSJ0cmFuc2xhdGUoMTE2NCw0MjY4KSI+PHVzZSB4bGluazpocmVmPSIjcmVjdC0wIi8+PC9nPgo8ZyB0cmFuc2Zvcm09InRyYW5zbGF0ZSgxMjYxLDQyNjgpIj48dXNlIHhsaW5rOmhyZWY9IiNsLTAiLz48L2c+CjxnIHRyYW5zZm9ybT0idHJhbnNsYXRlKDE4NDMsNDI2OCkiPjx1c2UgeGxpbms6aHJlZj0iI3QtMCIvPjwvZz4KPGcgdHJhbnNmb3JtPSJ0cmFuc2xhdGUoMTk0MCw0MjY4KSI+PHVzZSB4bGluazpocmVmPSIjbl9yYi0wIi8+PC9nPgo8ZyB0cmFuc2Zvcm09InRyYW5zbGF0ZSgyMDM3LDQyNjgpIj48dXNlIHhsaW5rOmhyZWY9IiNyZWN0LTAiLz48L2c+CjxnIHRyYW5zZm9ybT0idHJhbnNsYXRlKDIxMzQsNDI2OCkiPjx1c2UgeGxpbms6aHJlZj0iI3JlY3QtMCIvPjwvZz4KPGcgdHJhbnNmb3JtPSJ0cmFuc2xhdGUoMjIzMSw0MjY4KSI+PHVzZSB4bGluazpocmVmPSIjcmVjdC0wIi8+PC9nPgo8ZyB0cmFuc2Zvcm09InRyYW5zbGF0ZSgyMzI4LDQyNjgpIj48dXNlIHhsaW5rOmhyZWY9IiNyZWN0LTAiLz48L2c+CjxnIHRyYW5zZm9ybT0idHJhbnNsYXRlKDI0MjUsNDI2OCkiPjx1c2UgeGxpbms6aHJlZj0iI2x0LTAiLz48L2c+CjxnIHRyYW5zZm9ybT0idHJhbnNsYXRlKDI2MTksNDI2OCkiPjx1c2UgeGxpbms6aHJlZj0iI3J0LTAiLz48L2c+CjxnIHRyYW5zZm9ybT0idHJhbnNsYXRlKDI3MTYsNDI2OCkiPjx1c2UgeGxpbms6aHJlZj0iI3JlY3QtMCIvPjwvZz4KPGcgdHJhbnNmb3JtPSJ0cmFuc2xhdGUoMjgxMyw0MjY4KSI+PHVzZSB4bGluazpocmVmPSIjbl9yYi0wIi8+PC9nPgo8ZyB0cmFuc2Zvcm09InRyYW5zbGF0ZSgyOTEwLDQyNjgpIj48dXNlIHhsaW5rOmhyZWY9IiNiLTAiLz48L2c+CjxnIHRyYW5zZm9ybT0idHJhbnNsYXRlKDMyMDEsNDI2OCkiPjx1c2UgeGxpbms6aHJlZj0iI3J0LTAiLz48L2c+CjxnIHRyYW5zZm9ybT0idHJhbnNsYXRlKDMyOTgsNDI2OCkiPjx1c2UgeGxpbms6aHJlZj0iI2wtMCIvPjwvZz4KPGcgdHJhbnNmb3JtPSJ0cmFuc2xhdGUoMzQ5Miw0MjY4KSI+PHVzZSB4bGluazpocmVmPSIjdC0wIi8+PC9nPgo8ZyB0cmFuc2Zvcm09InRyYW5zbGF0ZSgzNzgzLDQyNjgpIj48dXNlIHhsaW5rOmhyZWY9IiNydC0wIi8+PC9nPgo8ZyB0cmFuc2Zvcm09InRyYW5zbGF0ZSgzODgwLDQyNjgpIj48dXNlIHhsaW5rOmhyZWY9IiNsdC0wIi8+PC9nPgo8ZyB0cmFuc2Zvcm09InRyYW5zbGF0ZSg0MTcxLDQyNjgpIj48dXNlIHhsaW5rOmhyZWY9IiNyLTAiLz48L2c+CjxnIHRyYW5zZm9ybT0idHJhbnNsYXRlKDQyNjgsNDI2OCkiPjx1c2UgeGxpbms6aHJlZj0iI3JlY3QtMCIvPjwvZz4KPGcgdHJhbnNmb3JtPSJ0cmFuc2xhdGUoNDM2NSw0MjY4KSI+PHVzZSB4bGluazpocmVmPSIjbGItMCIvPjwvZz4KPGcgdHJhbnNmb3JtPSJ0cmFuc2xhdGUoNDY1Niw0MjY4KSI+PHVzZSB4bGluazpocmVmPSIjcmVjdC0wIi8+PC9nPgo8ZyB0cmFuc2Zvcm09InRyYW5zbGF0ZSg0OTQ3LDQyNjgpIj48dXNlIHhsaW5rOmhyZWY9IiNyYi0wIi8+PC9nPgo8ZyB0cmFuc2Zvcm09InRyYW5zbGF0ZSg1MDQ0LDQyNjgpIj48dXNlIHhsaW5rOmhyZWY9IiNyZWN0LTAiLz48L2c+CjxnIHRyYW5zZm9ybT0idHJhbnNsYXRlKDUxNDEsNDI2OCkiPjx1c2UgeGxpbms6aHJlZj0iI3JlY3QtMCIvPjwvZz4KPGcgdHJhbnNmb3JtPSJ0cmFuc2xhdGUoNTIzOCw0MjY4KSI+PHVzZSB4bGluazpocmVmPSIjcmVjdC0wIi8+PC9nPgo8ZyB0cmFuc2Zvcm09InRyYW5zbGF0ZSg1MzM1LDQyNjgpIj48dXNlIHhsaW5rOmhyZWY9IiNyZWN0LTAiLz48L2c+CjxnIHRyYW5zZm9ybT0idHJhbnNsYXRlKDU1MjksNDI2OCkiPjx1c2UgeGxpbms6aHJlZj0iI3J0LTAiLz48L2c+CjxnIHRyYW5zZm9ybT0idHJhbnNsYXRlKDU2MjYsNDI2OCkiPjx1c2UgeGxpbms6aHJlZj0iI2xiLTAiLz48L2c+CjxnIHRyYW5zZm9ybT0idHJhbnNsYXRlKDU3MjMsNDI2OCkiPjx1c2UgeGxpbms6aHJlZj0iI25fcmItMCIvPjwvZz4KPGcgdHJhbnNmb3JtPSJ0cmFuc2xhdGUoNTgyMCw0MjY4KSI+PHVzZSB4bGluazpocmVmPSIjYi0wIi8+PC9nPgo8ZyB0cmFuc2Zvcm09InRyYW5zbGF0ZSgwLDQzNjUpIj48dXNlIHhsaW5rOmhyZWY9IiNyZWN0LTAiLz48L2c+CjxnIHRyYW5zZm9ybT0idHJhbnNsYXRlKDE5NCw0MzY1KSI+PHVzZSB4bGluazpocmVmPSIjcmVjdC0wIi8+PC9nPgo8ZyB0cmFuc2Zvcm09InRyYW5zbGF0ZSgyOTEsNDM2NSkiPjx1c2UgeGxpbms6aHJlZj0iI2xiLTAiLz48L2c+CjxnIHRyYW5zZm9ybT0idHJhbnNsYXRlKDU4Miw0MzY1KSI+PHVzZSB4bGluazpocmVmPSIjbl9yYi0wIi8+PC9nPgo8ZyB0cmFuc2Zvcm09InRyYW5zbGF0ZSg2NzksNDM2NSkiPjx1c2UgeGxpbms6aHJlZj0iI3JiLTAiLz48L2c+CjxnIHRyYW5zZm9ybT0idHJhbnNsYXRlKDc3Niw0MzY1KSI+PHVzZSB4bGluazpocmVmPSIjbHQtMCIvPjwvZz4KPGcgdHJhbnNmb3JtPSJ0cmFuc2xhdGUoMTE2NCw0MzY1KSI+PHVzZSB4bGluazpocmVmPSIjdC0wIi8+PC9nPgo8ZyB0cmFuc2Zvcm09InRyYW5zbGF0ZSgxNTUyLDQzNjUpIj48dXNlIHhsaW5rOmhyZWY9IiNiLTAiLz48L2c+CjxnIHRyYW5zZm9ybT0idHJhbnNsYXRlKDE2NDksNDM2NSkiPjx1c2UgeGxpbms6aHJlZj0iI25fcmItMCIvPjwvZz4KPGcgdHJhbnNmb3JtPSJ0cmFuc2xhdGUoMTc0Niw0MzY1KSI+PHVzZSB4bGluazpocmVmPSIjYi0wIi8+PC9nPgo8ZyB0cmFuc2Zvcm09InRyYW5zbGF0ZSgxOTQwLDQzNjUpIj48dXNlIHhsaW5rOmhyZWY9IiNyLTAiLz48L2c+CjxnIHRyYW5zZm9ybT0idHJhbnNsYXRlKDIwMzcsNDM2NSkiPjx1c2UgeGxpbms6aHJlZj0iI3JlY3QtMCIvPjwvZz4KPGcgdHJhbnNmb3JtPSJ0cmFuc2xhdGUoMjEzNCw0MzY1KSI+PHVzZSB4bGluazpocmVmPSIjcmVjdC0wIi8+PC9nPgo8ZyB0cmFuc2Zvcm09InRyYW5zbGF0ZSgyMjMxLDQzNjUpIj48dXNlIHhsaW5rOmhyZWY9IiNyZWN0LTAiLz48L2c+CjxnIHRyYW5zZm9ybT0idHJhbnNsYXRlKDIzMjgsNDM2NSkiPjx1c2UgeGxpbms6aHJlZj0iI3JlY3QtMCIvPjwvZz4KPGcgdHJhbnNmb3JtPSJ0cmFuc2xhdGUoMjcxNiw0MzY1KSI+PHVzZSB4bGluazpocmVmPSIjcmVjdC0wIi8+PC9nPgo8ZyB0cmFuc2Zvcm09InRyYW5zbGF0ZSgyODEzLDQzNjUpIj48dXNlIHhsaW5rOmhyZWY9IiNyZWN0LTAiLz48L2c+CjxnIHRyYW5zZm9ybT0idHJhbnNsYXRlKDI5MTAsNDM2NSkiPjx1c2UgeGxpbms6aHJlZj0iI3JlY3QtMCIvPjwvZz4KPGcgdHJhbnNmb3JtPSJ0cmFuc2xhdGUoMzAwNyw0MzY1KSI+PHVzZSB4bGluazpocmVmPSIjbGItMCIvPjwvZz4KPGcgdHJhbnNmb3JtPSJ0cmFuc2xhdGUoMzM5NSw0MzY1KSI+PHVzZSB4bGluazpocmVmPSIjZW1wdHktMCIvPjwvZz4KPGcgdHJhbnNmb3JtPSJ0cmFuc2xhdGUoMzU4OSw0MzY1KSI+PHVzZSB4bGluazpocmVmPSIjci0wIi8+PC9nPgo8ZyB0cmFuc2Zvcm09InRyYW5zbGF0ZSgzNjg2LDQzNjUpIj48dXNlIHhsaW5rOmhyZWY9IiNsYi0wIi8+PC9nPgo8ZyB0cmFuc2Zvcm09InRyYW5zbGF0ZSg0MzY1LDQzNjUpIj48dXNlIHhsaW5rOmhyZWY9IiN0LTAiLz48L2c+CjxnIHRyYW5zZm9ybT0idHJhbnNsYXRlKDQ2NTYsNDM2NSkiPjx1c2UgeGxpbms6aHJlZj0iI3JlY3QtMCIvPjwvZz4KPGcgdHJhbnNmb3JtPSJ0cmFuc2xhdGUoNDk0Nyw0MzY1KSI+PHVzZSB4bGluazpocmVmPSIjdC0wIi8+PC9nPgo8ZyB0cmFuc2Zvcm09InRyYW5zbGF0ZSg1MTQxLDQzNjUpIj48dXNlIHhsaW5rOmhyZWY9IiNyZWN0LTAiLz48L2c+CjxnIHRyYW5zZm9ybT0idHJhbnNsYXRlKDUzMzUsNDM2NSkiPjx1c2UgeGxpbms6aHJlZj0iI3J0LTAiLz48L2c+CjxnIHRyYW5zZm9ybT0idHJhbnNsYXRlKDU0MzIsNDM2NSkiPjx1c2UgeGxpbms6aHJlZj0iI2xiLTAiLz48L2c+CjxnIHRyYW5zZm9ybT0idHJhbnNsYXRlKDU2MjYsNDM2NSkiPjx1c2UgeGxpbms6aHJlZj0iI3JlY3QtMCIvPjwvZz4KPGcgdHJhbnNmb3JtPSJ0cmFuc2xhdGUoNTcyMyw0MzY1KSI+PHVzZSB4bGluazpocmVmPSIjcmVjdC0wIi8+PC9nPgo8ZyB0cmFuc2Zvcm09InRyYW5zbGF0ZSg1ODIwLDQzNjUpIj48dXNlIHhsaW5rOmhyZWY9IiNyZWN0LTAiLz48L2c+CjxnIHRyYW5zZm9ybT0idHJhbnNsYXRlKDAsNDQ2MikiPjx1c2UgeGxpbms6aHJlZj0iI3QtMCIvPjwvZz4KPGcgdHJhbnNmb3JtPSJ0cmFuc2xhdGUoMTk0LDQ0NjIpIj48dXNlIHhsaW5rOmhyZWY9IiNydC0wIi8+PC9nPgo8ZyB0cmFuc2Zvcm09InRyYW5zbGF0ZSgyOTEsNDQ2MikiPjx1c2UgeGxpbms6aHJlZj0iI3JlY3QtMCIvPjwvZz4KPGcgdHJhbnNmb3JtPSJ0cmFuc2xhdGUoMzg4LDQ0NjIpIj48dXNlIHhsaW5rOmhyZWY9IiNyZWN0LTAiLz48L2c+CjxnIHRyYW5zZm9ybT0idHJhbnNsYXRlKDQ4NSw0NDYyKSI+PHVzZSB4bGluazpocmVmPSIjcmVjdC0wIi8+PC9nPgo8ZyB0cmFuc2Zvcm09InRyYW5zbGF0ZSg1ODIsNDQ2MikiPjx1c2UgeGxpbms6aHJlZj0iI3JlY3QtMCIvPjwvZz4KPGcgdHJhbnNmb3JtPSJ0cmFuc2xhdGUoNjc5LDQ0NjIpIj48dXNlIHhsaW5rOmhyZWY9IiNyZWN0LTAiLz48L2c+CjxnIHRyYW5zZm9ybT0idHJhbnNsYXRlKDg3Myw0NDYyKSI+PHVzZSB4bGluazpocmVmPSIjci0wIi8+PC9nPgo8ZyB0cmFuc2Zvcm09InRyYW5zbGF0ZSg5NzAsNDQ2MikiPjx1c2UgeGxpbms6aHJlZj0iI3JlY3QtMCIvPjwvZz4KPGcgdHJhbnNmb3JtPSJ0cmFuc2xhdGUoMTA2Nyw0NDYyKSI+PHVzZSB4bGluazpocmVmPSIjbC0wIi8+PC9nPgo8ZyB0cmFuc2Zvcm09InRyYW5zbGF0ZSgxMjYxLDQ0NjIpIj48dXNlIHhsaW5rOmhyZWY9IiNlbXB0eS0wIi8+PC9nPgo8ZyB0cmFuc2Zvcm09InRyYW5zbGF0ZSgxNDU1LDQ0NjIpIj48dXNlIHhsaW5rOmhyZWY9IiNuX3JiLTAiLz48L2c+CjxnIHRyYW5zZm9ybT0idHJhbnNsYXRlKDE1NTIsNDQ2MikiPjx1c2UgeGxpbms6aHJlZj0iI3JlY3QtMCIvPjwvZz4KPGcgdHJhbnNmb3JtPSJ0cmFuc2xhdGUoMTY0OSw0NDYyKSI+PHVzZSB4bGluazpocmVmPSIjcmVjdC0wIi8+PC9nPgo8ZyB0cmFuc2Zvcm09InRyYW5zbGF0ZSgxNzQ2LDQ0NjIpIj48dXNlIHhsaW5rOmhyZWY9IiNyZWN0LTAiLz48L2c+CjxnIHRyYW5zZm9ybT0idHJhbnNsYXRlKDIwMzcsNDQ2MikiPjx1c2UgeGxpbms6aHJlZj0iI3JlY3QtMCIvPjwvZz4KPGcgdHJhbnNmb3JtPSJ0cmFuc2xhdGUoMjEzNCw0NDYyKSI+PHVzZSB4bGluazpocmVmPSIjcmVjdC0wIi8+PC9nPgo8ZyB0cmFuc2Zvcm09InRyYW5zbGF0ZSgyMjMxLDQ0NjIpIj48dXNlIHhsaW5rOmhyZWY9IiNyZWN0LTAiLz48L2c+CjxnIHRyYW5zZm9ybT0idHJhbnNsYXRlKDIzMjgsNDQ2MikiPjx1c2UgeGxpbms6aHJlZj0iI3JlY3QtMCIvPjwvZz4KPGcgdHJhbnNmb3JtPSJ0cmFuc2xhdGUoMjQyNSw0NDYyKSI+PHVzZSB4bGluazpocmVmPSIjcmVjdC0wIi8+PC9nPgo8ZyB0cmFuc2Zvcm09InRyYW5zbGF0ZSgyNTIyLDQ0NjIpIj48dXNlIHhsaW5rOmhyZWY9IiNyZWN0LTAiLz48L2c+CjxnIHRyYW5zZm9ybT0idHJhbnNsYXRlKDI2MTksNDQ2MikiPjx1c2UgeGxpbms6aHJlZj0iI3JlY3QtMCIvPjwvZz4KPGcgdHJhbnNmb3JtPSJ0cmFuc2xhdGUoMjcxNiw0NDYyKSI+PHVzZSB4bGluazpocmVmPSIjcmVjdC0wIi8+PC9nPgo8ZyB0cmFuc2Zvcm09InRyYW5zbGF0ZSgyOTEwLDQ0NjIpIj48dXNlIHhsaW5rOmhyZWY9IiNydC0wIi8+PC9nPgo8ZyB0cmFuc2Zvcm09InRyYW5zbGF0ZSgzMDA3LDQ0NjIpIj48dXNlIHhsaW5rOmhyZWY9IiNyZWN0LTAiLz48L2c+CjxnIHRyYW5zZm9ybT0idHJhbnNsYXRlKDM2ODYsNDQ2MikiPjx1c2UgeGxpbms6aHJlZj0iI3JlY3QtMCIvPjwvZz4KPGcgdHJhbnNmb3JtPSJ0cmFuc2xhdGUoNDY1Niw0NDYyKSI+PHVzZSB4bGluazpocmVmPSIjcnQtMCIvPjwvZz4KPGcgdHJhbnNmb3JtPSJ0cmFuc2xhdGUoNDc1Myw0NDYyKSI+PHVzZSB4bGluazpocmVmPSIjbGItMCIvPjwvZz4KPGcgdHJhbnNmb3JtPSJ0cmFuc2xhdGUoNTE0MSw0NDYyKSI+PHVzZSB4bGluazpocmVmPSIjcnQtMCIvPjwvZz4KPGcgdHJhbnNmb3JtPSJ0cmFuc2xhdGUoNTIzOCw0NDYyKSI+PHVzZSB4bGluazpocmVmPSIjbGItMCIvPjwvZz4KPGcgdHJhbnNmb3JtPSJ0cmFuc2xhdGUoNTQzMiw0NDYyKSI+PHVzZSB4bGluazpocmVmPSIjdC0wIi8+PC9nPgo8ZyB0cmFuc2Zvcm09InRyYW5zbGF0ZSg1NjI2LDQ0NjIpIj48dXNlIHhsaW5rOmhyZWY9IiNydC0wIi8+PC9nPgo8ZyB0cmFuc2Zvcm09InRyYW5zbGF0ZSg1NzIzLDQ0NjIpIj48dXNlIHhsaW5rOmhyZWY9IiNyZWN0LTAiLz48L2c+CjxnIHRyYW5zZm9ybT0idHJhbnNsYXRlKDU4MjAsNDQ2MikiPjx1c2UgeGxpbms6aHJlZj0iI2x0LTAiLz48L2c+CjxnIHRyYW5zZm9ybT0idHJhbnNsYXRlKDI5MSw0NTU5KSI+PHVzZSB4bGluazpocmVmPSIjcmVjdC0wIi8+PC9nPgo8ZyB0cmFuc2Zvcm09InRyYW5zbGF0ZSg2NzksNDU1OSkiPjx1c2UgeGxpbms6aHJlZj0iI3JlY3QtMCIvPjwvZz4KPGcgdHJhbnNmb3JtPSJ0cmFuc2xhdGUoMTE2NCw0NTU5KSI+PHVzZSB4bGluazpocmVmPSIjYi0wIi8+PC9nPgo8ZyB0cmFuc2Zvcm09InRyYW5zbGF0ZSgxMzU4LDQ1NTkpIj48dXNlIHhsaW5rOmhyZWY9IiNyLTAiLz48L2c+CjxnIHRyYW5zZm9ybT0idHJhbnNsYXRlKDE0NTUsNDU1OSkiPjx1c2UgeGxpbms6aHJlZj0iI3JlY3QtMCIvPjwvZz4KPGcgdHJhbnNmb3JtPSJ0cmFuc2xhdGUoMTU1Miw0NTU5KSI+PHVzZSB4bGluazpocmVmPSIjcmVjdC0wIi8+PC9nPgo8ZyB0cmFuc2Zvcm09InRyYW5zbGF0ZSgxNzQ2LDQ1NTkpIj48dXNlIHhsaW5rOmhyZWY9IiNydC0wIi8+PC9nPgo8ZyB0cmFuc2Zvcm09InRyYW5zbGF0ZSgxODQzLDQ1NTkpIj48dXNlIHhsaW5rOmhyZWY9IiNsYi0wIi8+PC9nPgo8ZyB0cmFuc2Zvcm09InRyYW5zbGF0ZSgxOTQwLDQ1NTkpIj48dXNlIHhsaW5rOmhyZWY9IiNuX3JiLTAiLz48L2c+CjxnIHRyYW5zZm9ybT0idHJhbnNsYXRlKDIwMzcsNDU1OSkiPjx1c2UgeGxpbms6aHJlZj0iI3JlY3QtMCIvPjwvZz4KPGcgdHJhbnNmb3JtPSJ0cmFuc2xhdGUoMjQyNSw0NTU5KSI+PHVzZSB4bGluazpocmVmPSIjdC0wIi8+PC9nPgo8ZyB0cmFuc2Zvcm09InRyYW5zbGF0ZSgyNzE2LDQ1NTkpIj48dXNlIHhsaW5rOmhyZWY9IiN0LTAiLz48L2c+CjxnIHRyYW5zZm9ybT0idHJhbnNsYXRlKDMwMDcsNDU1OSkiPjx1c2UgeGxpbms6aHJlZj0iI3JlY3QtMCIvPjwvZz4KPGcgdHJhbnNmb3JtPSJ0cmFuc2xhdGUoMzQ5Miw0NTU5KSI+PHVzZSB4bGluazpocmVmPSIjci0wIi8+PC9nPgo8ZyB0cmFuc2Zvcm09InRyYW5zbGF0ZSgzNTg5LDQ1NTkpIj48dXNlIHhsaW5rOmhyZWY9IiNyZWN0LTAiLz48L2c+CjxnIHRyYW5zZm9ybT0idHJhbnNsYXRlKDM2ODYsNDU1OSkiPjx1c2UgeGxpbms6aHJlZj0iI3JlY3QtMCIvPjwvZz4KPGcgdHJhbnNmb3JtPSJ0cmFuc2xhdGUoMzc4Myw0NTU5KSI+PHVzZSB4bGluazpocmVmPSIjbC0wIi8+PC9nPgo8ZyB0cmFuc2Zvcm09InRyYW5zbGF0ZSgzOTc3LDQ1NTkpIj48dXNlIHhsaW5rOmhyZWY9IiNuX3JiLTAiLz48L2c+CjxnIHRyYW5zZm9ybT0idHJhbnNsYXRlKDQwNzQsNDU1OSkiPjx1c2UgeGxpbms6aHJlZj0iI2ItMCIvPjwvZz4KPGcgdHJhbnNmb3JtPSJ0cmFuc2xhdGUoNDQ2Miw0NTU5KSI+PHVzZSB4bGluazpocmVmPSIjci0wIi8+PC9nPgo8ZyB0cmFuc2Zvcm09InRyYW5zbGF0ZSg0NTU5LDQ1NTkpIj48dXNlIHhsaW5rOmhyZWY9IiNsYi0wIi8+PC9nPgo8ZyB0cmFuc2Zvcm09InRyYW5zbGF0ZSg0NzUzLDQ1NTkpIj48dXNlIHhsaW5rOmhyZWY9IiN0LTAiLz48L2c+CjxnIHRyYW5zZm9ybT0idHJhbnNsYXRlKDQ5NDcsNDU1OSkiPjx1c2UgeGxpbms6aHJlZj0iI3JiLTAiLz48L2c+CjxnIHRyYW5zZm9ybT0idHJhbnNsYXRlKDUwNDQsNDU1OSkiPjx1c2UgeGxpbms6aHJlZj0iI2wtMCIvPjwvZz4KPGcgdHJhbnNmb3JtPSJ0cmFuc2xhdGUoNTIzOCw0NTU5KSI+PHVzZSB4bGluazpocmVmPSIjcmVjdC0wIi8+PC9nPgo8ZyB0cmFuc2Zvcm09InRyYW5zbGF0ZSg1MzM1LDQ1NTkpIj48dXNlIHhsaW5rOmhyZWY9IiNsYi0wIi8+PC9nPgo8ZyB0cmFuc2Zvcm09InRyYW5zbGF0ZSgwLDQ2NTYpIj48dXNlIHhsaW5rOmhyZWY9IiNlbXB0eS0wIi8+PC9nPgo8ZyB0cmFuc2Zvcm09InRyYW5zbGF0ZSgxOTQsNDY1NikiPjx1c2UgeGxpbms6aHJlZj0iI3ItMCIvPjwvZz4KPGcgdHJhbnNmb3JtPSJ0cmFuc2xhdGUoMjkxLDQ2NTYpIj48dXNlIHhsaW5rOmhyZWY9IiNyZWN0LTAiLz48L2c+CjxnIHRyYW5zZm9ybT0idHJhbnNsYXRlKDU4Miw0NjU2KSI+PHVzZSB4bGluazpocmVmPSIjci0wIi8+PC9nPgo8ZyB0cmFuc2Zvcm09InRyYW5zbGF0ZSg2NzksNDY1NikiPjx1c2UgeGxpbms6aHJlZj0iI3JlY3QtMCIvPjwvZz4KPGcgdHJhbnNmb3JtPSJ0cmFuc2xhdGUoNzc2LDQ2NTYpIj48dXNlIHhsaW5rOmhyZWY9IiNsLTAiLz48L2c+CjxnIHRyYW5zZm9ybT0idHJhbnNsYXRlKDk3MCw0NjU2KSI+PHVzZSB4bGluazpocmVmPSIjZW1wdHktMCIvPjwvZz4KPGcgdHJhbnNmb3JtPSJ0cmFuc2xhdGUoMTE2NCw0NjU2KSI+PHVzZSB4bGluazpocmVmPSIjdC0wIi8+PC9nPgo8ZyB0cmFuc2Zvcm09InRyYW5zbGF0ZSgxNTUyLDQ2NTYpIj48dXNlIHhsaW5rOmhyZWY9IiNydC0wIi8+PC9nPgo8ZyB0cmFuc2Zvcm09InRyYW5zbGF0ZSgxNjQ5LDQ2NTYpIj48dXNlIHhsaW5rOmhyZWY9IiNsYi0wIi8+PC9nPgo8ZyB0cmFuc2Zvcm09InRyYW5zbGF0ZSgxNzQ2LDQ2NTYpIj48dXNlIHhsaW5rOmhyZWY9IiNuX3JiLTAiLz48L2c+CjxnIHRyYW5zZm9ybT0idHJhbnNsYXRlKDE4NDMsNDY1NikiPjx1c2UgeGxpbms6aHJlZj0iI3JlY3QtMCIvPjwvZz4KPGcgdHJhbnNmb3JtPSJ0cmFuc2xhdGUoMTk0MCw0NjU2KSI+PHVzZSB4bGluazpocmVmPSIjcmVjdC0wIi8+PC9nPgo8ZyB0cmFuc2Zvcm09InRyYW5zbGF0ZSgyMDM3LDQ2NTYpIj48dXNlIHhsaW5rOmhyZWY9IiNyZWN0LTAiLz48L2c+CjxnIHRyYW5zZm9ybT0idHJhbnNsYXRlKDIxMzQsNDY1NikiPjx1c2UgeGxpbms6aHJlZj0iI2wtMCIvPjwvZz4KPGcgdHJhbnNmb3JtPSJ0cmFuc2xhdGUoMjMyOCw0NjU2KSI+PHVzZSB4bGluazpocmVmPSIjZW1wdHktMCIvPjwvZz4KPGcgdHJhbnNmb3JtPSJ0cmFuc2xhdGUoMjYxOSw0NjU2KSI+PHVzZSB4bGluazpocmVmPSIjZW1wdHktMCIvPjwvZz4KPGcgdHJhbnNmb3JtPSJ0cmFuc2xhdGUoMjkxMCw0NjU2KSI+PHVzZSB4bGluazpocmVmPSIjbl9yYi0wIi8+PC9nPgo8ZyB0cmFuc2Zvcm09InRyYW5zbGF0ZSgzMDA3LDQ2NTYpIj48dXNlIHhsaW5rOmhyZWY9IiNyZWN0LTAiLz48L2c+CjxnIHRyYW5zZm9ybT0idHJhbnNsYXRlKDMyMDEsNDY1NikiPjx1c2UgeGxpbms6aHJlZj0iI2VtcHR5LTAiLz48L2c+CjxnIHRyYW5zZm9ybT0idHJhbnNsYXRlKDM1ODksNDY1NikiPjx1c2UgeGxpbms6aHJlZj0iI3J0LTAiLz48L2c+CjxnIHRyYW5zZm9ybT0idHJhbnNsYXRlKDM2ODYsNDY1NikiPjx1c2UgeGxpbms6aHJlZj0iI2x0LTAiLz48L2c+CjxnIHRyYW5zZm9ybT0idHJhbnNsYXRlKDM5NzcsNDY1NikiPjx1c2UgeGxpbms6aHJlZj0iI3ItMCIvPjwvZz4KPGcgdHJhbnNmb3JtPSJ0cmFuc2xhdGUoNDA3NCw0NjU2KSI+PHVzZSB4bGluazpocmVmPSIjcmVjdC0wIi8+PC9nPgo8ZyB0cmFuc2Zvcm09InRyYW5zbGF0ZSg0MTcxLDQ2NTYpIj48dXNlIHhsaW5rOmhyZWY9IiNsYi0wIi8+PC9nPgo8ZyB0cmFuc2Zvcm09InRyYW5zbGF0ZSg0MzY1LDQ2NTYpIj48dXNlIHhsaW5rOmhyZWY9IiNlbXB0eS0wIi8+PC9nPgo8ZyB0cmFuc2Zvcm09InRyYW5zbGF0ZSg0NTU5LDQ2NTYpIj48dXNlIHhsaW5rOmhyZWY9IiNyZWN0LTAiLz48L2c+CjxnIHRyYW5zZm9ybT0idHJhbnNsYXRlKDQ5NDcsNDY1NikiPjx1c2UgeGxpbms6aHJlZj0iI3QtMCIvPjwvZz4KPGcgdHJhbnNmb3JtPSJ0cmFuc2xhdGUoNTE0MSw0NjU2KSI+PHVzZSB4bGluazpocmVmPSIjbl9yYi0wIi8+PC9nPgo8ZyB0cmFuc2Zvcm09InRyYW5zbGF0ZSg1MjM4LDQ2NTYpIj48dXNlIHhsaW5rOmhyZWY9IiNyZWN0LTAiLz48L2c+CjxnIHRyYW5zZm9ybT0idHJhbnNsYXRlKDUzMzUsNDY1NikiPjx1c2UgeGxpbms6aHJlZj0iI3JlY3QtMCIvPjwvZz4KPGcgdHJhbnNmb3JtPSJ0cmFuc2xhdGUoNTQzMiw0NjU2KSI+PHVzZSB4bGluazpocmVmPSIjbGItMCIvPjwvZz4KPGcgdHJhbnNmb3JtPSJ0cmFuc2xhdGUoNTcyMyw0NjU2KSI+PHVzZSB4bGluazpocmVmPSIjYi0wIi8+PC9nPgo8ZyB0cmFuc2Zvcm09InRyYW5zbGF0ZSg5Nyw0NzUzKSI+PHVzZSB4bGluazpocmVmPSIjZW1wdHktMCIvPjwvZz4KPGcgdHJhbnNmb3JtPSJ0cmFuc2xhdGUoMjkxLDQ3NTMpIj48dXNlIHhsaW5rOmhyZWY9IiNyZWN0LTAiLz48L2c+CjxnIHRyYW5zZm9ybT0idHJhbnNsYXRlKDY3OSw0NzUzKSI+PHVzZSB4bGluazpocmVmPSIjdC0wIi8+PC9nPgo8ZyB0cmFuc2Zvcm09InRyYW5zbGF0ZSg3NzYsNDc1MykiPjx1c2UgeGxpbms6aHJlZj0iI25fcmItMCIvPjwvZz4KPGcgdHJhbnNmb3JtPSJ0cmFuc2xhdGUoODczLDQ3NTMpIj48dXNlIHhsaW5rOmhyZWY9IiNiLTAiLz48L2c+CjxnIHRyYW5zZm9ybT0idHJhbnNsYXRlKDE2NDksNDc1MykiPjx1c2UgeGxpbms6aHJlZj0iI3JlY3QtMCIvPjwvZz4KPGcgdHJhbnNmb3JtPSJ0cmFuc2xhdGUoMTc0Niw0NzUzKSI+PHVzZSB4bGluazpocmVmPSIjcmVjdC0wIi8+PC9nPgo8ZyB0cmFuc2Zvcm09InRyYW5zbGF0ZSgxODQzLDQ3NTMpIj48dXNlIHhsaW5rOmhyZWY9IiNsdC0wIi8+PC9nPgo8ZyB0cmFuc2Zvcm09InRyYW5zbGF0ZSgyNDI1LDQ3NTMpIj48dXNlIHhsaW5rOmhyZWY9IiNlbXB0eS0wIi8+PC9nPgo8ZyB0cmFuc2Zvcm09InRyYW5zbGF0ZSgyNjE5LDQ3NTMpIj48dXNlIHhsaW5rOmhyZWY9IiNuX3JiLTAiLz48L2c+CjxnIHRyYW5zZm9ybT0idHJhbnNsYXRlKDI3MTYsNDc1MykiPjx1c2UgeGxpbms6aHJlZj0iI3JiLTAiLz48L2c+CjxnIHRyYW5zZm9ybT0idHJhbnNsYXRlKDI4MTMsNDc1MykiPjx1c2UgeGxpbms6aHJlZj0iI3JlY3QtMCIvPjwvZz4KPGcgdHJhbnNmb3JtPSJ0cmFuc2xhdGUoMjkxMCw0NzUzKSI+PHVzZSB4bGluazpocmVmPSIjcmVjdC0wIi8+PC9nPgo8ZyB0cmFuc2Zvcm09InRyYW5zbGF0ZSgzMDA3LDQ3NTMpIj48dXNlIHhsaW5rOmhyZWY9IiNyZWN0LTAiLz48L2c+CjxnIHRyYW5zZm9ybT0idHJhbnNsYXRlKDMzOTUsNDc1MykiPjx1c2UgeGxpbms6aHJlZj0iI2VtcHR5LTAiLz48L2c+CjxnIHRyYW5zZm9ybT0idHJhbnNsYXRlKDQxNzEsNDc1MykiPjx1c2UgeGxpbms6aHJlZj0iI3QtMCIvPjwvZz4KPGcgdHJhbnNmb3JtPSJ0cmFuc2xhdGUoNDU1OSw0NzUzKSI+PHVzZSB4bGluazpocmVmPSIjcmVjdC0wIi8+PC9nPgo8ZyB0cmFuc2Zvcm09InRyYW5zbGF0ZSg0NjU2LDQ3NTMpIj48dXNlIHhsaW5rOmhyZWY9IiNyZWN0LTAiLz48L2c+CjxnIHRyYW5zZm9ybT0idHJhbnNsYXRlKDQ3NTMsNDc1MykiPjx1c2UgeGxpbms6aHJlZj0iI2xiLTAiLz48L2c+CjxnIHRyYW5zZm9ybT0idHJhbnNsYXRlKDUxNDEsNDc1MykiPjx1c2UgeGxpbms6aHJlZj0iI3ItMCIvPjwvZz4KPGcgdHJhbnNmb3JtPSJ0cmFuc2xhdGUoNTIzOCw0NzUzKSI+PHVzZSB4bGluazpocmVmPSIjcmVjdC0wIi8+PC9nPgo8ZyB0cmFuc2Zvcm09InRyYW5zbGF0ZSg1NDMyLDQ3NTMpIj48dXNlIHhsaW5rOmhyZWY9IiNyZWN0LTAiLz48L2c+CjxnIHRyYW5zZm9ybT0idHJhbnNsYXRlKDU2MjYsNDc1MykiPjx1c2UgeGxpbms6aHJlZj0iI25fcmItMCIvPjwvZz4KPGcgdHJhbnNmb3JtPSJ0cmFuc2xhdGUoNTcyMyw0NzUzKSI+PHVzZSB4bGluazpocmVmPSIjcmVjdC0wIi8+PC9nPgo8ZyB0cmFuc2Zvcm09InRyYW5zbGF0ZSg1ODIwLDQ3NTMpIj48dXNlIHhsaW5rOmhyZWY9IiNsYi0wIi8+PC9nPgo8ZyB0cmFuc2Zvcm09InRyYW5zbGF0ZSg5Nyw0ODUwKSI+PHVzZSB4bGluazpocmVmPSIjbl9yYi0wIi8+PC9nPgo8ZyB0cmFuc2Zvcm09InRyYW5zbGF0ZSgxOTQsNDg1MCkiPjx1c2UgeGxpbms6aHJlZj0iI3JiLTAiLz48L2c+CjxnIHRyYW5zZm9ybT0idHJhbnNsYXRlKDI5MSw0ODUwKSI+PHVzZSB4bGluazpocmVmPSIjcmVjdC0wIi8+PC9nPgo8ZyB0cmFuc2Zvcm09InRyYW5zbGF0ZSgzODgsNDg1MCkiPjx1c2UgeGxpbms6aHJlZj0iI3JlY3QtMCIvPjwvZz4KPGcgdHJhbnNmb3JtPSJ0cmFuc2xhdGUoNDg1LDQ4NTApIj48dXNlIHhsaW5rOmhyZWY9IiNyZWN0LTAiLz48L2c+CjxnIHRyYW5zZm9ybT0idHJhbnNsYXRlKDU4Miw0ODUwKSI+PHVzZSB4bGluazpocmVmPSIjbC0wIi8+PC9nPgo8ZyB0cmFuc2Zvcm09InRyYW5zbGF0ZSg3NzYsNDg1MCkiPjx1c2UgeGxpbms6aHJlZj0iI3JiLTAiLz48L2c+CjxnIHRyYW5zZm9ybT0idHJhbnNsYXRlKDg3Myw0ODUwKSI+PHVzZSB4bGluazpocmVmPSIjcmVjdC0wIi8+PC9nPgo8ZyB0cmFuc2Zvcm09InRyYW5zbGF0ZSg5NzAsNDg1MCkiPjx1c2UgeGxpbms6aHJlZj0iI2wtMCIvPjwvZz4KPGcgdHJhbnNmb3JtPSJ0cmFuc2xhdGUoMTI2MSw0ODUwKSI+PHVzZSB4bGluazpocmVmPSIjZW1wdHktMCIvPjwvZz4KPGcgdHJhbnNmb3JtPSJ0cmFuc2xhdGUoMTQ1NSw0ODUwKSI+PHVzZSB4bGluazpocmVmPSIjbl9yYi0wIi8+PC9nPgo8ZyB0cmFuc2Zvcm09InRyYW5zbGF0ZSgxNTUyLDQ4NTApIj48dXNlIHhsaW5rOmhyZWY9IiNyYi0wIi8+PC9nPgo8ZyB0cmFuc2Zvcm09InRyYW5zbGF0ZSgxNjQ5LDQ4NTApIj48dXNlIHhsaW5rOmhyZWY9IiNyZWN0LTAiLz48L2c+CjxnIHRyYW5zZm9ybT0idHJhbnNsYXRlKDE3NDYsNDg1MCkiPjx1c2UgeGxpbms6aHJlZj0iI2x0LTAiLz48L2c+CjxnIHRyYW5zZm9ybT0idHJhbnNsYXRlKDE5NDAsNDg1MCkiPjx1c2UgeGxpbms6aHJlZj0iI3ItMCIvPjwvZz4KPGcgdHJhbnNmb3JtPSJ0cmFuc2xhdGUoMjAzNyw0ODUwKSI+PHVzZSB4bGluazpocmVmPSIjcmVjdC0wIi8+PC9nPgo8ZyB0cmFuc2Zvcm09InRyYW5zbGF0ZSgyMTM0LDQ4NTApIj48dXNlIHhsaW5rOmhyZWY9IiNsYi0wIi8+PC9nPgo8ZyB0cmFuc2Zvcm09InRyYW5zbGF0ZSgyNTIyLDQ4NTApIj48dXNlIHhsaW5rOmhyZWY9IiNuX3JiLTAiLz48L2c+CjxnIHRyYW5zZm9ybT0idHJhbnNsYXRlKDI2MTksNDg1MCkiPjx1c2UgeGxpbms6aHJlZj0iI3JiLTAiLz48L2c+CjxnIHRyYW5zZm9ybT0idHJhbnNsYXRlKDI3MTYsNDg1MCkiPjx1c2UgeGxpbms6aHJlZj0iI3JlY3QtMCIvPjwvZz4KPGcgdHJhbnNmb3JtPSJ0cmFuc2xhdGUoMjgxMyw0ODUwKSI+PHVzZSB4bGluazpocmVmPSIjcmVjdC0wIi8+PC9nPgo8ZyB0cmFuc2Zvcm09InRyYW5zbGF0ZSgyOTEwLDQ4NTApIj48dXNlIHhsaW5rOmhyZWY9IiNyZWN0LTAiLz48L2c+CjxnIHRyYW5zZm9ybT0idHJhbnNsYXRlKDMwMDcsNDg1MCkiPjx1c2UgeGxpbms6aHJlZj0iI3JlY3QtMCIvPjwvZz4KPGcgdHJhbnNmb3JtPSJ0cmFuc2xhdGUoMzEwNCw0ODUwKSI+PHVzZSB4bGluazpocmVmPSIjbl9yYi0wIi8+PC9nPgo8ZyB0cmFuc2Zvcm09InRyYW5zbGF0ZSgzMjAxLDQ4NTApIj48dXNlIHhsaW5rOmhyZWY9IiNiLTAiLz48L2c+CjxnIHRyYW5zZm9ybT0idHJhbnNsYXRlKDM0OTIsNDg1MCkiPjx1c2UgeGxpbms6aHJlZj0iI2VtcHR5LTAiLz48L2c+CjxnIHRyYW5zZm9ybT0idHJhbnNsYXRlKDM2ODYsNDg1MCkiPjx1c2UgeGxpbms6aHJlZj0iI2VtcHR5LTAiLz48L2c+CjxnIHRyYW5zZm9ybT0idHJhbnNsYXRlKDM4ODAsNDg1MCkiPjx1c2UgeGxpbms6aHJlZj0iI2VtcHR5LTAiLz48L2c+CjxnIHRyYW5zZm9ybT0idHJhbnNsYXRlKDQwNzQsNDg1MCkiPjx1c2UgeGxpbms6aHJlZj0iI2VtcHR5LTAiLz48L2c+CjxnIHRyYW5zZm9ybT0idHJhbnNsYXRlKDQyNjgsNDg1MCkiPjx1c2UgeGxpbms6aHJlZj0iI2VtcHR5LTAiLz48L2c+CjxnIHRyYW5zZm9ybT0idHJhbnNsYXRlKDQ0NjIsNDg1MCkiPjx1c2UgeGxpbms6aHJlZj0iI25fcmItMCIvPjwvZz4KPGcgdHJhbnNmb3JtPSJ0cmFuc2xhdGUoNDU1OSw0ODUwKSI+PHVzZSB4bGluazpocmVmPSIjcmVjdC0wIi8+PC9nPgo8ZyB0cmFuc2Zvcm09InRyYW5zbGF0ZSg0NzUzLDQ4NTApIj48dXNlIHhsaW5rOmhyZWY9IiN0LTAiLz48L2c+CjxnIHRyYW5zZm9ybT0idHJhbnNsYXRlKDQ5NDcsNDg1MCkiPjx1c2UgeGxpbms6aHJlZj0iI2VtcHR5LTAiLz48L2c+CjxnIHRyYW5zZm9ybT0idHJhbnNsYXRlKDUyMzgsNDg1MCkiPjx1c2UgeGxpbms6aHJlZj0iI3JlY3QtMCIvPjwvZz4KPGcgdHJhbnNmb3JtPSJ0cmFuc2xhdGUoNTQzMiw0ODUwKSI+PHVzZSB4bGluazpocmVmPSIjdC0wIi8+PC9nPgo8ZyB0cmFuc2Zvcm09InRyYW5zbGF0ZSg1NjI2LDQ4NTApIj48dXNlIHhsaW5rOmhyZWY9IiNyLTAiLz48L2c+CjxnIHRyYW5zZm9ybT0idHJhbnNsYXRlKDU3MjMsNDg1MCkiPjx1c2UgeGxpbms6aHJlZj0iI3JlY3QtMCIvPjwvZz4KPGcgdHJhbnNmb3JtPSJ0cmFuc2xhdGUoNTgyMCw0ODUwKSI+PHVzZSB4bGluazpocmVmPSIjcmVjdC0wIi8+PC9nPgo8ZyB0cmFuc2Zvcm09InRyYW5zbGF0ZSgwLDQ5NDcpIj48dXNlIHhsaW5rOmhyZWY9IiNyYi0wIi8+PC9nPgo8ZyB0cmFuc2Zvcm09InRyYW5zbGF0ZSg5Nyw0OTQ3KSI+PHVzZSB4bGluazpocmVmPSIjcmVjdC0wIi8+PC9nPgo8ZyB0cmFuc2Zvcm09InRyYW5zbGF0ZSgxOTQsNDk0NykiPjx1c2UgeGxpbms6aHJlZj0iI3JlY3QtMCIvPjwvZz4KPGcgdHJhbnNmb3JtPSJ0cmFuc2xhdGUoMzg4LDQ5NDcpIj48dXNlIHhsaW5rOmhyZWY9IiN0LTAiLz48L2c+CjxnIHRyYW5zZm9ybT0idHJhbnNsYXRlKDY3OSw0OTQ3KSI+PHVzZSB4bGluazpocmVmPSIjbl9yYi0wIi8+PC9nPgo8ZyB0cmFuc2Zvcm09InRyYW5zbGF0ZSg3NzYsNDk0NykiPjx1c2UgeGxpbms6aHJlZj0iI3JlY3QtMCIvPjwvZz4KPGcgdHJhbnNmb3JtPSJ0cmFuc2xhdGUoMTA2Nyw0OTQ3KSI+PHVzZSB4bGluazpocmVmPSIjZW1wdHktMCIvPjwvZz4KPGcgdHJhbnNmb3JtPSJ0cmFuc2xhdGUoMTM1OCw0OTQ3KSI+PHVzZSB4bGluazpocmVmPSIjcmItMCIvPjwvZz4KPGcgdHJhbnNmb3JtPSJ0cmFuc2xhdGUoMTQ1NSw0OTQ3KSI+PHVzZSB4bGluazpocmVmPSIjcmVjdC0wIi8+PC9nPgo8ZyB0cmFuc2Zvcm09InRyYW5zbGF0ZSgxNTUyLDQ5NDcpIj48dXNlIHhsaW5rOmhyZWY9IiNyZWN0LTAiLz48L2c+CjxnIHRyYW5zZm9ybT0idHJhbnNsYXRlKDE4NDMsNDk0NykiPjx1c2UgeGxpbms6aHJlZj0iI2ItMCIvPjwvZz4KPGcgdHJhbnNmb3JtPSJ0cmFuc2xhdGUoMjAzNyw0OTQ3KSI+PHVzZSB4bGluazpocmVmPSIjcnQtMCIvPjwvZz4KPGcgdHJhbnNmb3JtPSJ0cmFuc2xhdGUoMjEzNCw0OTQ3KSI+PHVzZSB4bGluazpocmVmPSIjcmVjdC0wIi8+PC9nPgo8ZyB0cmFuc2Zvcm09InRyYW5zbGF0ZSgyMzI4LDQ5NDcpIj48dXNlIHhsaW5rOmhyZWY9IiNiLTAiLz48L2c+CjxnIHRyYW5zZm9ybT0idHJhbnNsYXRlKDI1MjIsNDk0NykiPjx1c2UgeGxpbms6aHJlZj0iI3JiLTAiLz48L2c+CjxnIHRyYW5zZm9ybT0idHJhbnNsYXRlKDI2MTksNDk0NykiPjx1c2UgeGxpbms6aHJlZj0iI3JlY3QtMCIvPjwvZz4KPGcgdHJhbnNmb3JtPSJ0cmFuc2xhdGUoMjgxMyw0OTQ3KSI+PHVzZSB4bGluazpocmVmPSIjcmVjdC0wIi8+PC9nPgo8ZyB0cmFuc2Zvcm09InRyYW5zbGF0ZSgyOTEwLDQ5NDcpIj48dXNlIHhsaW5rOmhyZWY9IiNyZWN0LTAiLz48L2c+CjxnIHRyYW5zZm9ybT0idHJhbnNsYXRlKDMwMDcsNDk0NykiPjx1c2UgeGxpbms6aHJlZj0iI3JlY3QtMCIvPjwvZz4KPGcgdHJhbnNmb3JtPSJ0cmFuc2xhdGUoMzEwNCw0OTQ3KSI+PHVzZSB4bGluazpocmVmPSIjcmVjdC0wIi8+PC9nPgo8ZyB0cmFuc2Zvcm09InRyYW5zbGF0ZSgzMjAxLDQ5NDcpIj48dXNlIHhsaW5rOmhyZWY9IiNyZWN0LTAiLz48L2c+CjxnIHRyYW5zZm9ybT0idHJhbnNsYXRlKDMyOTgsNDk0NykiPjx1c2UgeGxpbms6aHJlZj0iI3JlY3QtMCIvPjwvZz4KPGcgdHJhbnNmb3JtPSJ0cmFuc2xhdGUoMzM5NSw0OTQ3KSI+PHVzZSB4bGluazpocmVmPSIjbGItMCIvPjwvZz4KPGcgdHJhbnNmb3JtPSJ0cmFuc2xhdGUoMzU4OSw0OTQ3KSI+PHVzZSB4bGluazpocmVmPSIjYi0wIi8+PC9nPgo8ZyB0cmFuc2Zvcm09InRyYW5zbGF0ZSgzOTc3LDQ5NDcpIj48dXNlIHhsaW5rOmhyZWY9IiNiLTAiLz48L2c+CjxnIHRyYW5zZm9ybT0idHJhbnNsYXRlKDQ0NjIsNDk0NykiPjx1c2UgeGxpbms6aHJlZj0iI3ItMCIvPjwvZz4KPGcgdHJhbnNmb3JtPSJ0cmFuc2xhdGUoNDU1OSw0OTQ3KSI+PHVzZSB4bGluazpocmVmPSIjcmVjdC0wIi8+PC9nPgo8ZyB0cmFuc2Zvcm09InRyYW5zbGF0ZSg0NjU2LDQ5NDcpIj48dXNlIHhsaW5rOmhyZWY9IiNsYi0wIi8+PC9nPgo8ZyB0cmFuc2Zvcm09InRyYW5zbGF0ZSg0ODUwLDQ5NDcpIj48dXNlIHhsaW5rOmhyZWY9IiNlbXB0eS0wIi8+PC9nPgo8ZyB0cmFuc2Zvcm09InRyYW5zbGF0ZSg1MDQ0LDQ5NDcpIj48dXNlIHhsaW5rOmhyZWY9IiNuX3JiLTAiLz48L2c+CjxnIHRyYW5zZm9ybT0idHJhbnNsYXRlKDUxNDEsNDk0NykiPjx1c2UgeGxpbms6aHJlZj0iI3JiLTAiLz48L2c+CjxnIHRyYW5zZm9ybT0idHJhbnNsYXRlKDUyMzgsNDk0NykiPjx1c2UgeGxpbms6aHJlZj0iI3JlY3QtMCIvPjwvZz4KPGcgdHJhbnNmb3JtPSJ0cmFuc2xhdGUoNTMzNSw0OTQ3KSI+PHVzZSB4bGluazpocmVmPSIjbGItMCIvPjwvZz4KPGcgdHJhbnNmb3JtPSJ0cmFuc2xhdGUoNTgyMCw0OTQ3KSI+PHVzZSB4bGluazpocmVmPSIjdC0wIi8+PC9nPgo8ZyB0cmFuc2Zvcm09InRyYW5zbGF0ZSgwLDUwNDQpIj48dXNlIHhsaW5rOmhyZWY9IiNydC0wIi8+PC9nPgo8ZyB0cmFuc2Zvcm09InRyYW5zbGF0ZSg5Nyw1MDQ0KSI+PHVzZSB4bGluazpocmVmPSIjcmVjdC0wIi8+PC9nPgo8ZyB0cmFuc2Zvcm09InRyYW5zbGF0ZSgxOTQsNTA0NCkiPjx1c2UgeGxpbms6aHJlZj0iI3JlY3QtMCIvPjwvZz4KPGcgdHJhbnNmb3JtPSJ0cmFuc2xhdGUoMjkxLDUwNDQpIj48dXNlIHhsaW5rOmhyZWY9IiNsLTAiLz48L2c+CjxnIHRyYW5zZm9ybT0idHJhbnNsYXRlKDU4Miw1MDQ0KSI+PHVzZSB4bGluazpocmVmPSIjci0wIi8+PC9nPgo8ZyB0cmFuc2Zvcm09InRyYW5zbGF0ZSg2NzksNTA0NCkiPjx1c2UgeGxpbms6aHJlZj0iI3JlY3QtMCIvPjwvZz4KPGcgdHJhbnNmb3JtPSJ0cmFuc2xhdGUoNzc2LDUwNDQpIj48dXNlIHhsaW5rOmhyZWY9IiNyZWN0LTAiLz48L2c+CjxnIHRyYW5zZm9ybT0idHJhbnNsYXRlKDk3MCw1MDQ0KSI+PHVzZSB4bGluazpocmVmPSIjZW1wdHktMCIvPjwvZz4KPGcgdHJhbnNmb3JtPSJ0cmFuc2xhdGUoMTM1OCw1MDQ0KSI+PHVzZSB4bGluazpocmVmPSIjcnQtMCIvPjwvZz4KPGcgdHJhbnNmb3JtPSJ0cmFuc2xhdGUoMTQ1NSw1MDQ0KSI+PHVzZSB4bGluazpocmVmPSIjcmVjdC0wIi8+PC9nPgo8ZyB0cmFuc2Zvcm09InRyYW5zbGF0ZSgxNTUyLDUwNDQpIj48dXNlIHhsaW5rOmhyZWY9IiNyZWN0LTAiLz48L2c+CjxnIHRyYW5zZm9ybT0idHJhbnNsYXRlKDE3NDYsNTA0NCkiPjx1c2UgeGxpbms6aHJlZj0iI25fcmItMCIvPjwvZz4KPGcgdHJhbnNmb3JtPSJ0cmFuc2xhdGUoMTg0Myw1MDQ0KSI+PHVzZSB4bGluazpocmVmPSIjcmVjdC0wIi8+PC9nPgo8ZyB0cmFuc2Zvcm09InRyYW5zbGF0ZSgxOTQwLDUwNDQpIj48dXNlIHhsaW5rOmhyZWY9IiNsYi0wIi8+PC9nPgo8ZyB0cmFuc2Zvcm09InRyYW5zbGF0ZSgyMDM3LDUwNDQpIj48dXNlIHhsaW5rOmhyZWY9IiNuX3JiLTAiLz48L2c+CjxnIHRyYW5zZm9ybT0idHJhbnNsYXRlKDIxMzQsNTA0NCkiPjx1c2UgeGxpbms6aHJlZj0iI3JlY3QtMCIvPjwvZz4KPGcgdHJhbnNmb3JtPSJ0cmFuc2xhdGUoMjMyOCw1MDQ0KSI+PHVzZSB4bGluazpocmVmPSIjdC0wIi8+PC9nPgo8ZyB0cmFuc2Zvcm09InRyYW5zbGF0ZSgyNDI1LDUwNDQpIj48dXNlIHhsaW5rOmhyZWY9IiNuX3JiLTAiLz48L2c+CjxnIHRyYW5zZm9ybT0idHJhbnNsYXRlKDI1MjIsNTA0NCkiPjx1c2UgeGxpbms6aHJlZj0iI3JlY3QtMCIvPjwvZz4KPGcgdHJhbnNmb3JtPSJ0cmFuc2xhdGUoMjYxOSw1MDQ0KSI+PHVzZSB4bGluazpocmVmPSIjcmVjdC0wIi8+PC9nPgo8ZyB0cmFuc2Zvcm09InRyYW5zbGF0ZSgyNzE2LDUwNDQpIj48dXNlIHhsaW5rOmhyZWY9IiNyZWN0LTAiLz48L2c+CjxnIHRyYW5zZm9ybT0idHJhbnNsYXRlKDI4MTMsNTA0NCkiPjx1c2UgeGxpbms6aHJlZj0iI3JlY3QtMCIvPjwvZz4KPGcgdHJhbnNmb3JtPSJ0cmFuc2xhdGUoMjkxMCw1MDQ0KSI+PHVzZSB4bGluazpocmVmPSIjcmVjdC0wIi8+PC9nPgo8ZyB0cmFuc2Zvcm09InRyYW5zbGF0ZSgzMDA3LDUwNDQpIj48dXNlIHhsaW5rOmhyZWY9IiNyZWN0LTAiLz48L2c+CjxnIHRyYW5zZm9ybT0idHJhbnNsYXRlKDMxMDQsNTA0NCkiPjx1c2UgeGxpbms6aHJlZj0iI3JlY3QtMCIvPjwvZz4KPGcgdHJhbnNmb3JtPSJ0cmFuc2xhdGUoMzIwMSw1MDQ0KSI+PHVzZSB4bGluazpocmVmPSIjcmVjdC0wIi8+PC9nPgo8ZyB0cmFuc2Zvcm09InRyYW5zbGF0ZSgzMzk1LDUwNDQpIj48dXNlIHhsaW5rOmhyZWY9IiNyZWN0LTAiLz48L2c+CjxnIHRyYW5zZm9ybT0idHJhbnNsYXRlKDM1ODksNTA0NCkiPjx1c2UgeGxpbms6aHJlZj0iI3QtMCIvPjwvZz4KPGcgdHJhbnNmb3JtPSJ0cmFuc2xhdGUoMzc4Myw1MDQ0KSI+PHVzZSB4bGluazpocmVmPSIjZW1wdHktMCIvPjwvZz4KPGcgdHJhbnNmb3JtPSJ0cmFuc2xhdGUoMzg4MCw1MDQ0KSI+PHVzZSB4bGluazpocmVmPSIjbl9yYi0wIi8+PC9nPgo8ZyB0cmFuc2Zvcm09InRyYW5zbGF0ZSgzOTc3LDUwNDQpIj48dXNlIHhsaW5rOmhyZWY9IiNyZWN0LTAiLz48L2c+CjxnIHRyYW5zZm9ybT0idHJhbnNsYXRlKDQwNzQsNTA0NCkiPjx1c2UgeGxpbms6aHJlZj0iI3JlY3QtMCIvPjwvZz4KPGcgdHJhbnNmb3JtPSJ0cmFuc2xhdGUoNDE3MSw1MDQ0KSI+PHVzZSB4bGluazpocmVmPSIjbC0wIi8+PC9nPgo8ZyB0cmFuc2Zvcm09InRyYW5zbGF0ZSg0MzY1LDUwNDQpIj48dXNlIHhsaW5rOmhyZWY9IiNlbXB0eS0wIi8+PC9nPgo8ZyB0cmFuc2Zvcm09InRyYW5zbGF0ZSg0NTU5LDUwNDQpIj48dXNlIHhsaW5rOmhyZWY9IiNyZWN0LTAiLz48L2c+CjxnIHRyYW5zZm9ybT0idHJhbnNsYXRlKDQ2NTYsNTA0NCkiPjx1c2UgeGxpbms6aHJlZj0iI3JlY3QtMCIvPjwvZz4KPGcgdHJhbnNmb3JtPSJ0cmFuc2xhdGUoNDk0Nyw1MDQ0KSI+PHVzZSB4bGluazpocmVmPSIjbl9yYi0wIi8+PC9nPgo8ZyB0cmFuc2Zvcm09InRyYW5zbGF0ZSg1MDQ0LDUwNDQpIj48dXNlIHhsaW5rOmhyZWY9IiNyYi0wIi8+PC9nPgo8ZyB0cmFuc2Zvcm09InRyYW5zbGF0ZSg1MTQxLDUwNDQpIj48dXNlIHhsaW5rOmhyZWY9IiNyZWN0LTAiLz48L2c+CjxnIHRyYW5zZm9ybT0idHJhbnNsYXRlKDUyMzgsNTA0NCkiPjx1c2UgeGxpbms6aHJlZj0iI3JlY3QtMCIvPjwvZz4KPGcgdHJhbnNmb3JtPSJ0cmFuc2xhdGUoNTMzNSw1MDQ0KSI+PHVzZSB4bGluazpocmVmPSIjcmVjdC0wIi8+PC9nPgo8ZyB0cmFuc2Zvcm09InRyYW5zbGF0ZSg1NDMyLDUwNDQpIj48dXNlIHhsaW5rOmhyZWY9IiNsYi0wIi8+PC9nPgo8ZyB0cmFuc2Zvcm09InRyYW5zbGF0ZSg3NzYsNTE0MSkiPjx1c2UgeGxpbms6aHJlZj0iI3QtMCIvPjwvZz4KPGcgdHJhbnNmb3JtPSJ0cmFuc2xhdGUoMTA2Nyw1MTQxKSI+PHVzZSB4bGluazpocmVmPSIjYi0wIi8+PC9nPgo8ZyB0cmFuc2Zvcm09InRyYW5zbGF0ZSgxNTUyLDUxNDEpIj48dXNlIHhsaW5rOmhyZWY9IiNydC0wIi8+PC9nPgo8ZyB0cmFuc2Zvcm09InRyYW5zbGF0ZSgxNjQ5LDUxNDEpIj48dXNlIHhsaW5rOmhyZWY9IiNyZWN0LTAiLz48L2c+CjxnIHRyYW5zZm9ybT0idHJhbnNsYXRlKDE3NDYsNTE0MSkiPjx1c2UgeGxpbms6aHJlZj0iI3JlY3QtMCIvPjwvZz4KPGcgdHJhbnNmb3JtPSJ0cmFuc2xhdGUoMTg0Myw1MTQxKSI+PHVzZSB4bGluazpocmVmPSIjcmVjdC0wIi8+PC9nPgo8ZyB0cmFuc2Zvcm09InRyYW5zbGF0ZSgxOTQwLDUxNDEpIj48dXNlIHhsaW5rOmhyZWY9IiNyZWN0LTAiLz48L2c+CjxnIHRyYW5zZm9ybT0idHJhbnNsYXRlKDIwMzcsNTE0MSkiPjx1c2UgeGxpbms6aHJlZj0iI3JlY3QtMCIvPjwvZz4KPGcgdHJhbnNmb3JtPSJ0cmFuc2xhdGUoMjEzNCw1MTQxKSI+PHVzZSB4bGluazpocmVmPSIjcmVjdC0wIi8+PC9nPgo8ZyB0cmFuc2Zvcm09InRyYW5zbGF0ZSgyMjMxLDUxNDEpIj48dXNlIHhsaW5rOmhyZWY9IiNsLTAiLz48L2c+CjxnIHRyYW5zZm9ybT0idHJhbnNsYXRlKDI0MjUsNTE0MSkiPjx1c2UgeGxpbms6aHJlZj0iI3ItMCIvPjwvZz4KPGcgdHJhbnNmb3JtPSJ0cmFuc2xhdGUoMjUyMiw1MTQxKSI+PHVzZSB4bGluazpocmVmPSIjcmVjdC0wIi8+PC9nPgo8ZyB0cmFuc2Zvcm09InRyYW5zbGF0ZSgyNjE5LDUxNDEpIj48dXNlIHhsaW5rOmhyZWY9IiNyZWN0LTAiLz48L2c+CjxnIHRyYW5zZm9ybT0idHJhbnNsYXRlKDI3MTYsNTE0MSkiPjx1c2UgeGxpbms6aHJlZj0iI3JlY3QtMCIvPjwvZz4KPGcgdHJhbnNmb3JtPSJ0cmFuc2xhdGUoMzEwNCw1MTQxKSI+PHVzZSB4bGluazpocmVmPSIjcmVjdC0wIi8+PC9nPgo8ZyB0cmFuc2Zvcm09InRyYW5zbGF0ZSgzMjAxLDUxNDEpIj48dXNlIHhsaW5rOmhyZWY9IiNyZWN0LTAiLz48L2c+CjxnIHRyYW5zZm9ybT0idHJhbnNsYXRlKDMzOTUsNTE0MSkiPjx1c2UgeGxpbms6aHJlZj0iI3J0LTAiLz48L2c+CjxnIHRyYW5zZm9ybT0idHJhbnNsYXRlKDM0OTIsNTE0MSkiPjx1c2UgeGxpbms6aHJlZj0iI2xiLTAiLz48L2c+CjxnIHRyYW5zZm9ybT0idHJhbnNsYXRlKDM4ODAsNTE0MSkiPjx1c2UgeGxpbms6aHJlZj0iI3ItMCIvPjwvZz4KPGcgdHJhbnNmb3JtPSJ0cmFuc2xhdGUoMzk3Nyw1MTQxKSI+PHVzZSB4bGluazpocmVmPSIjcmVjdC0wIi8+PC9nPgo8ZyB0cmFuc2Zvcm09InRyYW5zbGF0ZSg0NTU5LDUxNDEpIj48dXNlIHhsaW5rOmhyZWY9IiNydC0wIi8+PC9nPgo8ZyB0cmFuc2Zvcm09InRyYW5zbGF0ZSg0NjU2LDUxNDEpIj48dXNlIHhsaW5rOmhyZWY9IiNyZWN0LTAiLz48L2c+CjxnIHRyYW5zZm9ybT0idHJhbnNsYXRlKDQ3NTMsNTE0MSkiPjx1c2UgeGxpbms6aHJlZj0iI25fcmItMCIvPjwvZz4KPGcgdHJhbnNmb3JtPSJ0cmFuc2xhdGUoNDg1MCw1MTQxKSI+PHVzZSB4bGluazpocmVmPSIjcmItMCIvPjwvZz4KPGcgdHJhbnNmb3JtPSJ0cmFuc2xhdGUoNDk0Nyw1MTQxKSI+PHVzZSB4bGluazpocmVmPSIjcmVjdC0wIi8+PC9nPgo8ZyB0cmFuc2Zvcm09InRyYW5zbGF0ZSg1MDQ0LDUxNDEpIj48dXNlIHhsaW5rOmhyZWY9IiNyZWN0LTAiLz48L2c+CjxnIHRyYW5zZm9ybT0idHJhbnNsYXRlKDU0MzIsNTE0MSkiPjx1c2UgeGxpbms6aHJlZj0iI3JlY3QtMCIvPjwvZz4KPGcgdHJhbnNmb3JtPSJ0cmFuc2xhdGUoNTYyNiw1MTQxKSI+PHVzZSB4bGluazpocmVmPSIjcmItMCIvPjwvZz4KPGcgdHJhbnNmb3JtPSJ0cmFuc2xhdGUoNTcyMyw1MTQxKSI+PHVzZSB4bGluazpocmVmPSIjcmVjdC0wIi8+PC9nPgo8ZyB0cmFuc2Zvcm09InRyYW5zbGF0ZSg1ODIwLDUxNDEpIj48dXNlIHhsaW5rOmhyZWY9IiNsYi0wIi8+PC9nPgo8ZyB0cmFuc2Zvcm09InRyYW5zbGF0ZSg3NzYsNTIzOCkiPjx1c2UgeGxpbms6aHJlZj0iI25fcmItMCIvPjwvZz4KPGcgdHJhbnNmb3JtPSJ0cmFuc2xhdGUoODczLDUyMzgpIj48dXNlIHhsaW5rOmhyZWY9IiNiLTAiLz48L2c+CjxnIHRyYW5zZm9ybT0idHJhbnNsYXRlKDk3MCw1MjM4KSI+PHVzZSB4bGluazpocmVmPSIjbl9yYi0wIi8+PC9nPgo8ZyB0cmFuc2Zvcm09InRyYW5zbGF0ZSgxMDY3LDUyMzgpIj48dXNlIHhsaW5rOmhyZWY9IiNyZWN0LTAiLz48L2c+CjxnIHRyYW5zZm9ybT0idHJhbnNsYXRlKDEyNjEsNTIzOCkiPjx1c2UgeGxpbms6aHJlZj0iI2VtcHR5LTAiLz48L2c+CjxnIHRyYW5zZm9ybT0idHJhbnNsYXRlKDE0NTUsNTIzOCkiPjx1c2UgeGxpbms6aHJlZj0iI2ItMCIvPjwvZz4KPGcgdHJhbnNmb3JtPSJ0cmFuc2xhdGUoMTY0OSw1MjM4KSI+PHVzZSB4bGluazpocmVmPSIjcnQtMCIvPjwvZz4KPGcgdHJhbnNmb3JtPSJ0cmFuc2xhdGUoMTc0Niw1MjM4KSI+PHVzZSB4bGluazpocmVmPSIjcmVjdC0wIi8+PC9nPgo8ZyB0cmFuc2Zvcm09InRyYW5zbGF0ZSgxODQzLDUyMzgpIj48dXNlIHhsaW5rOmhyZWY9IiNyZWN0LTAiLz48L2c+CjxnIHRyYW5zZm9ybT0idHJhbnNsYXRlKDIyMzEsNTIzOCkiPjx1c2UgeGxpbms6aHJlZj0iI25fcmItMCIvPjwvZz4KPGcgdHJhbnNmb3JtPSJ0cmFuc2xhdGUoMjMyOCw1MjM4KSI+PHVzZSB4bGluazpocmVmPSIjYi0wIi8+PC9nPgo8ZyB0cmFuc2Zvcm09InRyYW5zbGF0ZSgyNzE2LDUyMzgpIj48dXNlIHhsaW5rOmhyZWY9IiNyZWN0LTAiLz48L2c+CjxnIHRyYW5zZm9ybT0idHJhbnNsYXRlKDI5MTAsNTIzOCkiPjx1c2UgeGxpbms6aHJlZj0iI2VtcHR5LTAiLz48L2c+CjxnIHRyYW5zZm9ybT0idHJhbnNsYXRlKDMxMDQsNTIzOCkiPjx1c2UgeGxpbms6aHJlZj0iI3JlY3QtMCIvPjwvZz4KPGcgdHJhbnNmb3JtPSJ0cmFuc2xhdGUoMzIwMSw1MjM4KSI+PHVzZSB4bGluazpocmVmPSIjcmVjdC0wIi8+PC9nPgo8ZyB0cmFuc2Zvcm09InRyYW5zbGF0ZSgzNDkyLDUyMzgpIj48dXNlIHhsaW5rOmhyZWY9IiNyZWN0LTAiLz48L2c+CjxnIHRyYW5zZm9ybT0idHJhbnNsYXRlKDM2ODYsNTIzOCkiPjx1c2UgeGxpbms6aHJlZj0iI3JiLTAiLz48L2c+CjxnIHRyYW5zZm9ybT0idHJhbnNsYXRlKDM3ODMsNTIzOCkiPjx1c2UgeGxpbms6aHJlZj0iI2wtMCIvPjwvZz4KPGcgdHJhbnNmb3JtPSJ0cmFuc2xhdGUoMzk3Nyw1MjM4KSI+PHVzZSB4bGluazpocmVmPSIjcnQtMCIvPjwvZz4KPGcgdHJhbnNmb3JtPSJ0cmFuc2xhdGUoNDA3NCw1MjM4KSI+PHVzZSB4bGluazpocmVmPSIjcmVjdC0wIi8+PC9nPgo8ZyB0cmFuc2Zvcm09InRyYW5zbGF0ZSg0MTcxLDUyMzgpIj48dXNlIHhsaW5rOmhyZWY9IiNyZWN0LTAiLz48L2c+CjxnIHRyYW5zZm9ybT0idHJhbnNsYXRlKDQyNjgsNTIzOCkiPjx1c2UgeGxpbms6aHJlZj0iI3JlY3QtMCIvPjwvZz4KPGcgdHJhbnNmb3JtPSJ0cmFuc2xhdGUoNDM2NSw1MjM4KSI+PHVzZSB4bGluazpocmVmPSIjbC0wIi8+PC9nPgo8ZyB0cmFuc2Zvcm09InRyYW5zbGF0ZSg0NjU2LDUyMzgpIj48dXNlIHhsaW5rOmhyZWY9IiNyZWN0LTAiLz48L2c+CjxnIHRyYW5zZm9ybT0idHJhbnNsYXRlKDQ3NTMsNTIzOCkiPjx1c2UgeGxpbms6aHJlZj0iI3JlY3QtMCIvPjwvZz4KPGcgdHJhbnNmb3JtPSJ0cmFuc2xhdGUoNDg1MCw1MjM4KSI+PHVzZSB4bGluazpocmVmPSIjcmVjdC0wIi8+PC9nPgo8ZyB0cmFuc2Zvcm09InRyYW5zbGF0ZSg0OTQ3LDUyMzgpIj48dXNlIHhsaW5rOmhyZWY9IiNyZWN0LTAiLz48L2c+CjxnIHRyYW5zZm9ybT0idHJhbnNsYXRlKDUwNDQsNTIzOCkiPjx1c2UgeGxpbms6aHJlZj0iI3JlY3QtMCIvPjwvZz4KPGcgdHJhbnNmb3JtPSJ0cmFuc2xhdGUoNTIzOCw1MjM4KSI+PHVzZSB4bGluazpocmVmPSIjZW1wdHktMCIvPjwvZz4KPGcgdHJhbnNmb3JtPSJ0cmFuc2xhdGUoNTQzMiw1MjM4KSI+PHVzZSB4bGluazpocmVmPSIjcmVjdC0wIi8+PC9nPgo8ZyB0cmFuc2Zvcm09InRyYW5zbGF0ZSg1NjI2LDUyMzgpIj48dXNlIHhsaW5rOmhyZWY9IiNydC0wIi8+PC9nPgo8ZyB0cmFuc2Zvcm09InRyYW5zbGF0ZSg1NzIzLDUyMzgpIj48dXNlIHhsaW5rOmhyZWY9IiNyZWN0LTAiLz48L2c+CjxnIHRyYW5zZm9ybT0idHJhbnNsYXRlKDU4MjAsNTIzOCkiPjx1c2UgeGxpbms6aHJlZj0iI2x0LTAiLz48L2c+CjxnIHRyYW5zZm9ybT0idHJhbnNsYXRlKDc3Niw1MzM1KSI+PHVzZSB4bGluazpocmVmPSIjcmItMCIvPjwvZz4KPGcgdHJhbnNmb3JtPSJ0cmFuc2xhdGUoODczLDUzMzUpIj48dXNlIHhsaW5rOmhyZWY9IiNyZWN0LTAiLz48L2c+CjxnIHRyYW5zZm9ybT0idHJhbnNsYXRlKDk3MCw1MzM1KSI+PHVzZSB4bGluazpocmVmPSIjcmVjdC0wIi8+PC9nPgo8ZyB0cmFuc2Zvcm09InRyYW5zbGF0ZSgxMDY3LDUzMzUpIj48dXNlIHhsaW5rOmhyZWY9IiNsdC0wIi8+PC9nPgo8ZyB0cmFuc2Zvcm09InRyYW5zbGF0ZSgxNDU1LDUzMzUpIj48dXNlIHhsaW5rOmhyZWY9IiNyZWN0LTAiLz48L2c+CjxnIHRyYW5zZm9ybT0idHJhbnNsYXRlKDE1NTIsNTMzNSkiPjx1c2UgeGxpbms6aHJlZj0iI2xiLTAiLz48L2c+CjxnIHRyYW5zZm9ybT0idHJhbnNsYXRlKDE3NDYsNTMzNSkiPjx1c2UgeGxpbms6aHJlZj0iI3J0LTAiLz48L2c+CjxnIHRyYW5zZm9ybT0idHJhbnNsYXRlKDE4NDMsNTMzNSkiPjx1c2UgeGxpbms6aHJlZj0iI3JlY3QtMCIvPjwvZz4KPGcgdHJhbnNmb3JtPSJ0cmFuc2xhdGUoMTk0MCw1MzM1KSI+PHVzZSB4bGluazpocmVmPSIjcmVjdC0wIi8+PC9nPgo8ZyB0cmFuc2Zvcm09InRyYW5zbGF0ZSgyMDM3LDUzMzUpIj48dXNlIHhsaW5rOmhyZWY9IiNsYi0wIi8+PC9nPgo8ZyB0cmFuc2Zvcm09InRyYW5zbGF0ZSgyMjMxLDUzMzUpIj48dXNlIHhsaW5rOmhyZWY9IiNyLTAiLz48L2c+CjxnIHRyYW5zZm9ybT0idHJhbnNsYXRlKDIzMjgsNTMzNSkiPjx1c2UgeGxpbms6aHJlZj0iI2x0LTAiLz48L2c+CjxnIHRyYW5zZm9ybT0idHJhbnNsYXRlKDI1MjIsNTMzNSkiPjx1c2UgeGxpbms6aHJlZj0iI3JiLTAiLz48L2c+CjxnIHRyYW5zZm9ybT0idHJhbnNsYXRlKDI2MTksNTMzNSkiPjx1c2UgeGxpbms6aHJlZj0iI3JlY3QtMCIvPjwvZz4KPGcgdHJhbnNmb3JtPSJ0cmFuc2xhdGUoMjcxNiw1MzM1KSI+PHVzZSB4bGluazpocmVmPSIjcmVjdC0wIi8+PC9nPgo8ZyB0cmFuc2Zvcm09InRyYW5zbGF0ZSgzMDA3LDUzMzUpIj48dXNlIHhsaW5rOmhyZWY9IiNuX3JiLTAiLz48L2c+CjxnIHRyYW5zZm9ybT0idHJhbnNsYXRlKDMxMDQsNTMzNSkiPjx1c2UgeGxpbms6aHJlZj0iI3JlY3QtMCIvPjwvZz4KPGcgdHJhbnNmb3JtPSJ0cmFuc2xhdGUoMzIwMSw1MzM1KSI+PHVzZSB4bGluazpocmVmPSIjcmVjdC0wIi8+PC9nPgo8ZyB0cmFuc2Zvcm09InRyYW5zbGF0ZSgzMjk4LDUzMzUpIj48dXNlIHhsaW5rOmhyZWY9IiNyZWN0LTAiLz48L2c+CjxnIHRyYW5zZm9ybT0idHJhbnNsYXRlKDMzOTUsNTMzNSkiPjx1c2UgeGxpbms6aHJlZj0iI3JlY3QtMCIvPjwvZz4KPGcgdHJhbnNmb3JtPSJ0cmFuc2xhdGUoMzQ5Miw1MzM1KSI+PHVzZSB4bGluazpocmVmPSIjbHQtMCIvPjwvZz4KPGcgdHJhbnNmb3JtPSJ0cmFuc2xhdGUoMzU4OSw1MzM1KSI+PHVzZSB4bGluazpocmVmPSIjbl9yYi0wIi8+PC9nPgo8ZyB0cmFuc2Zvcm09InRyYW5zbGF0ZSgzNjg2LDUzMzUpIj48dXNlIHhsaW5rOmhyZWY9IiNyZWN0LTAiLz48L2c+CjxnIHRyYW5zZm9ybT0idHJhbnNsYXRlKDQwNzQsNTMzNSkiPjx1c2UgeGxpbms6aHJlZj0iI3J0LTAiLz48L2c+CjxnIHRyYW5zZm9ybT0idHJhbnNsYXRlKDQxNzEsNTMzNSkiPjx1c2UgeGxpbms6aHJlZj0iI2x0LTAiLz48L2c+CjxnIHRyYW5zZm9ybT0idHJhbnNsYXRlKDQ1NTksNTMzNSkiPjx1c2UgeGxpbms6aHJlZj0iI25fcmItMCIvPjwvZz4KPGcgdHJhbnNmb3JtPSJ0cmFuc2xhdGUoNDY1Niw1MzM1KSI+PHVzZSB4bGluazpocmVmPSIjcmVjdC0wIi8+PC9nPgo8ZyB0cmFuc2Zvcm09InRyYW5zbGF0ZSg0NzUzLDUzMzUpIj48dXNlIHhsaW5rOmhyZWY9IiNsdC0wIi8+PC9nPgo8ZyB0cmFuc2Zvcm09InRyYW5zbGF0ZSg0OTQ3LDUzMzUpIj48dXNlIHhsaW5rOmhyZWY9IiNydC0wIi8+PC9nPgo8ZyB0cmFuc2Zvcm09InRyYW5zbGF0ZSg1MDQ0LDUzMzUpIj48dXNlIHhsaW5rOmhyZWY9IiNyZWN0LTAiLz48L2c+CjxnIHRyYW5zZm9ybT0idHJhbnNsYXRlKDUzMzUsNTMzNSkiPjx1c2UgeGxpbms6aHJlZj0iI25fcmItMCIvPjwvZz4KPGcgdHJhbnNmb3JtPSJ0cmFuc2xhdGUoNTQzMiw1MzM1KSI+PHVzZSB4bGluazpocmVmPSIjcmVjdC0wIi8+PC9nPgo8ZyB0cmFuc2Zvcm09InRyYW5zbGF0ZSg3NzYsNTQzMikiPjx1c2UgeGxpbms6aHJlZj0iI3QtMCIvPjwvZz4KPGcgdHJhbnNmb3JtPSJ0cmFuc2xhdGUoOTcwLDU0MzIpIj48dXNlIHhsaW5rOmhyZWY9IiN0LTAiLz48L2c+CjxnIHRyYW5zZm9ybT0idHJhbnNsYXRlKDExNjQsNTQzMikiPjx1c2UgeGxpbms6aHJlZj0iI2VtcHR5LTAiLz48L2c+CjxnIHRyYW5zZm9ybT0idHJhbnNsYXRlKDE0NTUsNTQzMikiPjx1c2UgeGxpbms6aHJlZj0iI3JlY3QtMCIvPjwvZz4KPGcgdHJhbnNmb3JtPSJ0cmFuc2xhdGUoMTU1Miw1NDMyKSI+PHVzZSB4bGluazpocmVmPSIjcmVjdC0wIi8+PC9nPgo8ZyB0cmFuc2Zvcm09InRyYW5zbGF0ZSgyMDM3LDU0MzIpIj48dXNlIHhsaW5rOmhyZWY9IiNyZWN0LTAiLz48L2c+CjxnIHRyYW5zZm9ybT0idHJhbnNsYXRlKDIxMzQsNTQzMikiPjx1c2UgeGxpbms6aHJlZj0iI2wtMCIvPjwvZz4KPGcgdHJhbnNmb3JtPSJ0cmFuc2xhdGUoMjUyMiw1NDMyKSI+PHVzZSB4bGluazpocmVmPSIjcmVjdC0wIi8+PC9nPgo8ZyB0cmFuc2Zvcm09InRyYW5zbGF0ZSgyNzE2LDU0MzIpIj48dXNlIHhsaW5rOmhyZWY9IiNydC0wIi8+PC9nPgo8ZyB0cmFuc2Zvcm09InRyYW5zbGF0ZSgyODEzLDU0MzIpIj48dXNlIHhsaW5rOmhyZWY9IiNyZWN0LTAiLz48L2c+CjxnIHRyYW5zZm9ybT0idHJhbnNsYXRlKDI5MTAsNTQzMikiPjx1c2UgeGxpbms6aHJlZj0iI3JlY3QtMCIvPjwvZz4KPGcgdHJhbnNmb3JtPSJ0cmFuc2xhdGUoMzAwNyw1NDMyKSI+PHVzZSB4bGluazpocmVmPSIjcmVjdC0wIi8+PC9nPgo8ZyB0cmFuc2Zvcm09InRyYW5zbGF0ZSgzMTA0LDU0MzIpIj48dXNlIHhsaW5rOmhyZWY9IiNyZWN0LTAiLz48L2c+CjxnIHRyYW5zZm9ybT0idHJhbnNsYXRlKDMyMDEsNTQzMikiPjx1c2UgeGxpbms6aHJlZj0iI3JlY3QtMCIvPjwvZz4KPGcgdHJhbnNmb3JtPSJ0cmFuc2xhdGUoMzI5OCw1NDMyKSI+PHVzZSB4bGluazpocmVmPSIjcmVjdC0wIi8+PC9nPgo8ZyB0cmFuc2Zvcm09InRyYW5zbGF0ZSgzMzk1LDU0MzIpIj48dXNlIHhsaW5rOmhyZWY9IiNyZWN0LTAiLz48L2c+CjxnIHRyYW5zZm9ybT0idHJhbnNsYXRlKDM0OTIsNTQzMikiPjx1c2UgeGxpbms6aHJlZj0iI25fcmItMCIvPjwvZz4KPGcgdHJhbnNmb3JtPSJ0cmFuc2xhdGUoMzU4OSw1NDMyKSI+PHVzZSB4bGluazpocmVmPSIjcmItMCIvPjwvZz4KPGcgdHJhbnNmb3JtPSJ0cmFuc2xhdGUoMzY4Niw1NDMyKSI+PHVzZSB4bGluazpocmVmPSIjcmVjdC0wIi8+PC9nPgo8ZyB0cmFuc2Zvcm09InRyYW5zbGF0ZSgzNzgzLDU0MzIpIj48dXNlIHhsaW5rOmhyZWY9IiNsYi0wIi8+PC9nPgo8ZyB0cmFuc2Zvcm09InRyYW5zbGF0ZSgzOTc3LDU0MzIpIj48dXNlIHhsaW5rOmhyZWY9IiNlbXB0eS0wIi8+PC9nPgo8ZyB0cmFuc2Zvcm09InRyYW5zbGF0ZSg0MzY1LDU0MzIpIj48dXNlIHhsaW5rOmhyZWY9IiNyLTAiLz48L2c+CjxnIHRyYW5zZm9ybT0idHJhbnNsYXRlKDQ0NjIsNTQzMikiPjx1c2UgeGxpbms6aHJlZj0iI3JlY3QtMCIvPjwvZz4KPGcgdHJhbnNmb3JtPSJ0cmFuc2xhdGUoNDU1OSw1NDMyKSI+PHVzZSB4bGluazpocmVmPSIjcmVjdC0wIi8+PC9nPgo8ZyB0cmFuc2Zvcm09InRyYW5zbGF0ZSg0NjU2LDU0MzIpIj48dXNlIHhsaW5rOmhyZWY9IiNyZWN0LTAiLz48L2c+CjxnIHRyYW5zZm9ybT0idHJhbnNsYXRlKDQ3NTMsNTQzMikiPjx1c2UgeGxpbms6aHJlZj0iI25fcmItMCIvPjwvZz4KPGcgdHJhbnNmb3JtPSJ0cmFuc2xhdGUoNDg1MCw1NDMyKSI+PHVzZSB4bGluazpocmVmPSIjYi0wIi8+PC9nPgo8ZyB0cmFuc2Zvcm09InRyYW5zbGF0ZSg0OTQ3LDU0MzIpIj48dXNlIHhsaW5rOmhyZWY9IiNuX3JiLTAiLz48L2c+CjxnIHRyYW5zZm9ybT0idHJhbnNsYXRlKDUwNDQsNTQzMikiPjx1c2UgeGxpbms6aHJlZj0iI3JlY3QtMCIvPjwvZz4KPGcgdHJhbnNmb3JtPSJ0cmFuc2xhdGUoNTE0MSw1NDMyKSI+PHVzZSB4bGluazpocmVmPSIjcmVjdC0wIi8+PC9nPgo8ZyB0cmFuc2Zvcm09InRyYW5zbGF0ZSg1MjM4LDU0MzIpIj48dXNlIHhsaW5rOmhyZWY9IiNyZWN0LTAiLz48L2c+CjxnIHRyYW5zZm9ybT0idHJhbnNsYXRlKDUzMzUsNTQzMikiPjx1c2UgeGxpbms6aHJlZj0iI3JlY3QtMCIvPjwvZz4KPGcgdHJhbnNmb3JtPSJ0cmFuc2xhdGUoNTQzMiw1NDMyKSI+PHVzZSB4bGluazpocmVmPSIjcmVjdC0wIi8+PC9nPgo8ZyB0cmFuc2Zvcm09InRyYW5zbGF0ZSg1NTI5LDU0MzIpIj48dXNlIHhsaW5rOmhyZWY9IiNsLTAiLz48L2c+CjxnIHRyYW5zZm9ybT0idHJhbnNsYXRlKDU2MjYsNTQzMikiPjx1c2UgeGxpbms6aHJlZj0iI25fcmItMCIvPjwvZz4KPGcgdHJhbnNmb3JtPSJ0cmFuc2xhdGUoNTcyMyw1NDMyKSI+PHVzZSB4bGluazpocmVmPSIjcmItMCIvPjwvZz4KPGcgdHJhbnNmb3JtPSJ0cmFuc2xhdGUoNTgyMCw1NDMyKSI+PHVzZSB4bGluazpocmVmPSIjbC0wIi8+PC9nPgo8ZyB0cmFuc2Zvcm09InRyYW5zbGF0ZSg4NzMsNTUyOSkiPjx1c2UgeGxpbms6aHJlZj0iI2VtcHR5LTAiLz48L2c+CjxnIHRyYW5zZm9ybT0idHJhbnNsYXRlKDEzNTgsNTUyOSkiPjx1c2UgeGxpbms6aHJlZj0iI25fcmItMCIvPjwvZz4KPGcgdHJhbnNmb3JtPSJ0cmFuc2xhdGUoMTQ1NSw1NTI5KSI+PHVzZSB4bGluazpocmVmPSIjcmVjdC0wIi8+PC9nPgo8ZyB0cmFuc2Zvcm09InRyYW5zbGF0ZSgxNTUyLDU1MjkpIj48dXNlIHhsaW5rOmhyZWY9IiNyZWN0LTAiLz48L2c+CjxnIHRyYW5zZm9ybT0idHJhbnNsYXRlKDE3NDYsNTUyOSkiPjx1c2UgeGxpbms6aHJlZj0iI2ItMCIvPjwvZz4KPGcgdHJhbnNmb3JtPSJ0cmFuc2xhdGUoMjAzNyw1NTI5KSI+PHVzZSB4bGluazpocmVmPSIjdC0wIi8+PC9nPgo8ZyB0cmFuc2Zvcm09InRyYW5zbGF0ZSgyMjMxLDU1MjkpIj48dXNlIHhsaW5rOmhyZWY9IiNlbXB0eS0wIi8+PC9nPgo8ZyB0cmFuc2Zvcm09InRyYW5zbGF0ZSgyNTIyLDU1MjkpIj48dXNlIHhsaW5rOmhyZWY9IiN0LTAiLz48L2c+CjxnIHRyYW5zZm9ybT0idHJhbnNsYXRlKDI4MTMsNTUyOSkiPjx1c2UgeGxpbms6aHJlZj0iI3J0LTAiLz48L2c+CjxnIHRyYW5zZm9ybT0idHJhbnNsYXRlKDI5MTAsNTUyOSkiPjx1c2UgeGxpbms6aHJlZj0iI2x0LTAiLz48L2c+CjxnIHRyYW5zZm9ybT0idHJhbnNsYXRlKDMzOTUsNTUyOSkiPjx1c2UgeGxpbms6aHJlZj0iI3JlY3QtMCIvPjwvZz4KPGcgdHJhbnNmb3JtPSJ0cmFuc2xhdGUoMzQ5Miw1NTI5KSI+PHVzZSB4bGluazpocmVmPSIjcmVjdC0wIi8+PC9nPgo8ZyB0cmFuc2Zvcm09InRyYW5zbGF0ZSgzNTg5LDU1MjkpIj48dXNlIHhsaW5rOmhyZWY9IiNsdC0wIi8+PC9nPgo8ZyB0cmFuc2Zvcm09InRyYW5zbGF0ZSgzNzgzLDU1MjkpIj48dXNlIHhsaW5rOmhyZWY9IiNyZWN0LTAiLz48L2c+CjxnIHRyYW5zZm9ybT0idHJhbnNsYXRlKDM4ODAsNTUyOSkiPjx1c2UgeGxpbms6aHJlZj0iI2wtMCIvPjwvZz4KPGcgdHJhbnNmb3JtPSJ0cmFuc2xhdGUoNDY1Niw1NTI5KSI+PHVzZSB4bGluazpocmVmPSIjcmVjdC0wIi8+PC9nPgo8ZyB0cmFuc2Zvcm09InRyYW5zbGF0ZSg0NzUzLDU1MjkpIj48dXNlIHhsaW5rOmhyZWY9IiNyZWN0LTAiLz48L2c+CjxnIHRyYW5zZm9ybT0idHJhbnNsYXRlKDQ4NTAsNTUyOSkiPjx1c2UgeGxpbms6aHJlZj0iI3JlY3QtMCIvPjwvZz4KPGcgdHJhbnNmb3JtPSJ0cmFuc2xhdGUoNDk0Nyw1NTI5KSI+PHVzZSB4bGluazpocmVmPSIjcmVjdC0wIi8+PC9nPgo8ZyB0cmFuc2Zvcm09InRyYW5zbGF0ZSg1MDQ0LDU1MjkpIj48dXNlIHhsaW5rOmhyZWY9IiNyZWN0LTAiLz48L2c+CjxnIHRyYW5zZm9ybT0idHJhbnNsYXRlKDUzMzUsNTUyOSkiPjx1c2UgeGxpbms6aHJlZj0iI3J0LTAiLz48L2c+CjxnIHRyYW5zZm9ybT0idHJhbnNsYXRlKDU0MzIsNTUyOSkiPjx1c2UgeGxpbms6aHJlZj0iI3JlY3QtMCIvPjwvZz4KPGcgdHJhbnNmb3JtPSJ0cmFuc2xhdGUoNTYyNiw1NTI5KSI+PHVzZSB4bGluazpocmVmPSIjci0wIi8+PC9nPgo8ZyB0cmFuc2Zvcm09InRyYW5zbGF0ZSg1NzIzLDU1MjkpIj48dXNlIHhsaW5rOmhyZWY9IiNsdC0wIi8+PC9nPgo8ZyB0cmFuc2Zvcm09InRyYW5zbGF0ZSg3NzYsNTYyNikiPjx1c2UgeGxpbms6aHJlZj0iI2VtcHR5LTAiLz48L2c+CjxnIHRyYW5zZm9ybT0idHJhbnNsYXRlKDg3Myw1NjI2KSI+PHVzZSB4bGluazpocmVmPSIjbl9yYi0wIi8+PC9nPgo8ZyB0cmFuc2Zvcm09InRyYW5zbGF0ZSg5NzAsNTYyNikiPjx1c2UgeGxpbms6aHJlZj0iI3JiLTAiLz48L2c+CjxnIHRyYW5zZm9ybT0idHJhbnNsYXRlKDEwNjcsNTYyNikiPjx1c2UgeGxpbms6aHJlZj0iI3JlY3QtMCIvPjwvZz4KPGcgdHJhbnNmb3JtPSJ0cmFuc2xhdGUoMTE2NCw1NjI2KSI+PHVzZSB4bGluazpocmVmPSIjcmVjdC0wIi8+PC9nPgo8ZyB0cmFuc2Zvcm09InRyYW5zbGF0ZSgxMjYxLDU2MjYpIj48dXNlIHhsaW5rOmhyZWY9IiNyZWN0LTAiLz48L2c+CjxnIHRyYW5zZm9ybT0idHJhbnNsYXRlKDEzNTgsNTYyNikiPjx1c2UgeGxpbms6aHJlZj0iI3JlY3QtMCIvPjwvZz4KPGcgdHJhbnNmb3JtPSJ0cmFuc2xhdGUoMTQ1NSw1NjI2KSI+PHVzZSB4bGluazpocmVmPSIjcmVjdC0wIi8+PC9nPgo8ZyB0cmFuc2Zvcm09InRyYW5zbGF0ZSgxNTUyLDU2MjYpIj48dXNlIHhsaW5rOmhyZWY9IiNsdC0wIi8+PC9nPgo8ZyB0cmFuc2Zvcm09InRyYW5zbGF0ZSgxNzQ2LDU2MjYpIj48dXNlIHhsaW5rOmhyZWY9IiNyZWN0LTAiLz48L2c+CjxnIHRyYW5zZm9ybT0idHJhbnNsYXRlKDE5NDAsNTYyNikiPjx1c2UgeGxpbms6aHJlZj0iI2VtcHR5LTAiLz48L2c+CjxnIHRyYW5zZm9ybT0idHJhbnNsYXRlKDIxMzQsNTYyNikiPjx1c2UgeGxpbms6aHJlZj0iI2VtcHR5LTAiLz48L2c+CjxnIHRyYW5zZm9ybT0idHJhbnNsYXRlKDIyMzEsNTYyNikiPjx1c2UgeGxpbms6aHJlZj0iI25fcmItMCIvPjwvZz4KPGcgdHJhbnNmb3JtPSJ0cmFuc2xhdGUoMjMyOCw1NjI2KSI+PHVzZSB4bGluazpocmVmPSIjYi0wIi8+PC9nPgo8ZyB0cmFuc2Zvcm09InRyYW5zbGF0ZSgyNjE5LDU2MjYpIj48dXNlIHhsaW5rOmhyZWY9IiNuX3JiLTAiLz48L2c+CjxnIHRyYW5zZm9ybT0idHJhbnNsYXRlKDI3MTYsNTYyNikiPjx1c2UgeGxpbms6aHJlZj0iI2ItMCIvPjwvZz4KPGcgdHJhbnNmb3JtPSJ0cmFuc2xhdGUoMzEwNCw1NjI2KSI+PHVzZSB4bGluazpocmVmPSIjZW1wdHktMCIvPjwvZz4KPGcgdHJhbnNmb3JtPSJ0cmFuc2xhdGUoMzM5NSw1NjI2KSI+PHVzZSB4bGluazpocmVmPSIjdC0wIi8+PC9nPgo8ZyB0cmFuc2Zvcm09InRyYW5zbGF0ZSgzNzgzLDU2MjYpIj48dXNlIHhsaW5rOmhyZWY9IiN0LTAiLz48L2c+CjxnIHRyYW5zZm9ybT0idHJhbnNsYXRlKDQyNjgsNTYyNikiPjx1c2UgeGxpbms6aHJlZj0iI3JiLTAiLz48L2c+CjxnIHRyYW5zZm9ybT0idHJhbnNsYXRlKDQzNjUsNTYyNikiPjx1c2UgeGxpbms6aHJlZj0iI2xiLTAiLz48L2c+CjxnIHRyYW5zZm9ybT0idHJhbnNsYXRlKDQ2NTYsNTYyNikiPjx1c2UgeGxpbms6aHJlZj0iI3JlY3QtMCIvPjwvZz4KPGcgdHJhbnNmb3JtPSJ0cmFuc2xhdGUoNDc1Myw1NjI2KSI+PHVzZSB4bGluazpocmVmPSIjcmVjdC0wIi8+PC9nPgo8ZyB0cmFuc2Zvcm09InRyYW5zbGF0ZSg0OTQ3LDU2MjYpIj48dXNlIHhsaW5rOmhyZWY9IiNyZWN0LTAiLz48L2c+CjxnIHRyYW5zZm9ybT0idHJhbnNsYXRlKDUwNDQsNTYyNikiPjx1c2UgeGxpbms6aHJlZj0iI3JlY3QtMCIvPjwvZz4KPGcgdHJhbnNmb3JtPSJ0cmFuc2xhdGUoNTE0MSw1NjI2KSI+PHVzZSB4bGluazpocmVmPSIjbC0wIi8+PC9nPgo8ZyB0cmFuc2Zvcm09InRyYW5zbGF0ZSg1NDMyLDU2MjYpIj48dXNlIHhsaW5rOmhyZWY9IiNyZWN0LTAiLz48L2c+CjxnIHRyYW5zZm9ybT0idHJhbnNsYXRlKDU1MjksNTYyNikiPjx1c2UgeGxpbms6aHJlZj0iI2wtMCIvPjwvZz4KPGcgdHJhbnNmb3JtPSJ0cmFuc2xhdGUoNTgyMCw1NjI2KSI+PHVzZSB4bGluazpocmVmPSIjZW1wdHktMCIvPjwvZz4KPGcgdHJhbnNmb3JtPSJ0cmFuc2xhdGUoODczLDU3MjMpIj48dXNlIHhsaW5rOmhyZWY9IiNyYi0wIi8+PC9nPgo8ZyB0cmFuc2Zvcm09InRyYW5zbGF0ZSg5NzAsNTcyMykiPjx1c2UgeGxpbms6aHJlZj0iI3JlY3QtMCIvPjwvZz4KPGcgdHJhbnNmb3JtPSJ0cmFuc2xhdGUoMTQ1NSw1NzIzKSI+PHVzZSB4bGluazpocmVmPSIjdC0wIi8+PC9nPgo8ZyB0cmFuc2Zvcm09InRyYW5zbGF0ZSgxNzQ2LDU3MjMpIj48dXNlIHhsaW5rOmhyZWY9IiN0LTAiLz48L2c+CjxnIHRyYW5zZm9ybT0idHJhbnNsYXRlKDIwMzcsNTcyMykiPjx1c2UgeGxpbms6aHJlZj0iI2VtcHR5LTAiLz48L2c+CjxnIHRyYW5zZm9ybT0idHJhbnNsYXRlKDIyMzEsNTcyMykiPjx1c2UgeGxpbms6aHJlZj0iI3JiLTAiLz48L2c+CjxnIHRyYW5zZm9ybT0idHJhbnNsYXRlKDIzMjgsNTcyMykiPjx1c2UgeGxpbms6aHJlZj0iI3JlY3QtMCIvPjwvZz4KPGcgdHJhbnNmb3JtPSJ0cmFuc2xhdGUoMjQyNSw1NzIzKSI+PHVzZSB4bGluazpocmVmPSIjcmVjdC0wIi8+PC9nPgo8ZyB0cmFuc2Zvcm09InRyYW5zbGF0ZSgyNTIyLDU3MjMpIj48dXNlIHhsaW5rOmhyZWY9IiNyZWN0LTAiLz48L2c+CjxnIHRyYW5zZm9ybT0idHJhbnNsYXRlKDI2MTksNTcyMykiPjx1c2UgeGxpbms6aHJlZj0iI3JlY3QtMCIvPjwvZz4KPGcgdHJhbnNmb3JtPSJ0cmFuc2xhdGUoMjcxNiw1NzIzKSI+PHVzZSB4bGluazpocmVmPSIjcmVjdC0wIi8+PC9nPgo8ZyB0cmFuc2Zvcm09InRyYW5zbGF0ZSgzMjAxLDU3MjMpIj48dXNlIHhsaW5rOmhyZWY9IiNuX3JiLTAiLz48L2c+CjxnIHRyYW5zZm9ybT0idHJhbnNsYXRlKDMyOTgsNTcyMykiPjx1c2UgeGxpbms6aHJlZj0iI2ItMCIvPjwvZz4KPGcgdHJhbnNmb3JtPSJ0cmFuc2xhdGUoMzM5NSw1NzIzKSI+PHVzZSB4bGluazpocmVmPSIjbl9yYi0wIi8+PC9nPgo8ZyB0cmFuc2Zvcm09InRyYW5zbGF0ZSgzNDkyLDU3MjMpIj48dXNlIHhsaW5rOmhyZWY9IiNiLTAiLz48L2c+CjxnIHRyYW5zZm9ybT0idHJhbnNsYXRlKDM2ODYsNTcyMykiPjx1c2UgeGxpbms6aHJlZj0iI2VtcHR5LTAiLz48L2c+CjxnIHRyYW5zZm9ybT0idHJhbnNsYXRlKDM5NzcsNTcyMykiPjx1c2UgeGxpbms6aHJlZj0iI2VtcHR5LTAiLz48L2c+CjxnIHRyYW5zZm9ybT0idHJhbnNsYXRlKDQyNjgsNTcyMykiPjx1c2UgeGxpbms6aHJlZj0iI3JlY3QtMCIvPjwvZz4KPGcgdHJhbnNmb3JtPSJ0cmFuc2xhdGUoNDM2NSw1NzIzKSI+PHVzZSB4bGluazpocmVmPSIjbHQtMCIvPjwvZz4KPGcgdHJhbnNmb3JtPSJ0cmFuc2xhdGUoNDY1Niw1NzIzKSI+PHVzZSB4bGluazpocmVmPSIjcnQtMCIvPjwvZz4KPGcgdHJhbnNmb3JtPSJ0cmFuc2xhdGUoNDc1Myw1NzIzKSI+PHVzZSB4bGluazpocmVmPSIjbHQtMCIvPjwvZz4KPGcgdHJhbnNmb3JtPSJ0cmFuc2xhdGUoNDg1MCw1NzIzKSI+PHVzZSB4bGluazpocmVmPSIjbl9yYi0wIi8+PC9nPgo8ZyB0cmFuc2Zvcm09InRyYW5zbGF0ZSg0OTQ3LDU3MjMpIj48dXNlIHhsaW5rOmhyZWY9IiNyZWN0LTAiLz48L2c+CjxnIHRyYW5zZm9ybT0idHJhbnNsYXRlKDU0MzIsNTcyMykiPjx1c2UgeGxpbms6aHJlZj0iI3JlY3QtMCIvPjwvZz4KPGcgdHJhbnNmb3JtPSJ0cmFuc2xhdGUoNTcyMyw1NzIzKSI+PHVzZSB4bGluazpocmVmPSIjYi0wIi8+PC9nPgo8ZyB0cmFuc2Zvcm09InRyYW5zbGF0ZSg4NzMsNTgyMCkiPjx1c2UgeGxpbms6aHJlZj0iI3J0LTAiLz48L2c+CjxnIHRyYW5zZm9ybT0idHJhbnNsYXRlKDk3MCw1ODIwKSI+PHVzZSB4bGluazpocmVmPSIjbHQtMCIvPjwvZz4KPGcgdHJhbnNmb3JtPSJ0cmFuc2xhdGUoMTE2NCw1ODIwKSI+PHVzZSB4bGluazpocmVmPSIjci0wIi8+PC9nPgo8ZyB0cmFuc2Zvcm09InRyYW5zbGF0ZSgxMjYxLDU4MjApIj48dXNlIHhsaW5rOmhyZWY9IiNsLTAiLz48L2c+CjxnIHRyYW5zZm9ybT0idHJhbnNsYXRlKDE1NTIsNTgyMCkiPjx1c2UgeGxpbms6aHJlZj0iI2VtcHR5LTAiLz48L2c+CjxnIHRyYW5zZm9ybT0idHJhbnNsYXRlKDIyMzEsNTgyMCkiPjx1c2UgeGxpbms6aHJlZj0iI3QtMCIvPjwvZz4KPGcgdHJhbnNmb3JtPSJ0cmFuc2xhdGUoMjYxOSw1ODIwKSI+PHVzZSB4bGluazpocmVmPSIjcnQtMCIvPjwvZz4KPGcgdHJhbnNmb3JtPSJ0cmFuc2xhdGUoMjcxNiw1ODIwKSI+PHVzZSB4bGluazpocmVmPSIjcmVjdC0wIi8+PC9nPgo8ZyB0cmFuc2Zvcm09InRyYW5zbGF0ZSgyODEzLDU4MjApIj48dXNlIHhsaW5rOmhyZWY9IiNsLTAiLz48L2c+CjxnIHRyYW5zZm9ybT0idHJhbnNsYXRlKDMwMDcsNTgyMCkiPjx1c2UgeGxpbms6aHJlZj0iI2VtcHR5LTAiLz48L2c+CjxnIHRyYW5zZm9ybT0idHJhbnNsYXRlKDMyMDEsNTgyMCkiPjx1c2UgeGxpbms6aHJlZj0iI3ItMCIvPjwvZz4KPGcgdHJhbnNmb3JtPSJ0cmFuc2xhdGUoMzI5OCw1ODIwKSI+PHVzZSB4bGluazpocmVmPSIjcmVjdC0wIi8+PC9nPgo8ZyB0cmFuc2Zvcm09InRyYW5zbGF0ZSgzMzk1LDU4MjApIj48dXNlIHhsaW5rOmhyZWY9IiNyZWN0LTAiLz48L2c+CjxnIHRyYW5zZm9ybT0idHJhbnNsYXRlKDM0OTIsNTgyMCkiPjx1c2UgeGxpbms6aHJlZj0iI3JlY3QtMCIvPjwvZz4KPGcgdHJhbnNmb3JtPSJ0cmFuc2xhdGUoMzU4OSw1ODIwKSI+PHVzZSB4bGluazpocmVmPSIjbC0wIi8+PC9nPgo8ZyB0cmFuc2Zvcm09InRyYW5zbGF0ZSg0MDc0LDU4MjApIj48dXNlIHhsaW5rOmhyZWY9IiNlbXB0eS0wIi8+PC9nPgo8ZyB0cmFuc2Zvcm09InRyYW5zbGF0ZSg0MjY4LDU4MjApIj48dXNlIHhsaW5rOmhyZWY9IiN0LTAiLz48L2c+CjxnIHRyYW5zZm9ybT0idHJhbnNsYXRlKDQ0NjIsNTgyMCkiPjx1c2UgeGxpbms6aHJlZj0iI2VtcHR5LTAiLz48L2c+CjxnIHRyYW5zZm9ybT0idHJhbnNsYXRlKDQ4NTAsNTgyMCkiPjx1c2UgeGxpbms6aHJlZj0iI3ItMCIvPjwvZz4KPGcgdHJhbnNmb3JtPSJ0cmFuc2xhdGUoNDk0Nyw1ODIwKSI+PHVzZSB4bGluazpocmVmPSIjcmVjdC0wIi8+PC9nPgo8ZyB0cmFuc2Zvcm09InRyYW5zbGF0ZSg1MDQ0LDU4MjApIj48dXNlIHhsaW5rOmhyZWY9IiNsLTAiLz48L2c+CjxnIHRyYW5zZm9ybT0idHJhbnNsYXRlKDU0MzIsNTgyMCkiPjx1c2UgeGxpbms6aHJlZj0iI3QtMCIvPjwvZz4KPGcgdHJhbnNmb3JtPSJ0cmFuc2xhdGUoNTcyMyw1ODIwKSI+PHVzZSB4bGluazpocmVmPSIjcnQtMCIvPjwvZz4KPGcgdHJhbnNmb3JtPSJ0cmFuc2xhdGUoNTgyMCw1ODIwKSI+PHVzZSB4bGluazpocmVmPSIjbC0wIi8+PC9nPgo8dXNlIGZpbGwtcnVsZT0iZXZlbm9kZCIgdHJhbnNmb3JtPSJ0cmFuc2xhdGUoMCwwKSIgeGxpbms6aHJlZj0iI3BvaW50LTAiLz4KPHVzZSBmaWxsLXJ1bGU9ImV2ZW5vZGQiIHRyYW5zZm9ybT0idHJhbnNsYXRlKDUxODQsMCkiIHhsaW5rOmhyZWY9IiNwb2ludC0wIi8+Cjx1c2UgZmlsbC1ydWxlPSJldmVub2RkIiB0cmFuc2Zvcm09InRyYW5zbGF0ZSgwLDUxOD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905993" y="5056462"/>
            <a:ext cx="6381045" cy="1230313"/>
            <a:chOff x="795339" y="4874573"/>
            <a:chExt cx="6381045" cy="123031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95339" y="5045998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Программа </a:t>
              </a:r>
              <a:r>
                <a:rPr lang="ru-RU" dirty="0"/>
                <a:t>действий по обнаружению, обследованию и предупреждению несоответствующей продукции</a:t>
              </a:r>
            </a:p>
          </p:txBody>
        </p: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071" y="4874573"/>
              <a:ext cx="1230313" cy="123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AutoShape 11" descr="data:image/svg+xml;base64,CiAgPHN2ZwogICAgdmVyc2lvbj0iMS4xIgogICAgdmlld0JveD0iMCAwIDY4MzEgNjgzM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Y4MzEiCiAgICAgICAgaGVpZ2h0PSI2ODMxIgogICAgICAgIHJ4PSI5NjEiCiAgICAgICAgZmlsbD0iI2ZmZmZmZiIKICAgICAgLz4KCiAgICA8ZyB0cmFuc2Zvcm09InRyYW5zbGF0ZSg1NjAuMzU1NDY4NzUsIDU2MC4zNTU0Njg3NSkgc2NhbGUoMC44NDM3NSkiPgogICAgICA8ZyB0cmFuc2Zvcm09InRyYW5zbGF0ZSgxMTY0LDApIj48dXNlIHhsaW5rOmhyZWY9IiNyLTAiLz48L2c+CjxnIHRyYW5zZm9ybT0idHJhbnNsYXRlKDEyNjEsMCkiPjx1c2UgeGxpbms6aHJlZj0iI2xiLTAiLz48L2c+CjxnIHRyYW5zZm9ybT0idHJhbnNsYXRlKDE0NTUsMCkiPjx1c2UgeGxpbms6aHJlZj0iI3JiLTAiLz48L2c+CjxnIHRyYW5zZm9ybT0idHJhbnNsYXRlKDE1NTIsMCkiPjx1c2UgeGxpbms6aHJlZj0iI2xiLTAiLz48L2c+CjxnIHRyYW5zZm9ybT0idHJhbnNsYXRlKDE4NDMsMCkiPjx1c2UgeGxpbms6aHJlZj0iI3ItMCIvPjwvZz4KPGcgdHJhbnNmb3JtPSJ0cmFuc2xhdGUoMTk0MCwwKSI+PHVzZSB4bGluazpocmVmPSIjcmVjdC0wIi8+PC9nPgo8ZyB0cmFuc2Zvcm09InRyYW5zbGF0ZSgyMDM3LDApIj48dXNlIHhsaW5rOmhyZWY9IiNsLTAiLz48L2c+CjxnIHRyYW5zZm9ybT0idHJhbnNsYXRlKDI0MjUsMCkiPjx1c2UgeGxpbms6aHJlZj0iI2VtcHR5LTAiLz48L2c+CjxnIHRyYW5zZm9ybT0idHJhbnNsYXRlKDI1MjIsMCkiPjx1c2UgeGxpbms6aHJlZj0iI25fcmItMCIvPjwvZz4KPGcgdHJhbnNmb3JtPSJ0cmFuc2xhdGUoMjYxOSwwKSI+PHVzZSB4bGluazpocmVmPSIjcmItMCIvPjwvZz4KPGcgdHJhbnNmb3JtPSJ0cmFuc2xhdGUoMjcxNiwwKSI+PHVzZSB4bGluazpocmVmPSIjbGItMCIvPjwvZz4KPGcgdHJhbnNmb3JtPSJ0cmFuc2xhdGUoMjkxMCwwKSI+PHVzZSB4bGluazpocmVmPSIjZW1wdHktMCIvPjwvZz4KPGcgdHJhbnNmb3JtPSJ0cmFuc2xhdGUoMzIwMSwwKSI+PHVzZSB4bGluazpocmVmPSIjbl9yYi0wIi8+PC9nPgo8ZyB0cmFuc2Zvcm09InRyYW5zbGF0ZSgzMjk4LDApIj48dXNlIHhsaW5rOmhyZWY9IiNiLTAiLz48L2c+CjxnIHRyYW5zZm9ybT0idHJhbnNsYXRlKDM0OTIsMCkiPjx1c2UgeGxpbms6aHJlZj0iI3JiLTAiLz48L2c+CjxnIHRyYW5zZm9ybT0idHJhbnNsYXRlKDM1ODksMCkiPjx1c2UgeGxpbms6aHJlZj0iI3JlY3QtMCIvPjwvZz4KPGcgdHJhbnNmb3JtPSJ0cmFuc2xhdGUoMzY4NiwwKSI+PHVzZSB4bGluazpocmVmPSIjbGItMCIvPjwvZz4KPGcgdHJhbnNmb3JtPSJ0cmFuc2xhdGUoMzk3NywwKSI+PHVzZSB4bGluazpocmVmPSIjbl9yYi0wIi8+PC9nPgo8ZyB0cmFuc2Zvcm09InRyYW5zbGF0ZSg0MDc0LDApIj48dXNlIHhsaW5rOmhyZWY9IiNiLTAiLz48L2c+CjxnIHRyYW5zZm9ybT0idHJhbnNsYXRlKDQzNjUsMCkiPjx1c2UgeGxpbms6aHJlZj0iI25fcmItMCIvPjwvZz4KPGcgdHJhbnNmb3JtPSJ0cmFuc2xhdGUoNDQ2MiwwKSI+PHVzZSB4bGluazpocmVmPSIjYi0wIi8+PC9nPgo8ZyB0cmFuc2Zvcm09InRyYW5zbGF0ZSg0NjU2LDApIj48dXNlIHhsaW5rOmhyZWY9IiNyYi0wIi8+PC9nPgo8ZyB0cmFuc2Zvcm09InRyYW5zbGF0ZSg0NzUzLDApIj48dXNlIHhsaW5rOmhyZWY9IiNsLTAiLz48L2c+CjxnIHRyYW5zZm9ybT0idHJhbnNsYXRlKDUxNDEsMCkiPjx1c2UgeGxpbms6aHJlZj0iI2ItMCIvPjwvZz4KPGcgdHJhbnNmb3JtPSJ0cmFuc2xhdGUoNTIzOCwwKSI+PHVzZSB4bGluazpocmVmPSIjbl9yYi0wIi8+PC9nPgo8ZyB0cmFuc2Zvcm09InRyYW5zbGF0ZSg1MzM1LDApIj48dXNlIHhsaW5rOmhyZWY9IiNyYi0wIi8+PC9nPgo8ZyB0cmFuc2Zvcm09InRyYW5zbGF0ZSg1NDMyLDApIj48dXNlIHhsaW5rOmhyZWY9IiNsYi0wIi8+PC9nPgo8ZyB0cmFuc2Zvcm09InRyYW5zbGF0ZSg1NjI2LDApIj48dXNlIHhsaW5rOmhyZWY9IiNyLTAiLz48L2c+CjxnIHRyYW5zZm9ybT0idHJhbnNsYXRlKDU3MjMsMCkiPjx1c2UgeGxpbms6aHJlZj0iI3JlY3QtMCIvPjwvZz4KPGcgdHJhbnNmb3JtPSJ0cmFuc2xhdGUoNTgyMCwwKSI+PHVzZSB4bGluazpocmVmPSIjbC0wIi8+PC9nPgo8ZyB0cmFuc2Zvcm09InRyYW5zbGF0ZSg3NzYsOTcpIj48dXNlIHhsaW5rOmhyZWY9IiNyLTAiLz48L2c+CjxnIHRyYW5zZm9ybT0idHJhbnNsYXRlKDg3Myw5NykiPjx1c2UgeGxpbms6aHJlZj0iI3JlY3QtMCIvPjwvZz4KPGcgdHJhbnNmb3JtPSJ0cmFuc2xhdGUoOTcwLDk3KSI+PHVzZSB4bGluazpocmVmPSIjcmVjdC0wIi8+PC9nPgo8ZyB0cmFuc2Zvcm09InRyYW5zbGF0ZSgxMDY3LDk3KSI+PHVzZSB4bGluazpocmVmPSIjbGItMCIvPjwvZz4KPGcgdHJhbnNmb3JtPSJ0cmFuc2xhdGUoMTI2MSw5NykiPjx1c2UgeGxpbms6aHJlZj0iI3JlY3QtMCIvPjwvZz4KPGcgdHJhbnNmb3JtPSJ0cmFuc2xhdGUoMTQ1NSw5NykiPjx1c2UgeGxpbms6aHJlZj0iI3J0LTAiLz48L2c+CjxnIHRyYW5zZm9ybT0idHJhbnNsYXRlKDE1NTIsOTcpIj48dXNlIHhsaW5rOmhyZWY9IiNsdC0wIi8+PC9nPgo8ZyB0cmFuc2Zvcm09InRyYW5zbGF0ZSgxOTQwLDk3KSI+PHVzZSB4bGluazpocmVmPSIjdC0wIi8+PC9nPgo8ZyB0cmFuc2Zvcm09InRyYW5zbGF0ZSgyMTM0LDk3KSI+PHVzZSB4bGluazpocmVmPSIjbl9yYi0wIi8+PC9nPgo8ZyB0cmFuc2Zvcm09InRyYW5zbGF0ZSgyMjMxLDk3KSI+PHVzZSB4bGluazpocmVmPSIjcmItMCIvPjwvZz4KPGcgdHJhbnNmb3JtPSJ0cmFuc2xhdGUoMjMyOCw5NykiPjx1c2UgeGxpbms6aHJlZj0iI2xiLTAiLz48L2c+CjxnIHRyYW5zZm9ybT0idHJhbnNsYXRlKDI1MjIsOTcpIj48dXNlIHhsaW5rOmhyZWY9IiNyLTAiLz48L2c+CjxnIHRyYW5zZm9ybT0idHJhbnNsYXRlKDI2MTksOTcpIj48dXNlIHhsaW5rOmhyZWY9IiNyZWN0LTAiLz48L2c+CjxnIHRyYW5zZm9ybT0idHJhbnNsYXRlKDI3MTYsOTcpIj48dXNlIHhsaW5rOmhyZWY9IiNyZWN0LTAiLz48L2c+CjxnIHRyYW5zZm9ybT0idHJhbnNsYXRlKDI4MTMsOTcpIj48dXNlIHhsaW5rOmhyZWY9IiNsLTAiLz48L2c+CjxnIHRyYW5zZm9ybT0idHJhbnNsYXRlKDI5MTAsOTcpIj48dXNlIHhsaW5rOmhyZWY9IiNuX3JiLTAiLz48L2c+CjxnIHRyYW5zZm9ybT0idHJhbnNsYXRlKDMwMDcsOTcpIj48dXNlIHhsaW5rOmhyZWY9IiNiLTAiLz48L2c+CjxnIHRyYW5zZm9ybT0idHJhbnNsYXRlKDMyMDEsOTcpIj48dXNlIHhsaW5rOmhyZWY9IiNyYi0wIi8+PC9nPgo8ZyB0cmFuc2Zvcm09InRyYW5zbGF0ZSgzMjk4LDk3KSI+PHVzZSB4bGluazpocmVmPSIjbHQtMCIvPjwvZz4KPGcgdHJhbnNmb3JtPSJ0cmFuc2xhdGUoMzM5NSw5NykiPjx1c2UgeGxpbms6aHJlZj0iI25fcmItMCIvPjwvZz4KPGcgdHJhbnNmb3JtPSJ0cmFuc2xhdGUoMzQ5Miw5NykiPjx1c2UgeGxpbms6aHJlZj0iI3JlY3QtMCIvPjwvZz4KPGcgdHJhbnNmb3JtPSJ0cmFuc2xhdGUoMzU4OSw5NykiPjx1c2UgeGxpbms6aHJlZj0iI3JlY3QtMCIvPjwvZz4KPGcgdHJhbnNmb3JtPSJ0cmFuc2xhdGUoMzY4Niw5NykiPjx1c2UgeGxpbms6aHJlZj0iI3JlY3QtMCIvPjwvZz4KPGcgdHJhbnNmb3JtPSJ0cmFuc2xhdGUoMzc4Myw5NykiPjx1c2UgeGxpbms6aHJlZj0iI3JlY3QtMCIvPjwvZz4KPGcgdHJhbnNmb3JtPSJ0cmFuc2xhdGUoMzg4MCw5NykiPjx1c2UgeGxpbms6aHJlZj0iI3JlY3QtMCIvPjwvZz4KPGcgdHJhbnNmb3JtPSJ0cmFuc2xhdGUoMzk3Nyw5NykiPjx1c2UgeGxpbms6aHJlZj0iI3JlY3QtMCIvPjwvZz4KPGcgdHJhbnNmb3JtPSJ0cmFuc2xhdGUoNDA3NCw5NykiPjx1c2UgeGxpbms6aHJlZj0iI2x0LTAiLz48L2c+CjxnIHRyYW5zZm9ybT0idHJhbnNsYXRlKDQyNjgsOTcpIj48dXNlIHhsaW5rOmhyZWY9IiNyYi0wIi8+PC9nPgo8ZyB0cmFuc2Zvcm09InRyYW5zbGF0ZSg0MzY1LDk3KSI+PHVzZSB4bGluazpocmVmPSIjcmVjdC0wIi8+PC9nPgo8ZyB0cmFuc2Zvcm09InRyYW5zbGF0ZSg0NDYyLDk3KSI+PHVzZSB4bGluazpocmVmPSIjcmVjdC0wIi8+PC9nPgo8ZyB0cmFuc2Zvcm09InRyYW5zbGF0ZSg0NjU2LDk3KSI+PHVzZSB4bGluazpocmVmPSIjdC0wIi8+PC9nPgo8ZyB0cmFuc2Zvcm09InRyYW5zbGF0ZSg1MTQxLDk3KSI+PHVzZSB4bGluazpocmVmPSIjcmVjdC0wIi8+PC9nPgo8ZyB0cmFuc2Zvcm09InRyYW5zbGF0ZSg1MjM4LDk3KSI+PHVzZSB4bGluazpocmVmPSIjcmVjdC0wIi8+PC9nPgo8ZyB0cmFuc2Zvcm09InRyYW5zbGF0ZSg1MzM1LDk3KSI+PHVzZSB4bGluazpocmVmPSIjcmVjdC0wIi8+PC9nPgo8ZyB0cmFuc2Zvcm09InRyYW5zbGF0ZSg1NDMyLDk3KSI+PHVzZSB4bGluazpocmVmPSIjcmVjdC0wIi8+PC9nPgo8ZyB0cmFuc2Zvcm09InRyYW5zbGF0ZSg1NTI5LDk3KSI+PHVzZSB4bGluazpocmVmPSIjbGItMCIvPjwvZz4KPGcgdHJhbnNmb3JtPSJ0cmFuc2xhdGUoOTcwLDE5NCkiPjx1c2UgeGxpbms6aHJlZj0iI3JlY3QtMCIvPjwvZz4KPGcgdHJhbnNmb3JtPSJ0cmFuc2xhdGUoMTA2NywxOTQpIj48dXNlIHhsaW5rOmhyZWY9IiNsdC0wIi8+PC9nPgo8ZyB0cmFuc2Zvcm09InRyYW5zbGF0ZSgxMjYxLDE5NCkiPjx1c2UgeGxpbms6aHJlZj0iI3J0LTAiLz48L2c+CjxnIHRyYW5zZm9ybT0idHJhbnNsYXRlKDEzNTgsMTk0KSI+PHVzZSB4bGluazpocmVmPSIjbC0wIi8+PC9nPgo8ZyB0cmFuc2Zvcm09InRyYW5zbGF0ZSgxNjQ5LDE5NCkiPjx1c2UgeGxpbms6aHJlZj0iI3JiLTAiLz48L2c+CjxnIHRyYW5zZm9ybT0idHJhbnNsYXRlKDE3NDYsMTk0KSI+PHVzZSB4bGluazpocmVmPSIjbGItMCIvPjwvZz4KPGcgdHJhbnNmb3JtPSJ0cmFuc2xhdGUoMjAzNywxOTQpIj48dXNlIHhsaW5rOmhyZWY9IiNyYi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jE5LDE5NCkiPjx1c2UgeGxpbms6aHJlZj0iI3QtMCIvPjwvZz4KPGcgdHJhbnNmb3JtPSJ0cmFuc2xhdGUoMjkxMCwxOTQpIj48dXNlIHhsaW5rOmhyZWY9IiNyLTAiLz48L2c+CjxnIHRyYW5zZm9ybT0idHJhbnNsYXRlKDMwMDcsMTk0KSI+PHVzZSB4bGluazpocmVmPSIjbHQtMCIvPjwvZz4KPGcgdHJhbnNmb3JtPSJ0cmFuc2xhdGUoMzIwMSwxOTQpIj48dXNlIHhsaW5rOmhyZWY9IiN0LTAiLz48L2c+CjxnIHRyYW5zZm9ybT0idHJhbnNsYXRlKDMzOTUsMTk0KSI+PHVzZSB4bGluazpocmVmPSIjci0wIi8+PC9nPgo8ZyB0cmFuc2Zvcm09InRyYW5zbGF0ZSgzNDkyLDE5NCkiPjx1c2UgeGxpbms6aHJlZj0iI3JlY3QtMCIvPjwvZz4KPGcgdHJhbnNmb3JtPSJ0cmFuc2xhdGUoMzg4MCwxOTQpIj48dXNlIHhsaW5rOmhyZWY9IiNyZWN0LTAiLz48L2c+CjxnIHRyYW5zZm9ybT0idHJhbnNsYXRlKDM5NzcsMTk0KSI+PHVzZSB4bGluazpocmVmPSIjbHQtMCIvPjwvZz4KPGcgdHJhbnNmb3JtPSJ0cmFuc2xhdGUoNDI2OCwxOTQpIj48dXNlIHhsaW5rOmhyZWY9IiNyZWN0LTAiLz48L2c+CjxnIHRyYW5zZm9ybT0idHJhbnNsYXRlKDQzNjUsMTk0KSI+PHVzZSB4bGluazpocmVmPSIjcmVjdC0wIi8+PC9nPgo8ZyB0cmFuc2Zvcm09InRyYW5zbGF0ZSg0NDYyLDE5NCkiPjx1c2UgeGxpbms6aHJlZj0iI2x0LTAiLz48L2c+CjxnIHRyYW5zZm9ybT0idHJhbnNsYXRlKDUxNDEsMTk0KSI+PHVzZSB4bGluazpocmVmPSIjcmVjdC0wIi8+PC9nPgo8ZyB0cmFuc2Zvcm09InRyYW5zbGF0ZSg1MzM1LDE5NCkiPjx1c2UgeGxpbms6aHJlZj0iI3QtMCIvPjwvZz4KPGcgdHJhbnNmb3JtPSJ0cmFuc2xhdGUoNTUyOSwxOTQpIj48dXNlIHhsaW5rOmhyZWY9IiNyZWN0LTAiLz48L2c+CjxnIHRyYW5zZm9ybT0idHJhbnNsYXRlKDU2MjYsMTk0KSI+PHVzZSB4bGluazpocmVmPSIjbC0wIi8+PC9nPgo8ZyB0cmFuc2Zvcm09InRyYW5zbGF0ZSg5NzAsMjkxKSI+PHVzZSB4bGluazpocmVmPSIjcmVjdC0wIi8+PC9nPgo8ZyB0cmFuc2Zvcm09InRyYW5zbGF0ZSgxNDU1LDI5MSkiPjx1c2UgeGxpbms6aHJlZj0iI2VtcHR5LTAiLz48L2c+CjxnIHRyYW5zZm9ybT0idHJhbnNsYXRlKDE2NDksMjkxKSI+PHVzZSB4bGluazpocmVmPSIjcmVjdC0wIi8+PC9nPgo8ZyB0cmFuc2Zvcm09InRyYW5zbGF0ZSgxNzQ2LDI5MSkiPjx1c2UgeGxpbms6aHJlZj0iI3JlY3QtMCIvPjwvZz4KPGcgdHJhbnNmb3JtPSJ0cmFuc2xhdGUoMjAzNywyOTEpIj48dXNlIHhsaW5rOmhyZWY9IiNyZWN0LTAiLz48L2c+CjxnIHRyYW5zZm9ybT0idHJhbnNsYXRlKDIxMzQsMjkxKSI+PHVzZSB4bGluazpocmVmPSIjbHQtMCIvPjwvZz4KPGcgdHJhbnNmb3JtPSJ0cmFuc2xhdGUoMjMyOCwyOTEpIj48dXNlIHhsaW5rOmhyZWY9IiNydC0wIi8+PC9nPgo8ZyB0cmFuc2Zvcm09InRyYW5zbGF0ZSgyNDI1LDI5MSkiPjx1c2UgeGxpbms6aHJlZj0iI2xiLTAiLz48L2c+CjxnIHRyYW5zZm9ybT0idHJhbnNsYXRlKDI4MTMsMjkxKSI+PHVzZSB4bGluazpocmVmPSIjZW1wdHktMCIvPjwvZz4KPGcgdHJhbnNmb3JtPSJ0cmFuc2xhdGUoMzQ5MiwyOTEpIj48dXNlIHhsaW5rOmhyZWY9IiNyZWN0LTAiLz48L2c+CjxnIHRyYW5zZm9ybT0idHJhbnNsYXRlKDM1ODksMjkxKSI+PHVzZSB4bGluazpocmVmPSIjbC0wIi8+PC9nPgo8ZyB0cmFuc2Zvcm09InRyYW5zbGF0ZSgzODgwLDI5MSkiPjx1c2UgeGxpbms6aHJlZj0iI3QtMCIvPjwvZz4KPGcgdHJhbnNmb3JtPSJ0cmFuc2xhdGUoNDA3NCwyOTEpIj48dXNlIHhsaW5rOmhyZWY9IiNlbXB0eS0wIi8+PC9nPgo8ZyB0cmFuc2Zvcm09InRyYW5zbGF0ZSg0MjY4LDI5MSkiPjx1c2UgeGxpbms6aHJlZj0iI3JlY3QtMCIvPjwvZz4KPGcgdHJhbnNmb3JtPSJ0cmFuc2xhdGUoNDM2NSwyOTEpIj48dXNlIHhsaW5rOmhyZWY9IiNyZWN0LTAiLz48L2c+CjxnIHRyYW5zZm9ybT0idHJhbnNsYXRlKDQ2NTYsMjkxKSI+PHVzZSB4bGluazpocmVmPSIjZW1wdHktMCIvPjwvZz4KPGcgdHJhbnNmb3JtPSJ0cmFuc2xhdGUoNDk0NywyOTEpIj48dXNlIHhsaW5rOmhyZWY9IiNlbXB0eS0wIi8+PC9nPgo8ZyB0cmFuc2Zvcm09InRyYW5zbGF0ZSg1MTQxLDI5MSkiPjx1c2UgeGxpbms6aHJlZj0iI3QtMCIvPjwvZz4KPGcgdHJhbnNmb3JtPSJ0cmFuc2xhdGUoNTMzNSwyOTEpIj48dXNlIHhsaW5rOmhyZWY9IiNuX3JiLTAiLz48L2c+CjxnIHRyYW5zZm9ybT0idHJhbnNsYXRlKDU0MzIsMjkxKSI+PHVzZSB4bGluazpocmVmPSIjcmItMCIvPjwvZz4KPGcgdHJhbnNmb3JtPSJ0cmFuc2xhdGUoNTUyOSwyOTEpIj48dXNlIHhsaW5rOmhyZWY9IiNyZWN0LTAiLz48L2c+CjxnIHRyYW5zZm9ybT0idHJhbnNsYXRlKDU4MjAsMjkxKSI+PHVzZSB4bGluazpocmVmPSIjYi0wIi8+PC9nPgo8ZyB0cmFuc2Zvcm09InRyYW5zbGF0ZSg5NzAsMzg4KSI+PHVzZSB4bGluazpocmVmPSIjdC0wIi8+PC9nPgo8ZyB0cmFuc2Zvcm09InRyYW5zbGF0ZSgxMDY3LDM4OCkiPjx1c2UgeGxpbms6aHJlZj0iI25fcmItMCIvPjwvZz4KPGcgdHJhbnNmb3JtPSJ0cmFuc2xhdGUoMTE2NCwzODgpIj48dXNlIHhsaW5rOmhyZWY9IiNyYi0wIi8+PC9nPgo8ZyB0cmFuc2Zvcm09InRyYW5zbGF0ZSgxMjYxLDM4OCkiPjx1c2UgeGxpbms6aHJlZj0iI3JlY3QtMCIvPjwvZz4KPGcgdHJhbnNmb3JtPSJ0cmFuc2xhdGUoMTM1OCwzODgpIj48dXNlIHhsaW5rOmhyZWY9IiNsYi0wIi8+PC9nPgo8ZyB0cmFuc2Zvcm09InRyYW5zbGF0ZSgxNjQ5LDM4OCkiPjx1c2UgeGxpbms6aHJlZj0iI3JlY3QtMCIvPjwvZz4KPGcgdHJhbnNmb3JtPSJ0cmFuc2xhdGUoMTc0NiwzODgpIj48dXNlIHhsaW5rOmhyZWY9IiNyZWN0LTAiLz48L2c+CjxnIHRyYW5zZm9ybT0idHJhbnNsYXRlKDE4NDMsMzg4KSI+PHVzZSB4bGluazpocmVmPSIjbGItMCIvPjwvZz4KPGcgdHJhbnNmb3JtPSJ0cmFuc2xhdGUoMjAzNywzODgpIj48dXNlIHhsaW5rOmhyZWY9IiNyZWN0LTAiLz48L2c+CjxnIHRyYW5zZm9ybT0idHJhbnNsYXRlKDI0MjUsMzg4KSI+PHVzZSB4bGluazpocmVmPSIjdC0wIi8+PC9nPgo8ZyB0cmFuc2Zvcm09InRyYW5zbGF0ZSgyNjE5LDM4OCkiPjx1c2UgeGxpbms6aHJlZj0iI25fcmItMCIvPjwvZz4KPGcgdHJhbnNmb3JtPSJ0cmFuc2xhdGUoMjcxNiwzODgpIj48dXNlIHhsaW5rOmhyZWY9IiNiLTAiLz48L2c+CjxnIHRyYW5zZm9ybT0idHJhbnNsYXRlKDI5MTAsMzg4KSI+PHVzZSB4bGluazpocmVmPSIjbl9yYi0wIi8+PC9nPgo8ZyB0cmFuc2Zvcm09InRyYW5zbGF0ZSgzMDA3LDM4OCkiPjx1c2UgeGxpbms6aHJlZj0iI3JiLTAiLz48L2c+CjxnIHRyYW5zZm9ybT0idHJhbnNsYXRlKDMxMDQsMzg4KSI+PHVzZSB4bGluazpocmVmPSIjcmVjdC0wIi8+PC9nPgo8ZyB0cmFuc2Zvcm09InRyYW5zbGF0ZSgzMjAxLDM4OCkiPjx1c2UgeGxpbms6aHJlZj0iI3JlY3QtMCIvPjwvZz4KPGcgdHJhbnNmb3JtPSJ0cmFuc2xhdGUoMzI5OCwzODgpIj48dXNlIHhsaW5rOmhyZWY9IiNyZWN0LTAiLz48L2c+CjxnIHRyYW5zZm9ybT0idHJhbnNsYXRlKDMzOTUsMzg4KSI+PHVzZSB4bGluazpocmVmPSIjcmVjdC0wIi8+PC9nPgo8ZyB0cmFuc2Zvcm09InRyYW5zbGF0ZSgzNDkyLDM4OCkiPjx1c2UgeGxpbms6aHJlZj0iI3JlY3QtMCIvPjwvZz4KPGcgdHJhbnNmb3JtPSJ0cmFuc2xhdGUoNDI2OCwzODgpIj48dXNlIHhsaW5rOmhyZWY9IiNydC0wIi8+PC9nPgo8ZyB0cmFuc2Zvcm09InRyYW5zbGF0ZSg0MzY1LDM4OCkiPjx1c2UgeGxpbms6aHJlZj0iI3JlY3QtMCIvPjwvZz4KPGcgdHJhbnNmb3JtPSJ0cmFuc2xhdGUoNDQ2MiwzODgpIj48dXNlIHhsaW5rOmhyZWY9IiNsLTAiLz48L2c+CjxnIHRyYW5zZm9ybT0idHJhbnNsYXRlKDUzMzUsMzg4KSI+PHVzZSB4bGluazpocmVmPSIjcmItMCIvPjwvZz4KPGcgdHJhbnNmb3JtPSJ0cmFuc2xhdGUoNTQzMiwzODgpIj48dXNlIHhsaW5rOmhyZWY9IiNyZWN0LTAiLz48L2c+CjxnIHRyYW5zZm9ybT0idHJhbnNsYXRlKDU1MjksMzg4KSI+PHVzZSB4bGluazpocmVmPSIjcmVjdC0wIi8+PC9nPgo8ZyB0cmFuc2Zvcm09InRyYW5zbGF0ZSg1NjI2LDM4OCkiPjx1c2UgeGxpbms6aHJlZj0iI2xiLTAiLz48L2c+CjxnIHRyYW5zZm9ybT0idHJhbnNsYXRlKDU4MjAsMzg4KSI+PHVzZSB4bGluazpocmVmPSIjdC0wIi8+PC9nPgo8ZyB0cmFuc2Zvcm09InRyYW5zbGF0ZSg3NzYsNDg1KSI+PHVzZSB4bGluazpocmVmPSIjYi0wIi8+PC9nPgo8ZyB0cmFuc2Zvcm09InRyYW5zbGF0ZSgxMDY3LDQ4NSkiPjx1c2UgeGxpbms6aHJlZj0iI3ItMCIvPjwvZz4KPGcgdHJhbnNmb3JtPSJ0cmFuc2xhdGUoMTE2NCw0ODUpIj48dXNlIHhsaW5rOmhyZWY9IiNyZWN0LTAiLz48L2c+CjxnIHRyYW5zZm9ybT0idHJhbnNsYXRlKDEyNjEsNDg1KSI+PHVzZSB4bGluazpocmVmPSIjcmVjdC0wIi8+PC9nPgo8ZyB0cmFuc2Zvcm09InRyYW5zbGF0ZSgxMzU4LDQ4NSkiPjx1c2UgeGxpbms6aHJlZj0iI3JlY3QtMCIvPjwvZz4KPGcgdHJhbnNmb3JtPSJ0cmFuc2xhdGUoMTY0OSw0ODUpIj48dXNlIHhsaW5rOmhyZWY9IiNydC0wIi8+PC9nPgo8ZyB0cmFuc2Zvcm09InRyYW5zbGF0ZSgxNzQ2LDQ4NSkiPjx1c2UgeGxpbms6aHJlZj0iI3JlY3QtMCIvPjwvZz4KPGcgdHJhbnNmb3JtPSJ0cmFuc2xhdGUoMTg0Myw0ODUpIj48dXNlIHhsaW5rOmhyZWY9IiNsdC0wIi8+PC9nPgo8ZyB0cmFuc2Zvcm09InRyYW5zbGF0ZSgyMDM3LDQ4NSkiPjx1c2UgeGxpbms6aHJlZj0iI3QtMCIvPjwvZz4KPGcgdHJhbnNmb3JtPSJ0cmFuc2xhdGUoMjIzMSw0ODUpIj48dXNlIHhsaW5rOmhyZWY9IiNlbXB0eS0wIi8+PC9nPgo8ZyB0cmFuc2Zvcm09InRyYW5zbGF0ZSgyNTIyLDQ4NSkiPjx1c2UgeGxpbms6aHJlZj0iI3JiLTAiLz48L2c+CjxnIHRyYW5zZm9ybT0idHJhbnNsYXRlKDI2MTksNDg1KSI+PHVzZSB4bGluazpocmVmPSIjcmVjdC0wIi8+PC9nPgo8ZyB0cmFuc2Zvcm09InRyYW5zbGF0ZSgyNzE2LDQ4NSkiPjx1c2UgeGxpbms6aHJlZj0iI3JlY3QtMCIvPjwvZz4KPGcgdHJhbnNmb3JtPSJ0cmFuc2xhdGUoMjgxMyw0ODUpIj48dXNlIHhsaW5rOmhyZWY9IiNyZWN0LTAiLz48L2c+CjxnIHRyYW5zZm9ybT0idHJhbnNsYXRlKDI5MTAsNDg1KSI+PHVzZSB4bGluazpocmVmPSIjcmVjdC0wIi8+PC9nPgo8ZyB0cmFuc2Zvcm09InRyYW5zbGF0ZSgzMDA3LDQ4NSkiPjx1c2UgeGxpbms6aHJlZj0iI3JlY3QtMCIvPjwvZz4KPGcgdHJhbnNmb3JtPSJ0cmFuc2xhdGUoMzEwNCw0ODUpIj48dXNlIHhsaW5rOmhyZWY9IiNyZWN0LTAiLz48L2c+CjxnIHRyYW5zZm9ybT0idHJhbnNsYXRlKDM0OTIsNDg1KSI+PHVzZSB4bGluazpocmVmPSIjcmVjdC0wIi8+PC9nPgo8ZyB0cmFuc2Zvcm09InRyYW5zbGF0ZSgzNzgzLDQ4NSkiPjx1c2UgeGxpbms6aHJlZj0iI3ItMCIvPjwvZz4KPGcgdHJhbnNmb3JtPSJ0cmFuc2xhdGUoMzg4MCw0ODUpIj48dXNlIHhsaW5rOmhyZWY9IiNyZWN0LTAiLz48L2c+CjxnIHRyYW5zZm9ybT0idHJhbnNsYXRlKDM5NzcsNDg1KSI+PHVzZSB4bGluazpocmVmPSIjcmVjdC0wIi8+PC9nPgo8ZyB0cmFuc2Zvcm09InRyYW5zbGF0ZSg0MDc0LDQ4NSkiPjx1c2UgeGxpbms6aHJlZj0iI3JlY3QtMCIvPjwvZz4KPGcgdHJhbnNmb3JtPSJ0cmFuc2xhdGUoNDE3MSw0ODUpIj48dXNlIHhsaW5rOmhyZWY9IiNsLTAiLz48L2c+CjxnIHRyYW5zZm9ybT0idHJhbnNsYXRlKDQzNjUsNDg1KSI+PHVzZSB4bGluazpocmVmPSIjdC0wIi8+PC9nPgo8ZyB0cmFuc2Zvcm09InRyYW5zbGF0ZSg0NTU5LDQ4NSkiPjx1c2UgeGxpbms6aHJlZj0iI3ItMCIvPjwvZz4KPGcgdHJhbnNmb3JtPSJ0cmFuc2xhdGUoNDY1Niw0ODUpIj48dXNlIHhsaW5rOmhyZWY9IiNsYi0wIi8+PC9nPgo8ZyB0cmFuc2Zvcm09InRyYW5zbGF0ZSg0ODUwLDQ4NSkiPjx1c2UgeGxpbms6aHJlZj0iI2ItMCIvPjwvZz4KPGcgdHJhbnNmb3JtPSJ0cmFuc2xhdGUoNTE0MSw0ODUpIj48dXNlIHhsaW5rOmhyZWY9IiNlbXB0eS0wIi8+PC9nPgo8ZyB0cmFuc2Zvcm09InRyYW5zbGF0ZSg1MzM1LDQ4NSkiPjx1c2UgeGxpbms6aHJlZj0iI3J0LTAiLz48L2c+CjxnIHRyYW5zZm9ybT0idHJhbnNsYXRlKDU0MzIsNDg1KSI+PHVzZSB4bGluazpocmVmPSIjcmVjdC0wIi8+PC9nPgo8ZyB0cmFuc2Zvcm09InRyYW5zbGF0ZSg1NjI2LDQ4NSkiPjx1c2UgeGxpbms6aHJlZj0iI3JlY3QtMCIvPjwvZz4KPGcgdHJhbnNmb3JtPSJ0cmFuc2xhdGUoNzc2LDU4MikiPjx1c2UgeGxpbms6aHJlZj0iI3JlY3QtMCIvPjwvZz4KPGcgdHJhbnNmb3JtPSJ0cmFuc2xhdGUoODczLDU4MikiPjx1c2UgeGxpbms6aHJlZj0iI25fcmItMCIvPjwvZz4KPGcgdHJhbnNmb3JtPSJ0cmFuc2xhdGUoOTcwLDU4MikiPjx1c2UgeGxpbms6aHJlZj0iI2ItMCIvPjwvZz4KPGcgdHJhbnNmb3JtPSJ0cmFuc2xhdGUoMTE2NCw1ODIpIj48dXNlIHhsaW5rOmhyZWY9IiN0LTAiLz48L2c+CjxnIHRyYW5zZm9ybT0idHJhbnNsYXRlKDEzNTgsNTgyKSI+PHVzZSB4bGluazpocmVmPSIjdC0wIi8+PC9nPgo8ZyB0cmFuc2Zvcm09InRyYW5zbGF0ZSgxNTUyLDU4MikiPjx1c2UgeGxpbms6aHJlZj0iI2VtcHR5LTAiLz48L2c+CjxnIHRyYW5zZm9ybT0idHJhbnNsYXRlKDE3NDYsNTgyKSI+PHVzZSB4bGluazpocmVmPSIjcmVjdC0wIi8+PC9nPgo8ZyB0cmFuc2Zvcm09InRyYW5zbGF0ZSgxOTQwLDU4MikiPjx1c2UgeGxpbms6aHJlZj0iI2VtcHR5LTAiLz48L2c+CjxnIHRyYW5zZm9ybT0idHJhbnNsYXRlKDIxMzQsNTgyKSI+PHVzZSB4bGluazpocmVmPSIjZW1wdHktMCIvPjwvZz4KPGcgdHJhbnNmb3JtPSJ0cmFuc2xhdGUoMjMyOCw1ODIpIj48dXNlIHhsaW5rOmhyZWY9IiNiLTAiLz48L2c+CjxnIHRyYW5zZm9ybT0idHJhbnNsYXRlKDI1MjIsNTgyKSI+PHVzZSB4bGluazpocmVmPSIjdC0wIi8+PC9nPgo8ZyB0cmFuc2Zvcm09InRyYW5zbGF0ZSgyNzE2LDU4MikiPjx1c2UgeGxpbms6aHJlZj0iI3QtMCIvPjwvZz4KPGcgdHJhbnNmb3JtPSJ0cmFuc2xhdGUoMjkxMCw1ODIpIj48dXNlIHhsaW5rOmhyZWY9IiN0LTAiLz48L2c+CjxnIHRyYW5zZm9ybT0idHJhbnNsYXRlKDMxMDQsNTgyKSI+PHVzZSB4bGluazpocmVmPSIjcmVjdC0wIi8+PC9nPgo8ZyB0cmFuc2Zvcm09InRyYW5zbGF0ZSgzMjk4LDU4MikiPjx1c2UgeGxpbms6aHJlZj0iI2VtcHR5LTAiLz48L2c+CjxnIHRyYW5zZm9ybT0idHJhbnNsYXRlKDM0OTIsNTgyKSI+PHVzZSB4bGluazpocmVmPSIjcmVjdC0wIi8+PC9nPgo8ZyB0cmFuc2Zvcm09InRyYW5zbGF0ZSgzNjg2LDU4MikiPjx1c2UgeGxpbms6aHJlZj0iI2VtcHR5LTAiLz48L2c+CjxnIHRyYW5zZm9ybT0idHJhbnNsYXRlKDM4ODAsNTgyKSI+PHVzZSB4bGluazpocmVmPSIjdC0wIi8+PC9nPgo8ZyB0cmFuc2Zvcm09InRyYW5zbGF0ZSg0MDc0LDU4MikiPjx1c2UgeGxpbms6aHJlZj0iI3QtMCIvPjwvZz4KPGcgdHJhbnNmb3JtPSJ0cmFuc2xhdGUoNDI2OCw1ODIpIj48dXNlIHhsaW5rOmhyZWY9IiNiLTAiLz48L2c+CjxnIHRyYW5zZm9ybT0idHJhbnNsYXRlKDQ0NjIsNTgyKSI+PHVzZSB4bGluazpocmVmPSIjZW1wdHktMCIvPjwvZz4KPGcgdHJhbnNmb3JtPSJ0cmFuc2xhdGUoNDY1Niw1ODIpIj48dXNlIHhsaW5rOmhyZWY9IiNyZWN0LTAiLz48L2c+CjxnIHRyYW5zZm9ybT0idHJhbnNsYXRlKDQ3NTMsNTgyKSI+PHVzZSB4bGluazpocmVmPSIjbl9yYi0wIi8+PC9nPgo8ZyB0cmFuc2Zvcm09InRyYW5zbGF0ZSg0ODUwLDU4MikiPjx1c2UgeGxpbms6aHJlZj0iI3JlY3QtMCIvPjwvZz4KPGcgdHJhbnNmb3JtPSJ0cmFuc2xhdGUoNTA0NCw1ODIpIj48dXNlIHhsaW5rOmhyZWY9IiNiLTAiLz48L2c+CjxnIHRyYW5zZm9ybT0idHJhbnNsYXRlKDUyMzgsNTgyKSI+PHVzZSB4bGluazpocmVmPSIjZW1wdHktMCIvPjwvZz4KPGcgdHJhbnNmb3JtPSJ0cmFuc2xhdGUoNTQzMiw1ODIpIj48dXNlIHhsaW5rOmhyZWY9IiNyZWN0LTAiLz48L2c+CjxnIHRyYW5zZm9ybT0idHJhbnNsYXRlKDU2MjYsNTgyKSI+PHVzZSB4bGluazpocmVmPSIjdC0wIi8+PC9nPgo8ZyB0cmFuc2Zvcm09InRyYW5zbGF0ZSg1NzIzLDU4MikiPjx1c2UgeGxpbms6aHJlZj0iI25fcmItMCIvPjwvZz4KPGcgdHJhbnNmb3JtPSJ0cmFuc2xhdGUoNTgyMCw1ODIpIj48dXNlIHhsaW5rOmhyZWY9IiNiLTAiLz48L2c+CjxnIHRyYW5zZm9ybT0idHJhbnNsYXRlKDc3Niw2NzkpIj48dXNlIHhsaW5rOmhyZWY9IiNydC0wIi8+PC9nPgo8ZyB0cmFuc2Zvcm09InRyYW5zbGF0ZSg4NzMsNjc5KSI+PHVzZSB4bGluazpocmVmPSIjcmVjdC0wIi8+PC9nPgo8ZyB0cmFuc2Zvcm09InRyYW5zbGF0ZSg5NzAsNjc5KSI+PHVzZSB4bGluazpocmVmPSIjbHQtMCIvPjwvZz4KPGcgdHJhbnNmb3JtPSJ0cmFuc2xhdGUoMTQ1NSw2NzkpIj48dXNlIHhsaW5rOmhyZWY9IiNlbXB0eS0wIi8+PC9nPgo8ZyB0cmFuc2Zvcm09InRyYW5zbGF0ZSgxNzQ2LDY3OSkiPjx1c2UgeGxpbms6aHJlZj0iI3JlY3QtMCIvPjwvZz4KPGcgdHJhbnNmb3JtPSJ0cmFuc2xhdGUoMTg0Myw2NzkpIj48dXNlIHhsaW5rOmhyZWY9IiNsLTAiLz48L2c+CjxnIHRyYW5zZm9ybT0idHJhbnNsYXRlKDIwMzcsNjc5KSI+PHVzZSB4bGluazpocmVmPSIjYi0wIi8+PC9nPgo8ZyB0cmFuc2Zvcm09InRyYW5zbGF0ZSgyMzI4LDY3OSkiPjx1c2UgeGxpbms6aHJlZj0iI3JlY3QtMCIvPjwvZz4KPGcgdHJhbnNmb3JtPSJ0cmFuc2xhdGUoMjUyMiw2NzkpIj48dXNlIHhsaW5rOmhyZWY9IiNuX3JiLTAiLz48L2c+CjxnIHRyYW5zZm9ybT0idHJhbnNsYXRlKDI2MTksNjc5KSI+PHVzZSB4bGluazpocmVmPSIjYi0wIi8+PC9nPgo8ZyB0cmFuc2Zvcm09InRyYW5zbGF0ZSgzMTA0LDY3OSkiPjx1c2UgeGxpbms6aHJlZj0iI3JlY3QtMCIvPjwvZz4KPGcgdHJhbnNmb3JtPSJ0cmFuc2xhdGUoMzM5NSw2NzkpIj48dXNlIHhsaW5rOmhyZWY9IiNuX3JiLTAiLz48L2c+CjxnIHRyYW5zZm9ybT0idHJhbnNsYXRlKDM0OTIsNjc5KSI+PHVzZSB4bGluazpocmVmPSIjcmVjdC0wIi8+PC9nPgo8ZyB0cmFuc2Zvcm09InRyYW5zbGF0ZSg0MTcxLDY3OSkiPjx1c2UgeGxpbms6aHJlZj0iI25fcmItMCIvPjwvZz4KPGcgdHJhbnNmb3JtPSJ0cmFuc2xhdGUoNDI2OCw2NzkpIj48dXNlIHhsaW5rOmhyZWY9IiNyZWN0LTAiLz48L2c+CjxnIHRyYW5zZm9ybT0idHJhbnNsYXRlKDQ2NTYsNjc5KSI+PHVzZSB4bGluazpocmVmPSIjcnQtMCIvPjwvZz4KPGcgdHJhbnNmb3JtPSJ0cmFuc2xhdGUoNDc1Myw2NzkpIj48dXNlIHhsaW5rOmhyZWY9IiNyZWN0LTAiLz48L2c+CjxnIHRyYW5zZm9ybT0idHJhbnNsYXRlKDQ4NTAsNjc5KSI+PHVzZSB4bGluazpocmVmPSIjbHQtMCIvPjwvZz4KPGcgdHJhbnNmb3JtPSJ0cmFuc2xhdGUoNDk0Nyw2NzkpIj48dXNlIHhsaW5rOmhyZWY9IiNuX3JiLTAiLz48L2c+CjxnIHRyYW5zZm9ybT0idHJhbnNsYXRlKDUwNDQsNjc5KSI+PHVzZSB4bGluazpocmVmPSIjcmVjdC0wIi8+PC9nPgo8ZyB0cmFuc2Zvcm09InRyYW5zbGF0ZSg1MTQxLDY3OSkiPjx1c2UgeGxpbms6aHJlZj0iI2wtMCIvPjwvZz4KPGcgdHJhbnNmb3JtPSJ0cmFuc2xhdGUoNTMzNSw2NzkpIj48dXNlIHhsaW5rOmhyZWY9IiNyLTAiLz48L2c+CjxnIHRyYW5zZm9ybT0idHJhbnNsYXRlKDU0MzIsNjc5KSI+PHVzZSB4bGluazpocmVmPSIjcmVjdC0wIi8+PC9nPgo8ZyB0cmFuc2Zvcm09InRyYW5zbGF0ZSg1NzIzLDY3OSkiPjx1c2UgeGxpbms6aHJlZj0iI3ItMCIvPjwvZz4KPGcgdHJhbnNmb3JtPSJ0cmFuc2xhdGUoNTgyMCw2NzkpIj48dXNlIHhsaW5rOmhyZWY9IiNsdC0wIi8+PC9nPgo8ZyB0cmFuc2Zvcm09InRyYW5zbGF0ZSgzODgsNzc2KSI+PHVzZSB4bGluazpocmVmPSIjci0wIi8+PC9nPgo8ZyB0cmFuc2Zvcm09InRyYW5zbGF0ZSg0ODUsNzc2KSI+PHVzZSB4bGluazpocmVmPSIjcmVjdC0wIi8+PC9nPgo8ZyB0cmFuc2Zvcm09InRyYW5zbGF0ZSg1ODIsNzc2KSI+PHVzZSB4bGluazpocmVmPSIjcmVjdC0wIi8+PC9nPgo8ZyB0cmFuc2Zvcm09InRyYW5zbGF0ZSg2NzksNzc2KSI+PHVzZSB4bGluazpocmVmPSIjbGItMCIvPjwvZz4KPGcgdHJhbnNmb3JtPSJ0cmFuc2xhdGUoMTA2Nyw3NzYpIj48dXNlIHhsaW5rOmhyZWY9IiNlbXB0eS0wIi8+PC9nPgo8ZyB0cmFuc2Zvcm09InRyYW5zbGF0ZSgxMjYxLDc3NikiPjx1c2UgeGxpbms6aHJlZj0iI2ItMCIvPjwvZz4KPGcgdHJhbnNmb3JtPSJ0cmFuc2xhdGUoMTc0Niw3NzYpIj48dXNlIHhsaW5rOmhyZWY9IiNyZWN0LTAiLz48L2c+CjxnIHRyYW5zZm9ybT0idHJhbnNsYXRlKDIwMzcsNzc2KSI+PHVzZSB4bGluazpocmVmPSIjcnQtMCIvPjwvZz4KPGcgdHJhbnNmb3JtPSJ0cmFuc2xhdGUoMjEzNCw3NzYpIj48dXNlIHhsaW5rOmhyZWY9IiNsLTAiLz48L2c+CjxnIHRyYW5zZm9ybT0idHJhbnNsYXRlKDIzMjgsNzc2KSI+PHVzZSB4bGluazpocmVmPSIjdC0wIi8+PC9nPgo8ZyB0cmFuc2Zvcm09InRyYW5zbGF0ZSgyNTIyLDc3NikiPjx1c2UgeGxpbms6aHJlZj0iI3ItMCIvPjwvZz4KPGcgdHJhbnNmb3JtPSJ0cmFuc2xhdGUoMjYxOSw3NzYpIj48dXNlIHhsaW5rOmhyZWY9IiNyZWN0LTAiLz48L2c+CjxnIHRyYW5zZm9ybT0idHJhbnNsYXRlKDMxMDQsNzc2KSI+PHVzZSB4bGluazpocmVmPSIjcnQtMCIvPjwvZz4KPGcgdHJhbnNmb3JtPSJ0cmFuc2xhdGUoMzIwMSw3NzYpIj48dXNlIHhsaW5rOmhyZWY9IiNyZWN0LTAiLz48L2c+CjxnIHRyYW5zZm9ybT0idHJhbnNsYXRlKDMyOTgsNzc2KSI+PHVzZSB4bGluazpocmVmPSIjcmVjdC0wIi8+PC9nPgo8ZyB0cmFuc2Zvcm09InRyYW5zbGF0ZSgzMzk1LDc3NikiPjx1c2UgeGxpbms6aHJlZj0iI3JlY3QtMCIvPjwvZz4KPGcgdHJhbnNmb3JtPSJ0cmFuc2xhdGUoMzQ5Miw3NzYpIj48dXNlIHhsaW5rOmhyZWY9IiNyZWN0LTAiLz48L2c+CjxnIHRyYW5zZm9ybT0idHJhbnNsYXRlKDM1ODksNzc2KSI+PHVzZSB4bGluazpocmVmPSIjbl9yYi0wIi8+PC9nPgo8ZyB0cmFuc2Zvcm09InRyYW5zbGF0ZSgzNjg2LDc3NikiPjx1c2UgeGxpbms6aHJlZj0iI2ItMCIvPjwvZz4KPGcgdHJhbnNmb3JtPSJ0cmFuc2xhdGUoNDE3MSw3NzYpIj48dXNlIHhsaW5rOmhyZWY9IiNyLTAiLz48L2c+CjxnIHRyYW5zZm9ybT0idHJhbnNsYXRlKDQyNjgsNzc2KSI+PHVzZSB4bGluazpocmVmPSIjcmVjdC0wIi8+PC9nPgo8ZyB0cmFuc2Zvcm09InRyYW5zbGF0ZSg0MzY1LDc3NikiPjx1c2UgeGxpbms6aHJlZj0iI3JlY3QtMCIvPjwvZz4KPGcgdHJhbnNmb3JtPSJ0cmFuc2xhdGUoNDQ2Miw3NzYpIj48dXNlIHhsaW5rOmhyZWY9IiNsLTAiLz48L2c+CjxnIHRyYW5zZm9ybT0idHJhbnNsYXRlKDQ3NTMsNzc2KSI+PHVzZSB4bGluazpocmVmPSIjcmVjdC0wIi8+PC9nPgo8ZyB0cmFuc2Zvcm09InRyYW5zbGF0ZSg0OTQ3LDc3NikiPjx1c2UgeGxpbms6aHJlZj0iI3ItMCIvPjwvZz4KPGcgdHJhbnNmb3JtPSJ0cmFuc2xhdGUoNTA0NCw3NzYpIj48dXNlIHhsaW5rOmhyZWY9IiNyZWN0LTAiLz48L2c+CjxnIHRyYW5zZm9ybT0idHJhbnNsYXRlKDUyMzgsNzc2KSI+PHVzZSB4bGluazpocmVmPSIjZW1wdHktMCIvPjwvZz4KPGcgdHJhbnNmb3JtPSJ0cmFuc2xhdGUoNTQzMiw3NzYpIj48dXNlIHhsaW5rOmhyZWY9IiNyZWN0LTAiLz48L2c+CjxnIHRyYW5zZm9ybT0idHJhbnNsYXRlKDU1MjksNzc2KSI+PHVzZSB4bGluazpocmVmPSIjcmVjdC0wIi8+PC9nPgo8ZyB0cmFuc2Zvcm09InRyYW5zbGF0ZSg1NjI2LDc3NikiPjx1c2UgeGxpbms6aHJlZj0iI2xiLTAiLz48L2c+CjxnIHRyYW5zZm9ybT0idHJhbnNsYXRlKDYwMTQsNzc2KSI+PHVzZSB4bGluazpocmVmPSIjci0wIi8+PC9nPgo8ZyB0cmFuc2Zvcm09InRyYW5zbGF0ZSg2MTExLDc3NikiPjx1c2UgeGxpbms6aHJlZj0iI2wtMCIvPjwvZz4KPGcgdHJhbnNmb3JtPSJ0cmFuc2xhdGUoNjQ5OSw3NzYpIj48dXNlIHhsaW5rOmhyZWY9IiNiLTAiLz48L2c+CjxnIHRyYW5zZm9ybT0idHJhbnNsYXRlKDAsODczKSI+PHVzZSB4bGluazpocmVmPSIjcmItMCIvPjwvZz4KPGcgdHJhbnNmb3JtPSJ0cmFuc2xhdGUoOTcsODczKSI+PHVzZSB4bGluazpocmVmPSIjcmVjdC0wIi8+PC9nPgo8ZyB0cmFuc2Zvcm09InRyYW5zbGF0ZSgxOTQsODczKSI+PHVzZSB4bGluazpocmVmPSIjbC0wIi8+PC9nPgo8ZyB0cmFuc2Zvcm09InRyYW5zbGF0ZSg2NzksODczKSI+PHVzZSB4bGluazpocmVmPSIjdC0wIi8+PC9nPgo8ZyB0cmFuc2Zvcm09InRyYW5zbGF0ZSg3NzYsODczKSI+PHVzZSB4bGluazpocmVmPSIjbl9yYi0wIi8+PC9nPgo8ZyB0cmFuc2Zvcm09InRyYW5zbGF0ZSg4NzMsODczKSI+PHVzZSB4bGluazpocmVmPSIjYi0wIi8+PC9nPgo8ZyB0cmFuc2Zvcm09InRyYW5zbGF0ZSgxMjYxLDg3MykiPjx1c2UgeGxpbms6aHJlZj0iI3J0LTAiLz48L2c+CjxnIHRyYW5zZm9ybT0idHJhbnNsYXRlKDEzNTgsODczKSI+PHVzZSB4bGluazpocmVmPSIjbC0wIi8+PC9nPgo8ZyB0cmFuc2Zvcm09InRyYW5zbGF0ZSgxNzQ2LDg3MykiPjx1c2UgeGxpbms6aHJlZj0iI3J0LTAiLz48L2c+CjxnIHRyYW5zZm9ybT0idHJhbnNsYXRlKDE4NDMsODczKSI+PHVzZSB4bGluazpocmVmPSIjcmVjdC0wIi8+PC9nPgo8ZyB0cmFuc2Zvcm09InRyYW5zbGF0ZSgxOTQwLDg3MykiPjx1c2UgeGxpbms6aHJlZj0iI2wtMCIvPjwvZz4KPGcgdHJhbnNmb3JtPSJ0cmFuc2xhdGUoMjIzMSw4NzMpIj48dXNlIHhsaW5rOmhyZWY9IiNlbXB0eS0wIi8+PC9nPgo8ZyB0cmFuc2Zvcm09InRyYW5zbGF0ZSgyNjE5LDg3MykiPjx1c2UgeGxpbms6aHJlZj0iI3J0LTAiLz48L2c+CjxnIHRyYW5zZm9ybT0idHJhbnNsYXRlKDI3MTYsODczKSI+PHVzZSB4bGluazpocmVmPSIjbGItMCIvPjwvZz4KPGcgdHJhbnNmb3JtPSJ0cmFuc2xhdGUoMjkxMCw4NzMpIj48dXNlIHhsaW5rOmhyZWY9IiNyYi0wIi8+PC9nPgo8ZyB0cmFuc2Zvcm09InRyYW5zbGF0ZSgzMDA3LDg3MykiPjx1c2UgeGxpbms6aHJlZj0iI2xiLTAiLz48L2c+CjxnIHRyYW5zZm9ybT0idHJhbnNsYXRlKDMxMDQsODczKSI+PHVzZSB4bGluazpocmVmPSIjbl9yYi0wIi8+PC9nPgo8ZyB0cmFuc2Zvcm09InRyYW5zbGF0ZSgzMjAxLDg3MykiPjx1c2UgeGxpbms6aHJlZj0iI3JlY3QtMCIvPjwvZz4KPGcgdHJhbnNmb3JtPSJ0cmFuc2xhdGUoMzI5OCw4NzMpIj48dXNlIHhsaW5rOmhyZWY9IiNsdC0wIi8+PC9nPgo8ZyB0cmFuc2Zvcm09InRyYW5zbGF0ZSgzNDkyLDg3MykiPjx1c2UgeGxpbms6aHJlZj0iI3JlY3QtMCIvPjwvZz4KPGcgdHJhbnNmb3JtPSJ0cmFuc2xhdGUoMzU4OSw4NzMpIj48dXNlIHhsaW5rOmhyZWY9IiNyZWN0LTAiLz48L2c+CjxnIHRyYW5zZm9ybT0idHJhbnNsYXRlKDM2ODYsODczKSI+PHVzZSB4bGluazpocmVmPSIjcmVjdC0wIi8+PC9nPgo8ZyB0cmFuc2Zvcm09InRyYW5zbGF0ZSgzNzgzLDg3MykiPjx1c2UgeGxpbms6aHJlZj0iI3JlY3QtMCIvPjwvZz4KPGcgdHJhbnNmb3JtPSJ0cmFuc2xhdGUoMzg4MCw4NzMpIj48dXNlIHhsaW5rOmhyZWY9IiNsLTAiLz48L2c+CjxnIHRyYW5zZm9ybT0idHJhbnNsYXRlKDQzNjUsODczKSI+PHVzZSB4bGluazpocmVmPSIjdC0wIi8+PC9nPgo8ZyB0cmFuc2Zvcm09InRyYW5zbGF0ZSg0NjU2LDg3MykiPjx1c2UgeGxpbms6aHJlZj0iI3ItMCIvPjwvZz4KPGcgdHJhbnNmb3JtPSJ0cmFuc2xhdGUoNDc1Myw4NzMpIj48dXNlIHhsaW5rOmhyZWY9IiNyZWN0LTAiLz48L2c+CjxnIHRyYW5zZm9ybT0idHJhbnNsYXRlKDQ4NTAsODczKSI+PHVzZSB4bGluazpocmVmPSIjbGItMCIvPjwvZz4KPGcgdHJhbnNmb3JtPSJ0cmFuc2xhdGUoNTA0NCw4NzMpIj48dXNlIHhsaW5rOmhyZWY9IiN0LTAiLz48L2c+CjxnIHRyYW5zZm9ybT0idHJhbnNsYXRlKDUyMzgsODczKSI+PHVzZSB4bGluazpocmVmPSIjbl9yYi0wIi8+PC9nPgo8ZyB0cmFuc2Zvcm09InRyYW5zbGF0ZSg1MzM1LDg3MykiPjx1c2UgeGxpbms6aHJlZj0iI3JiLTAiLz48L2c+CjxnIHRyYW5zZm9ybT0idHJhbnNsYXRlKDU0MzIsODczKSI+PHVzZSB4bGluazpocmVmPSIjcmVjdC0wIi8+PC9nPgo8ZyB0cmFuc2Zvcm09InRyYW5zbGF0ZSg1NTI5LDg3MykiPjx1c2UgeGxpbms6aHJlZj0iI3JlY3QtMCIvPjwvZz4KPGcgdHJhbnNmb3JtPSJ0cmFuc2xhdGUoNTYyNiw4NzMpIj48dXNlIHhsaW5rOmhyZWY9IiNyZWN0LTAiLz48L2c+CjxnIHRyYW5zZm9ybT0idHJhbnNsYXRlKDU3MjMsODczKSI+PHVzZSB4bGluazpocmVmPSIjcmVjdC0wIi8+PC9nPgo8ZyB0cmFuc2Zvcm09InRyYW5zbGF0ZSg1ODIwLDg3MykiPjx1c2UgeGxpbms6aHJlZj0iI3JlY3QtMCIvPjwvZz4KPGcgdHJhbnNmb3JtPSJ0cmFuc2xhdGUoNTkxNyw4NzMpIj48dXNlIHhsaW5rOmhyZWY9IiNsYi0wIi8+PC9nPgo8ZyB0cmFuc2Zvcm09InRyYW5zbGF0ZSg2MjA4LDg3MykiPjx1c2UgeGxpbms6aHJlZj0iI25fcmItMCIvPjwvZz4KPGcgdHJhbnNmb3JtPSJ0cmFuc2xhdGUoNjMwNSw4NzMpIj48dXNlIHhsaW5rOmhyZWY9IiNiLTAiLz48L2c+CjxnIHRyYW5zZm9ybT0idHJhbnNsYXRlKDY0MDIsODczKSI+PHVzZSB4bGluazpocmVmPSIjbl9yYi0wIi8+PC9nPgo8ZyB0cmFuc2Zvcm09InRyYW5zbGF0ZSg2NDk5LDg3MykiPjx1c2UgeGxpbms6aHJlZj0iI3JlY3QtMCIvPjwvZz4KPGcgdHJhbnNmb3JtPSJ0cmFuc2xhdGUoNjU5Niw4NzMpIj48dXNlIHhsaW5rOmhyZWY9IiNsLTAiLz48L2c+CjxnIHRyYW5zZm9ybT0idHJhbnNsYXRlKDAsOTcwKSI+PHVzZSB4bGluazpocmVmPSIjcnQtMCIvPjwvZz4KPGcgdHJhbnNmb3JtPSJ0cmFuc2xhdGUoOTcsOTcwKSI+PHVzZSB4bGluazpocmVmPSIjcmVjdC0wIi8+PC9nPgo8ZyB0cmFuc2Zvcm09InRyYW5zbGF0ZSgzODgsOTcwKSI+PHVzZSB4bGluazpocmVmPSIjZW1wdHktMCIvPjwvZz4KPGcgdHJhbnNmb3JtPSJ0cmFuc2xhdGUoNTgyLDk3MCkiPjx1c2UgeGxpbms6aHJlZj0iI2VtcHR5LTAiLz48L2c+CjxnIHRyYW5zZm9ybT0idHJhbnNsYXRlKDY3OSw5NzApIj48dXNlIHhsaW5rOmhyZWY9IiNuX3JiLTAiLz48L2c+CjxnIHRyYW5zZm9ybT0idHJhbnNsYXRlKDc3Niw5NzApIj48dXNlIHhsaW5rOmhyZWY9IiNyYi0wIi8+PC9nPgo8ZyB0cmFuc2Zvcm09InRyYW5zbGF0ZSg4NzMsOTcwKSI+PHVzZSB4bGluazpocmVmPSIjcmVjdC0wIi8+PC9nPgo8ZyB0cmFuc2Zvcm09InRyYW5zbGF0ZSg5NzAsOTcwKSI+PHVzZSB4bGluazpocmVmPSIjcmVjdC0wIi8+PC9nPgo8ZyB0cmFuc2Zvcm09InRyYW5zbGF0ZSgxMDY3LDk3MCkiPjx1c2UgeGxpbms6aHJlZj0iI2wtMCIvPjwvZz4KPGcgdHJhbnNmb3JtPSJ0cmFuc2xhdGUoMTQ1NSw5NzApIj48dXNlIHhsaW5rOmhyZWY9IiNyYi0wIi8+PC9nPgo8ZyB0cmFuc2Zvcm09InRyYW5zbGF0ZSgxNTUyLDk3MCkiPjx1c2UgeGxpbms6aHJlZj0iI3JlY3QtMCIvPjwvZz4KPGcgdHJhbnNmb3JtPSJ0cmFuc2xhdGUoMTY0OSw5NzApIj48dXNlIHhsaW5rOmhyZWY9IiNsLTAiLz48L2c+CjxnIHRyYW5zZm9ybT0idHJhbnNsYXRlKDIzMjgsOTcwKSI+PHVzZSB4bGluazpocmVmPSIjZW1wdHktMCIvPjwvZz4KPGcgdHJhbnNmb3JtPSJ0cmFuc2xhdGUoMjcxNiw5NzApIj48dXNlIHhsaW5rOmhyZWY9IiNyZWN0LTAiLz48L2c+CjxnIHRyYW5zZm9ybT0idHJhbnNsYXRlKDI4MTMsOTcwKSI+PHVzZSB4bGluazpocmVmPSIjbl9yYi0wIi8+PC9nPgo8ZyB0cmFuc2Zvcm09InRyYW5zbGF0ZSgyOTEwLDk3MCkiPjx1c2UgeGxpbms6aHJlZj0iI3JlY3QtMCIvPjwvZz4KPGcgdHJhbnNmb3JtPSJ0cmFuc2xhdGUoMzAwNyw5NzApIj48dXNlIHhsaW5rOmhyZWY9IiNyZWN0LTAiLz48L2c+CjxnIHRyYW5zZm9ybT0idHJhbnNsYXRlKDMxMDQsOTcwKSI+PHVzZSB4bGluazpocmVmPSIjcmVjdC0wIi8+PC9nPgo8ZyB0cmFuc2Zvcm09InRyYW5zbGF0ZSgzMjAxLDk3MCkiPjx1c2UgeGxpbms6aHJlZj0iI3JlY3QtMCIvPjwvZz4KPGcgdHJhbnNmb3JtPSJ0cmFuc2xhdGUoMzM5NSw5NzApIj48dXNlIHhsaW5rOmhyZWY9IiNyYi0wIi8+PC9nPgo8ZyB0cmFuc2Zvcm09InRyYW5zbGF0ZSgzNDkyLDk3MCkiPjx1c2UgeGxpbms6aHJlZj0iI2x0LTAiLz48L2c+CjxnIHRyYW5zZm9ybT0idHJhbnNsYXRlKDM2ODYsOTcwKSI+PHVzZSB4bGluazpocmVmPSIjcnQtMCIvPjwvZz4KPGcgdHJhbnNmb3JtPSJ0cmFuc2xhdGUoMzc4Myw5NzApIj48dXNlIHhsaW5rOmhyZWY9IiNsdC0wIi8+PC9nPgo8ZyB0cmFuc2Zvcm09InRyYW5zbGF0ZSg0NTU5LDk3MCkiPjx1c2UgeGxpbms6aHJlZj0iI2VtcHR5LTAiLz48L2c+CjxnIHRyYW5zZm9ybT0idHJhbnNsYXRlKDQ4NTAsOTcwKSI+PHVzZSB4bGluazpocmVmPSIjdC0wIi8+PC9nPgo8ZyB0cmFuc2Zvcm09InRyYW5zbGF0ZSg1MjM4LDk3MCkiPjx1c2UgeGxpbms6aHJlZj0iI3ItMCIvPjwvZz4KPGcgdHJhbnNmb3JtPSJ0cmFuc2xhdGUoNTMzNSw5NzApIj48dXNlIHhsaW5rOmhyZWY9IiNyZWN0LTAiLz48L2c+CjxnIHRyYW5zZm9ybT0idHJhbnNsYXRlKDU2MjYsOTcwKSI+PHVzZSB4bGluazpocmVmPSIjcmVjdC0wIi8+PC9nPgo8ZyB0cmFuc2Zvcm09InRyYW5zbGF0ZSg1ODIwLDk3MCkiPjx1c2UgeGxpbms6aHJlZj0iI3JlY3QtMCIvPjwvZz4KPGcgdHJhbnNmb3JtPSJ0cmFuc2xhdGUoNTkxNyw5NzApIj48dXNlIHhsaW5rOmhyZWY9IiNyZWN0LTAiLz48L2c+CjxnIHRyYW5zZm9ybT0idHJhbnNsYXRlKDYwMTQsOTcwKSI+PHVzZSB4bGluazpocmVmPSIjcmVjdC0wIi8+PC9nPgo8ZyB0cmFuc2Zvcm09InRyYW5zbGF0ZSg2MTExLDk3MCkiPjx1c2UgeGxpbms6aHJlZj0iI3JlY3QtMCIvPjwvZz4KPGcgdHJhbnNmb3JtPSJ0cmFuc2xhdGUoNjIwOCw5NzApIj48dXNlIHhsaW5rOmhyZWY9IiNyZWN0LTAiLz48L2c+CjxnIHRyYW5zZm9ybT0idHJhbnNsYXRlKDYzMDUsOTcwKSI+PHVzZSB4bGluazpocmVmPSIjcmVjdC0wIi8+PC9nPgo8ZyB0cmFuc2Zvcm09InRyYW5zbGF0ZSg2NDAyLDk3MCkiPjx1c2UgeGxpbms6aHJlZj0iI3JlY3QtMCIvPjwvZz4KPGcgdHJhbnNmb3JtPSJ0cmFuc2xhdGUoNjQ5OSw5NzApIj48dXNlIHhsaW5rOmhyZWY9IiNyZWN0LTAiLz48L2c+CjxnIHRyYW5zZm9ybT0idHJhbnNsYXRlKDk3LDEwNjcpIj48dXNlIHhsaW5rOmhyZWY9IiNyZWN0LTAiLz48L2c+CjxnIHRyYW5zZm9ybT0idHJhbnNsYXRlKDE5NCwxMDY3KSI+PHVzZSB4bGluazpocmVmPSIjcmVjdC0wIi8+PC9nPgo8ZyB0cmFuc2Zvcm09InRyYW5zbGF0ZSgyOTEsMTA2NykiPjx1c2UgeGxpbms6aHJlZj0iI2xiLTAiLz48L2c+CjxnIHRyYW5zZm9ybT0idHJhbnNsYXRlKDU4MiwxMDY3KSI+PHVzZSB4bGluazpocmVmPSIjbl9yYi0wIi8+PC9nPgo8ZyB0cmFuc2Zvcm09InRyYW5zbGF0ZSg2NzksMTA2NykiPjx1c2UgeGxpbms6aHJlZj0iI3JiLTAiLz48L2c+CjxnIHRyYW5zZm9ybT0idHJhbnNsYXRlKDc3NiwxMDY3KSI+PHVzZSB4bGluazpocmVmPSIjcmVjdC0wIi8+PC9nPgo8ZyB0cmFuc2Zvcm09InRyYW5zbGF0ZSg4NzMsMTA2NykiPjx1c2UgeGxpbms6aHJlZj0iI2x0LTAiLz48L2c+CjxnIHRyYW5zZm9ybT0idHJhbnNsYXRlKDEwNjcsMTA2NykiPjx1c2UgeGxpbms6aHJlZj0iI25fcmItMCIvPjwvZz4KPGcgdHJhbnNmb3JtPSJ0cmFuc2xhdGUoMTE2NCwxMDY3KSI+PHVzZSB4bGluazpocmVmPSIjYi0wIi8+PC9nPgo8ZyB0cmFuc2Zvcm09InRyYW5zbGF0ZSgxNDU1LDEwNjcpIj48dXNlIHhsaW5rOmhyZWY9IiNydC0wIi8+PC9nPgo8ZyB0cmFuc2Zvcm09InRyYW5zbGF0ZSgxNTUyLDEwNjcpIj48dXNlIHhsaW5rOmhyZWY9IiNyZWN0LTAiLz48L2c+CjxnIHRyYW5zZm9ybT0idHJhbnNsYXRlKDE5NDAsMTA2NykiPjx1c2UgeGxpbms6aHJlZj0iI3ItMCIvPjwvZz4KPGcgdHJhbnNmb3JtPSJ0cmFuc2xhdGUoMjAzNywxMDY3KSI+PHVzZSB4bGluazpocmVmPSIjbGItMCIvPjwvZz4KPGcgdHJhbnNmb3JtPSJ0cmFuc2xhdGUoMjUyMiwxMDY3KSI+PHVzZSB4bGluazpocmVmPSIjci0wIi8+PC9nPgo8ZyB0cmFuc2Zvcm09InRyYW5zbGF0ZSgyNjE5LDEwNjcpIj48dXNlIHhsaW5rOmhyZWY9IiNyZWN0LTAiLz48L2c+CjxnIHRyYW5zZm9ybT0idHJhbnNsYXRlKDI3MTYsMTA2NykiPjx1c2UgeGxpbms6aHJlZj0iI3JlY3QtMCIvPjwvZz4KPGcgdHJhbnNmb3JtPSJ0cmFuc2xhdGUoMjgxMywxMDY3KSI+PHVzZSB4bGluazpocmVmPSIjcmVjdC0wIi8+PC9nPgo8ZyB0cmFuc2Zvcm09InRyYW5zbGF0ZSgyOTEwLDEwNjcpIj48dXNlIHhsaW5rOmhyZWY9IiNsdC0wIi8+PC9nPgo8ZyB0cmFuc2Zvcm09InRyYW5zbGF0ZSgzMTA0LDEwNjcpIj48dXNlIHhsaW5rOmhyZWY9IiNyZWN0LTAiLz48L2c+CjxnIHRyYW5zZm9ybT0idHJhbnNsYXRlKDMyMDEsMTA2NykiPjx1c2UgeGxpbms6aHJlZj0iI3JlY3QtMCIvPjwvZz4KPGcgdHJhbnNmb3JtPSJ0cmFuc2xhdGUoMzM5NSwxMDY3KSI+PHVzZSB4bGluazpocmVmPSIjdC0wIi8+PC9nPgo8ZyB0cmFuc2Zvcm09InRyYW5zbGF0ZSgzOTc3LDEwNjcpIj48dXNlIHhsaW5rOmhyZWY9IiNlbXB0eS0wIi8+PC9nPgo8ZyB0cmFuc2Zvcm09InRyYW5zbGF0ZSg0MDc0LDEwNjcpIj48dXNlIHhsaW5rOmhyZWY9IiNuX3JiLTAiLz48L2c+CjxnIHRyYW5zZm9ybT0idHJhbnNsYXRlKDQxNzEsMTA2NykiPjx1c2UgeGxpbms6aHJlZj0iI2ItMCIvPjwvZz4KPGcgdHJhbnNmb3JtPSJ0cmFuc2xhdGUoNDY1NiwxMDY3KSI+PHVzZSB4bGluazpocmVmPSIjZW1wdHktMCIvPjwvZz4KPGcgdHJhbnNmb3JtPSJ0cmFuc2xhdGUoNTMzNSwxMDY3KSI+PHVzZSB4bGluazpocmVmPSIjcnQtMCIvPjwvZz4KPGcgdHJhbnNmb3JtPSJ0cmFuc2xhdGUoNTQzMiwxMDY3KSI+PHVzZSB4bGluazpocmVmPSIjcmVjdC0wIi8+PC9nPgo8ZyB0cmFuc2Zvcm09InRyYW5zbGF0ZSg1NTI5LDEwNjcpIj48dXNlIHhsaW5rOmhyZWY9IiNyZWN0LTAiLz48L2c+CjxnIHRyYW5zZm9ybT0idHJhbnNsYXRlKDU2MjYsMTA2NykiPjx1c2UgeGxpbms6aHJlZj0iI2x0LTAiLz48L2c+CjxnIHRyYW5zZm9ybT0idHJhbnNsYXRlKDU4MjAsMTA2NykiPjx1c2UgeGxpbms6aHJlZj0iI3QtMCIvPjwvZz4KPGcgdHJhbnNmb3JtPSJ0cmFuc2xhdGUoNjIwOCwxMDY3KSI+PHVzZSB4bGluazpocmVmPSIjcmVjdC0wIi8+PC9nPgo8ZyB0cmFuc2Zvcm09InRyYW5zbGF0ZSg2NDAyLDEwNjcpIj48dXNlIHhsaW5rOmhyZWY9IiNyZWN0LTAiLz48L2c+CjxnIHRyYW5zZm9ybT0idHJhbnNsYXRlKDY0OTksMTA2NykiPjx1c2UgeGxpbms6aHJlZj0iI3JlY3QtMCIvPjwvZz4KPGcgdHJhbnNmb3JtPSJ0cmFuc2xhdGUoMCwxMTY0KSI+PHVzZSB4bGluazpocmVmPSIjcmItMCIvPjwvZz4KPGcgdHJhbnNmb3JtPSJ0cmFuc2xhdGUoOTcsMTE2NCkiPjx1c2UgeGxpbms6aHJlZj0iI3JlY3QtMCIvPjwvZz4KPGcgdHJhbnNmb3JtPSJ0cmFuc2xhdGUoMTk0LDExNjQpIj48dXNlIHhsaW5rOmhyZWY9IiNyZWN0LTAiLz48L2c+CjxnIHRyYW5zZm9ybT0idHJhbnNsYXRlKDI5MSwxMTY0KSI+PHVzZSB4bGluazpocmVmPSIjbHQtMCIvPjwvZz4KPGcgdHJhbnNmb3JtPSJ0cmFuc2xhdGUoNDg1LDExNjQpIj48dXNlIHhsaW5rOmhyZWY9IiNyYi0wIi8+PC9nPgo8ZyB0cmFuc2Zvcm09InRyYW5zbGF0ZSg1ODIsMTE2NCkiPjx1c2UgeGxpbms6aHJlZj0iI3JlY3QtMCIvPjwvZz4KPGcgdHJhbnNmb3JtPSJ0cmFuc2xhdGUoNjc5LDExNjQpIj48dXNlIHhsaW5rOmhyZWY9IiNsdC0wIi8+PC9nPgo8ZyB0cmFuc2Zvcm09InRyYW5zbGF0ZSg5NzAsMTE2NCkiPjx1c2UgeGxpbms6aHJlZj0iI3ItMCIvPjwvZz4KPGcgdHJhbnNmb3JtPSJ0cmFuc2xhdGUoMTA2NywxMTY0KSI+PHVzZSB4bGluazpocmVmPSIjcmVjdC0wIi8+PC9nPgo8ZyB0cmFuc2Zvcm09InRyYW5zbGF0ZSgxMTY0LDExNjQpIj48dXNlIHhsaW5rOmhyZWY9IiNyZWN0LTAiLz48L2c+CjxnIHRyYW5zZm9ybT0idHJhbnNsYXRlKDE1NTIsMTE2NCkiPjx1c2UgeGxpbms6aHJlZj0iI3JlY3QtMCIvPjwvZz4KPGcgdHJhbnNmb3JtPSJ0cmFuc2xhdGUoMTg0MywxMTY0KSI+PHVzZSB4bGluazpocmVmPSIjZW1wdHktMCIvPjwvZz4KPGcgdHJhbnNmb3JtPSJ0cmFuc2xhdGUoMjAzNywxMTY0KSI+PHVzZSB4bGluazpocmVmPSIjcmVjdC0wIi8+PC9nPgo8ZyB0cmFuc2Zvcm09InRyYW5zbGF0ZSgyMjMxLDExNjQpIj48dXNlIHhsaW5rOmhyZWY9IiNlbXB0eS0wIi8+PC9nPgo8ZyB0cmFuc2Zvcm09InRyYW5zbGF0ZSgyNDI1LDExNjQpIj48dXNlIHhsaW5rOmhyZWY9IiNiLTAiLz48L2c+CjxnIHRyYW5zZm9ybT0idHJhbnNsYXRlKDI4MTMsMTE2NCkiPjx1c2UgeGxpbms6aHJlZj0iI3QtMCIvPjwvZz4KPGcgdHJhbnNmb3JtPSJ0cmFuc2xhdGUoMzEwNCwxMTY0KSI+PHVzZSB4bGluazpocmVmPSIjcnQtMCIvPjwvZz4KPGcgdHJhbnNmb3JtPSJ0cmFuc2xhdGUoMzIwMSwxMTY0KSI+PHVzZSB4bGluazpocmVmPSIjcmVjdC0wIi8+PC9nPgo8ZyB0cmFuc2Zvcm09InRyYW5zbGF0ZSgzNDkyLDExNjQpIj48dXNlIHhsaW5rOmhyZWY9IiNuX3JiLTAiLz48L2c+CjxnIHRyYW5zZm9ybT0idHJhbnNsYXRlKDM1ODksMTE2NCkiPjx1c2UgeGxpbms6aHJlZj0iI2ItMCIvPjwvZz4KPGcgdHJhbnNmb3JtPSJ0cmFuc2xhdGUoMzY4NiwxMTY0KSI+PHVzZSB4bGluazpocmVmPSIjbl9yYi0wIi8+PC9nPgo8ZyB0cmFuc2Zvcm09InRyYW5zbGF0ZSgzNzgzLDExNjQpIj48dXNlIHhsaW5rOmhyZWY9IiNiLTAiLz48L2c+CjxnIHRyYW5zZm9ybT0idHJhbnNsYXRlKDQwNzQsMTE2NCkiPjx1c2UgeGxpbms6aHJlZj0iI3JiLTAiLz48L2c+CjxnIHRyYW5zZm9ybT0idHJhbnNsYXRlKDQxNzEsMTE2NCkiPjx1c2UgeGxpbms6aHJlZj0iI3JlY3QtMCIvPjwvZz4KPGcgdHJhbnNmb3JtPSJ0cmFuc2xhdGUoNDQ2MiwxMTY0KSI+PHVzZSB4bGluazpocmVmPSIjZW1wdHktMCIvPjwvZz4KPGcgdHJhbnNmb3JtPSJ0cmFuc2xhdGUoNDg1MCwxMTY0KSI+PHVzZSB4bGluazpocmVmPSIjZW1wdHktMCIvPjwvZz4KPGcgdHJhbnNmb3JtPSJ0cmFuc2xhdGUoNTA0NCwxMTY0KSI+PHVzZSB4bGluazpocmVmPSIjZW1wdHktMCIvPjwvZz4KPGcgdHJhbnNmb3JtPSJ0cmFuc2xhdGUoNTIzOCwxMTY0KSI+PHVzZSB4bGluazpocmVmPSIjZW1wdHktMCIvPjwvZz4KPGcgdHJhbnNmb3JtPSJ0cmFuc2xhdGUoNTQzMiwxMTY0KSI+PHVzZSB4bGluazpocmVmPSIjdC0wIi8+PC9nPgo8ZyB0cmFuc2Zvcm09InRyYW5zbGF0ZSg2MDE0LDExNjQpIj48dXNlIHhsaW5rOmhyZWY9IiNyLTAiLz48L2c+CjxnIHRyYW5zZm9ybT0idHJhbnNsYXRlKDYxMTEsMTE2NCkiPjx1c2UgeGxpbms6aHJlZj0iI3JlY3QtMCIvPjwvZz4KPGcgdHJhbnNmb3JtPSJ0cmFuc2xhdGUoNjIwOCwxMTY0KSI+PHVzZSB4bGluazpocmVmPSIjbHQtMCIvPjwvZz4KPGcgdHJhbnNmb3JtPSJ0cmFuc2xhdGUoNjQwMiwxMTY0KSI+PHVzZSB4bGluazpocmVmPSIjcmVjdC0wIi8+PC9nPgo8ZyB0cmFuc2Zvcm09InRyYW5zbGF0ZSg2NDk5LDExNjQpIj48dXNlIHhsaW5rOmhyZWY9IiNsdC0wIi8+PC9nPgo8ZyB0cmFuc2Zvcm09InRyYW5zbGF0ZSgwLDEyNjEpIj48dXNlIHhsaW5rOmhyZWY9IiN0LTAiLz48L2c+CjxnIHRyYW5zZm9ybT0idHJhbnNsYXRlKDM4OCwxMjYxKSI+PHVzZSB4bGluazpocmVmPSIjbl9yYi0wIi8+PC9nPgo8ZyB0cmFuc2Zvcm09InRyYW5zbGF0ZSg0ODUsMTI2MSkiPjx1c2UgeGxpbms6aHJlZj0iI3JlY3QtMCIvPjwvZz4KPGcgdHJhbnNmb3JtPSJ0cmFuc2xhdGUoNzc2LDEyNjEpIj48dXNlIHhsaW5rOmhyZWY9IiNyYi0wIi8+PC9nPgo8ZyB0cmFuc2Zvcm09InRyYW5zbGF0ZSg4NzMsMTI2MSkiPjx1c2UgeGxpbms6aHJlZj0iI2wtMCIvPjwvZz4KPGcgdHJhbnNmb3JtPSJ0cmFuc2xhdGUoMTA2NywxMjYxKSI+PHVzZSB4bGluazpocmVmPSIjcnQtMCIvPjwvZz4KPGcgdHJhbnNmb3JtPSJ0cmFuc2xhdGUoMTE2NCwxMjYxKSI+PHVzZSB4bGluazpocmVmPSIjcmVjdC0wIi8+PC9nPgo8ZyB0cmFuc2Zvcm09InRyYW5zbGF0ZSgxMjYxLDEyNjEpIj48dXNlIHhsaW5rOmhyZWY9IiNyZWN0LTAiLz48L2c+CjxnIHRyYW5zZm9ybT0idHJhbnNsYXRlKDEzNTgsMTI2MSkiPjx1c2UgeGxpbms6aHJlZj0iI2xiLTAiLz48L2c+CjxnIHRyYW5zZm9ybT0idHJhbnNsYXRlKDE1NTIsMTI2MSkiPjx1c2UgeGxpbms6aHJlZj0iI3J0LTAiLz48L2c+CjxnIHRyYW5zZm9ybT0idHJhbnNsYXRlKDE2NDksMTI2MSkiPjx1c2UgeGxpbms6aHJlZj0iI2xiLTAiLz48L2c+CjxnIHRyYW5zZm9ybT0idHJhbnNsYXRlKDIwMzcsMTI2MSkiPjx1c2UgeGxpbms6aHJlZj0iI3QtMCIvPjwvZz4KPGcgdHJhbnNmb3JtPSJ0cmFuc2xhdGUoMjQyNSwxMjYxKSI+PHVzZSB4bGluazpocmVmPSIjdC0wIi8+PC9nPgo8ZyB0cmFuc2Zvcm09InRyYW5zbGF0ZSgyNjE5LDEyNjEpIj48dXNlIHhsaW5rOmhyZWY9IiNlbXB0eS0wIi8+PC9nPgo8ZyB0cmFuc2Zvcm09InRyYW5zbGF0ZSgyOTEwLDEyNjEpIj48dXNlIHhsaW5rOmhyZWY9IiNlbXB0eS0wIi8+PC9nPgo8ZyB0cmFuc2Zvcm09InRyYW5zbGF0ZSgzMjAxLDEyNjEpIj48dXNlIHhsaW5rOmhyZWY9IiNyZWN0LTAiLz48L2c+CjxnIHRyYW5zZm9ybT0idHJhbnNsYXRlKDMyOTgsMTI2MSkiPjx1c2UgeGxpbms6aHJlZj0iI3JlY3QtMCIvPjwvZz4KPGcgdHJhbnNmb3JtPSJ0cmFuc2xhdGUoMzM5NSwxMjYxKSI+PHVzZSB4bGluazpocmVmPSIjcmVjdC0wIi8+PC9nPgo8ZyB0cmFuc2Zvcm09InRyYW5zbGF0ZSgzNDkyLDEyNjEpIj48dXNlIHhsaW5rOmhyZWY9IiNyZWN0LTAiLz48L2c+CjxnIHRyYW5zZm9ybT0idHJhbnNsYXRlKDM1ODksMTI2MSkiPjx1c2UgeGxpbms6aHJlZj0iI3JlY3QtMCIvPjwvZz4KPGcgdHJhbnNmb3JtPSJ0cmFuc2xhdGUoMzY4NiwxMjYxKSI+PHVzZSB4bGluazpocmVmPSIjcmVjdC0wIi8+PC9nPgo8ZyB0cmFuc2Zvcm09InRyYW5zbGF0ZSgzNzgzLDEyNjEpIj48dXNlIHhsaW5rOmhyZWY9IiNsdC0wIi8+PC9nPgo8ZyB0cmFuc2Zvcm09InRyYW5zbGF0ZSgzOTc3LDEyNjEpIj48dXNlIHhsaW5rOmhyZWY9IiNuX3JiLTAiLz48L2c+CjxnIHRyYW5zZm9ybT0idHJhbnNsYXRlKDQwNzQsMTI2MSkiPjx1c2UgeGxpbms6aHJlZj0iI3JlY3QtMCIvPjwvZz4KPGcgdHJhbnNmb3JtPSJ0cmFuc2xhdGUoNDE3MSwxMjYxKSI+PHVzZSB4bGluazpocmVmPSIjcmVjdC0wIi8+PC9nPgo8ZyB0cmFuc2Zvcm09InRyYW5zbGF0ZSg0MjY4LDEyNjEpIj48dXNlIHhsaW5rOmhyZWY9IiNyZWN0LTAiLz48L2c+CjxnIHRyYW5zZm9ybT0idHJhbnNsYXRlKDQzNjUsMTI2MSkiPjx1c2UgeGxpbms6aHJlZj0iI2xiLTAiLz48L2c+CjxnIHRyYW5zZm9ybT0idHJhbnNsYXRlKDQ2NTYsMTI2MSkiPjx1c2UgeGxpbms6aHJlZj0iI2VtcHR5LTAiLz48L2c+CjxnIHRyYW5zZm9ybT0idHJhbnNsYXRlKDUxNDEsMTI2MSkiPjx1c2UgeGxpbms6aHJlZj0iI2VtcHR5LTAiLz48L2c+CjxnIHRyYW5zZm9ybT0idHJhbnNsYXRlKDUzMzUsMTI2MSkiPjx1c2UgeGxpbms6aHJlZj0iI2ItMCIvPjwvZz4KPGcgdHJhbnNmb3JtPSJ0cmFuc2xhdGUoNTYyNiwxMjYxKSI+PHVzZSB4bGluazpocmVmPSIjci0wIi8+PC9nPgo8ZyB0cmFuc2Zvcm09InRyYW5zbGF0ZSg1NzIzLDEyNjEpIj48dXNlIHhsaW5rOmhyZWY9IiNyZWN0LTAiLz48L2c+CjxnIHRyYW5zZm9ybT0idHJhbnNsYXRlKDU4MjAsMTI2MSkiPjx1c2UgeGxpbms6aHJlZj0iI2xiLTAiLz48L2c+CjxnIHRyYW5zZm9ybT0idHJhbnNsYXRlKDYxMTEsMTI2MSkiPjx1c2UgeGxpbms6aHJlZj0iI3QtMCIvPjwvZz4KPGcgdHJhbnNmb3JtPSJ0cmFuc2xhdGUoNjQwMiwxMjYxKSI+PHVzZSB4bGluazpocmVmPSIjdC0wIi8+PC9nPgo8ZyB0cmFuc2Zvcm09InRyYW5zbGF0ZSg5NywxMzU4KSI+PHVzZSB4bGluazpocmVmPSIjYi0wIi8+PC9nPgo8ZyB0cmFuc2Zvcm09InRyYW5zbGF0ZSgzODgsMTM1OCkiPjx1c2UgeGxpbms6aHJlZj0iI3ItMCIvPjwvZz4KPGcgdHJhbnNmb3JtPSJ0cmFuc2xhdGUoNDg1LDEzNTgpIj48dXNlIHhsaW5rOmhyZWY9IiNyZWN0LTAiLz48L2c+CjxnIHRyYW5zZm9ybT0idHJhbnNsYXRlKDU4MiwxMzU4KSI+PHVzZSB4bGluazpocmVmPSIjbC0wIi8+PC9nPgo8ZyB0cmFuc2Zvcm09InRyYW5zbGF0ZSg3NzYsMTM1OCkiPjx1c2UgeGxpbms6aHJlZj0iI3QtMCIvPjwvZz4KPGcgdHJhbnNmb3JtPSJ0cmFuc2xhdGUoOTcwLDEzNTgpIj48dXNlIHhsaW5rOmhyZWY9IiNlbXB0eS0wIi8+PC9nPgo8ZyB0cmFuc2Zvcm09InRyYW5zbGF0ZSgxMzU4LDEzNTgpIj48dXNlIHhsaW5rOmhyZWY9IiN0LTAiLz48L2c+CjxnIHRyYW5zZm9ybT0idHJhbnNsYXRlKDE2NDksMTM1OCkiPjx1c2UgeGxpbms6aHJlZj0iI3JlY3QtMCIvPjwvZz4KPGcgdHJhbnNmb3JtPSJ0cmFuc2xhdGUoMTc0NiwxMzU4KSI+PHVzZSB4bGluazpocmVmPSIjbGItMCIvPjwvZz4KPGcgdHJhbnNmb3JtPSJ0cmFuc2xhdGUoMTk0MCwxMzU4KSI+PHVzZSB4bGluazpocmVmPSIjYi0wIi8+PC9nPgo8ZyB0cmFuc2Zvcm09InRyYW5zbGF0ZSgyMTM0LDEzNTgpIj48dXNlIHhsaW5rOmhyZWY9IiNuX3JiLTAiLz48L2c+CjxnIHRyYW5zZm9ybT0idHJhbnNsYXRlKDIyMzEsMTM1OCkiPjx1c2UgeGxpbms6aHJlZj0iI3JiLTAiLz48L2c+CjxnIHRyYW5zZm9ybT0idHJhbnNsYXRlKDIzMjgsMTM1OCkiPjx1c2UgeGxpbms6aHJlZj0iI2xiLTAiLz48L2c+CjxnIHRyYW5zZm9ybT0idHJhbnNsYXRlKDI3MTYsMTM1OCkiPjx1c2UgeGxpbms6aHJlZj0iI3ItMCIvPjwvZz4KPGcgdHJhbnNmb3JtPSJ0cmFuc2xhdGUoMjgxMywxMzU4KSI+PHVzZSB4bGluazpocmVmPSIjbGItMCIvPjwvZz4KPGcgdHJhbnNmb3JtPSJ0cmFuc2xhdGUoMzAwNywxMzU4KSI+PHVzZSB4bGluazpocmVmPSIjbl9yYi0wIi8+PC9nPgo8ZyB0cmFuc2Zvcm09InRyYW5zbGF0ZSgzMTA0LDEzNTgpIj48dXNlIHhsaW5rOmhyZWY9IiNyYi0wIi8+PC9nPgo8ZyB0cmFuc2Zvcm09InRyYW5zbGF0ZSgzMjAxLDEzNTgpIj48dXNlIHhsaW5rOmhyZWY9IiNyZWN0LTAiLz48L2c+CjxnIHRyYW5zZm9ybT0idHJhbnNsYXRlKDMyOTgsMTM1OCkiPjx1c2UgeGxpbms6aHJlZj0iI3JlY3QtMCIvPjwvZz4KPGcgdHJhbnNmb3JtPSJ0cmFuc2xhdGUoMzM5NSwxMzU4KSI+PHVzZSB4bGluazpocmVmPSIjcmVjdC0wIi8+PC9nPgo8ZyB0cmFuc2Zvcm09InRyYW5zbGF0ZSgzNDkyLDEzNTgpIj48dXNlIHhsaW5rOmhyZWY9IiNyZWN0LTAiLz48L2c+CjxnIHRyYW5zZm9ybT0idHJhbnNsYXRlKDM1ODksMTM1OCkiPjx1c2UgeGxpbms6aHJlZj0iI3JlY3QtMCIvPjwvZz4KPGcgdHJhbnNmb3JtPSJ0cmFuc2xhdGUoMzY4NiwxMzU4KSI+PHVzZSB4bGluazpocmVmPSIjbHQtMCIvPjwvZz4KPGcgdHJhbnNmb3JtPSJ0cmFuc2xhdGUoMzk3NywxMzU4KSI+PHVzZSB4bGluazpocmVmPSIjci0wIi8+PC9nPgo8ZyB0cmFuc2Zvcm09InRyYW5zbGF0ZSg0MDc0LDEzNTgpIj48dXNlIHhsaW5rOmhyZWY9IiNyZWN0LTAiLz48L2c+CjxnIHRyYW5zZm9ybT0idHJhbnNsYXRlKDQxNzEsMTM1OCkiPjx1c2UgeGxpbms6aHJlZj0iI2x0LTAiLz48L2c+CjxnIHRyYW5zZm9ybT0idHJhbnNsYXRlKDQzNjUsMTM1OCkiPjx1c2UgeGxpbms6aHJlZj0iI3QtMCIvPjwvZz4KPGcgdHJhbnNmb3JtPSJ0cmFuc2xhdGUoNDU1OSwxMzU4KSI+PHVzZSB4bGluazpocmVmPSIjZW1wdHktMCIvPjwvZz4KPGcgdHJhbnNmb3JtPSJ0cmFuc2xhdGUoNDc1MywxMzU4KSI+PHVzZSB4bGluazpocmVmPSIjZW1wdHktMCIvPjwvZz4KPGcgdHJhbnNmb3JtPSJ0cmFuc2xhdGUoNDk0NywxMzU4KSI+PHVzZSB4bGluazpocmVmPSIjci0wIi8+PC9nPgo8ZyB0cmFuc2Zvcm09InRyYW5zbGF0ZSg1MDQ0LDEzNTgpIj48dXNlIHhsaW5rOmhyZWY9IiNsLTAiLz48L2c+CjxnIHRyYW5zZm9ybT0idHJhbnNsYXRlKDUzMzUsMTM1OCkiPjx1c2UgeGxpbms6aHJlZj0iI3J0LTAiLz48L2c+CjxnIHRyYW5zZm9ybT0idHJhbnNsYXRlKDU0MzIsMTM1OCkiPjx1c2UgeGxpbms6aHJlZj0iI2xiLTAiLz48L2c+CjxnIHRyYW5zZm9ybT0idHJhbnNsYXRlKDU4MjAsMTM1OCkiPjx1c2UgeGxpbms6aHJlZj0iI3J0LTAiLz48L2c+CjxnIHRyYW5zZm9ybT0idHJhbnNsYXRlKDU5MTcsMTM1OCkiPjx1c2UgeGxpbms6aHJlZj0iI2wtMCIvPjwvZz4KPGcgdHJhbnNmb3JtPSJ0cmFuc2xhdGUoNjExMSwxMzU4KSI+PHVzZSB4bGluazpocmVmPSIjbl9yYi0wIi8+PC9nPgo8ZyB0cmFuc2Zvcm09InRyYW5zbGF0ZSg2MjA4LDEzNTgpIj48dXNlIHhsaW5rOmhyZWY9IiNyYi0wIi8+PC9nPgo8ZyB0cmFuc2Zvcm09InRyYW5zbGF0ZSg2MzA1LDEzNTgpIj48dXNlIHhsaW5rOmhyZWY9IiNsYi0wIi8+PC9nPgo8ZyB0cmFuc2Zvcm09InRyYW5zbGF0ZSg2NDAyLDEzNTgpIj48dXNlIHhsaW5rOmhyZWY9IiNuX3JiLTAiLz48L2c+CjxnIHRyYW5zZm9ybT0idHJhbnNsYXRlKDY0OTksMTM1OCkiPjx1c2UgeGxpbms6aHJlZj0iI2ItMCIvPjwvZz4KPGcgdHJhbnNmb3JtPSJ0cmFuc2xhdGUoOTcsMTQ1NSkiPjx1c2UgeGxpbms6aHJlZj0iI3J0LTAiLz48L2c+CjxnIHRyYW5zZm9ybT0idHJhbnNsYXRlKDE5NCwxNDU1KSI+PHVzZSB4bGluazpocmVmPSIjbGItMCIvPjwvZz4KPGcgdHJhbnNmb3JtPSJ0cmFuc2xhdGUoNzc2LDE0NTUpIj48dXNlIHhsaW5rOmhyZWY9IiNuX3JiLTAiLz48L2c+CjxnIHRyYW5zZm9ybT0idHJhbnNsYXRlKDg3MywxNDU1KSI+PHVzZSB4bGluazpocmVmPSIjYi0wIi8+PC9nPgo8ZyB0cmFuc2Zvcm09InRyYW5zbGF0ZSgxMDY3LDE0NTUpIj48dXNlIHhsaW5rOmhyZWY9IiNyYi0wIi8+PC9nPgo8ZyB0cmFuc2Zvcm09InRyYW5zbGF0ZSgxMTY0LDE0NTUpIj48dXNlIHhsaW5rOmhyZWY9IiNyZWN0LTAiLz48L2c+CjxnIHRyYW5zZm9ybT0idHJhbnNsYXRlKDEyNjEsMTQ1NSkiPjx1c2UgeGxpbms6aHJlZj0iI2wtMCIvPjwvZz4KPGcgdHJhbnNmb3JtPSJ0cmFuc2xhdGUoMTQ1NSwxNDU1KSI+PHVzZSB4bGluazpocmVmPSIjcmItMCIvPjwvZz4KPGcgdHJhbnNmb3JtPSJ0cmFuc2xhdGUoMTU1MiwxNDU1KSI+PHVzZSB4bGluazpocmVmPSIjcmVjdC0wIi8+PC9nPgo8ZyB0cmFuc2Zvcm09InRyYW5zbGF0ZSgxNjQ5LDE0NTUpIj48dXNlIHhsaW5rOmhyZWY9IiNyZWN0LTAiLz48L2c+CjxnIHRyYW5zZm9ybT0idHJhbnNsYXRlKDE3NDYsMTQ1NSkiPjx1c2UgeGxpbms6aHJlZj0iI3JlY3QtMCIvPjwvZz4KPGcgdHJhbnNmb3JtPSJ0cmFuc2xhdGUoMTk0MCwxNDU1KSI+PHVzZSB4bGluazpocmVmPSIjdC0wIi8+PC9nPgo8ZyB0cmFuc2Zvcm09InRyYW5zbGF0ZSgyMTM0LDE0NTUpIj48dXNlIHhsaW5rOmhyZWY9IiNyLTAiLz48L2c+CjxnIHRyYW5zZm9ybT0idHJhbnNsYXRlKDIyMzEsMTQ1NSkiPjx1c2UgeGxpbms6aHJlZj0iI3JlY3QtMCIvPjwvZz4KPGcgdHJhbnNmb3JtPSJ0cmFuc2xhdGUoMjMyOCwxNDU1KSI+PHVzZSB4bGluazpocmVmPSIjcmVjdC0wIi8+PC9nPgo8ZyB0cmFuc2Zvcm09InRyYW5zbGF0ZSgyNDI1LDE0NTUpIj48dXNlIHhsaW5rOmhyZWY9IiNsYi0wIi8+PC9nPgo8ZyB0cmFuc2Zvcm09InRyYW5zbGF0ZSgyODEzLDE0NTUpIj48dXNlIHhsaW5rOmhyZWY9IiNyZWN0LTAiLz48L2c+CjxnIHRyYW5zZm9ybT0idHJhbnNsYXRlKDMwMDcsMTQ1NSkiPjx1c2UgeGxpbms6aHJlZj0iI3ItMCIvPjwvZz4KPGcgdHJhbnNmb3JtPSJ0cmFuc2xhdGUoMzEwNCwxNDU1KSI+PHVzZSB4bGluazpocmVmPSIjcmVjdC0wIi8+PC9nPgo8ZyB0cmFuc2Zvcm09InRyYW5zbGF0ZSgzMjAxLDE0NTUpIj48dXNlIHhsaW5rOmhyZWY9IiNyZWN0LTAiLz48L2c+CjxnIHRyYW5zZm9ybT0idHJhbnNsYXRlKDMyOTgsMTQ1NSkiPjx1c2UgeGxpbms6aHJlZj0iI3JlY3QtMCIvPjwvZz4KPGcgdHJhbnNmb3JtPSJ0cmFuc2xhdGUoMzQ5MiwxNDU1KSI+PHVzZSB4bGluazpocmVmPSIjcnQtMCIvPjwvZz4KPGcgdHJhbnNmb3JtPSJ0cmFuc2xhdGUoMzU4OSwxNDU1KSI+PHVzZSB4bGluazpocmVmPSIjcmVjdC0wIi8+PC9nPgo8ZyB0cmFuc2Zvcm09InRyYW5zbGF0ZSgzNzgzLDE0NTUpIj48dXNlIHhsaW5rOmhyZWY9IiNlbXB0eS0wIi8+PC9nPgo8ZyB0cmFuc2Zvcm09InRyYW5zbGF0ZSg0MTcxLDE0NTUpIj48dXNlIHhsaW5rOmhyZWY9IiNuX3JiLTAiLz48L2c+CjxnIHRyYW5zZm9ybT0idHJhbnNsYXRlKDQyNjgsMTQ1NSkiPjx1c2UgeGxpbms6aHJlZj0iI2ItMCIvPjwvZz4KPGcgdHJhbnNmb3JtPSJ0cmFuc2xhdGUoNTIzOCwxNDU1KSI+PHVzZSB4bGluazpocmVmPSIjZW1wdHktMCIvPjwvZz4KPGcgdHJhbnNmb3JtPSJ0cmFuc2xhdGUoNTQzMiwxNDU1KSI+PHVzZSB4bGluazpocmVmPSIjcmVjdC0wIi8+PC9nPgo8ZyB0cmFuc2Zvcm09InRyYW5zbGF0ZSg1NTI5LDE0NTUpIj48dXNlIHhsaW5rOmhyZWY9IiNyZWN0LTAiLz48L2c+CjxnIHRyYW5zZm9ybT0idHJhbnNsYXRlKDU2MjYsMTQ1NSkiPjx1c2UgeGxpbms6aHJlZj0iI3JlY3QtMCIvPjwvZz4KPGcgdHJhbnNmb3JtPSJ0cmFuc2xhdGUoNTcyMywxNDU1KSI+PHVzZSB4bGluazpocmVmPSIjbGItMCIvPjwvZz4KPGcgdHJhbnNmb3JtPSJ0cmFuc2xhdGUoNjExMSwxNDU1KSI+PHVzZSB4bGluazpocmVmPSIjci0wIi8+PC9nPgo8ZyB0cmFuc2Zvcm09InRyYW5zbGF0ZSg2MjA4LDE0NTUpIj48dXNlIHhsaW5rOmhyZWY9IiNyZWN0LTAiLz48L2c+CjxnIHRyYW5zZm9ybT0idHJhbnNsYXRlKDYzMDUsMTQ1NSkiPjx1c2UgeGxpbms6aHJlZj0iI3JlY3QtMCIvPjwvZz4KPGcgdHJhbnNmb3JtPSJ0cmFuc2xhdGUoNjQwMiwxNDU1KSI+PHVzZSB4bGluazpocmVmPSIjcmVjdC0wIi8+PC9nPgo8ZyB0cmFuc2Zvcm09InRyYW5zbGF0ZSg2NDk5LDE0NTUpIj48dXNlIHhsaW5rOmhyZWY9IiNyZWN0LTAiLz48L2c+CjxnIHRyYW5zZm9ybT0idHJhbnNsYXRlKDAsMTU1MikiPjx1c2UgeGxpbms6aHJlZj0iI2VtcHR5LTAiLz48L2c+CjxnIHRyYW5zZm9ybT0idHJhbnNsYXRlKDE5NCwxNTUyKSI+PHVzZSB4bGluazpocmVmPSIjcnQtMCIvPjwvZz4KPGcgdHJhbnNmb3JtPSJ0cmFuc2xhdGUoMjkxLDE1NTIpIj48dXNlIHhsaW5rOmhyZWY9IiNsYi0wIi8+PC9nPgo8ZyB0cmFuc2Zvcm09InRyYW5zbGF0ZSg0ODUsMTU1MikiPjx1c2UgeGxpbms6aHJlZj0iI3ItMCIvPjwvZz4KPGcgdHJhbnNmb3JtPSJ0cmFuc2xhdGUoNTgyLDE1NTIpIj48dXNlIHhsaW5rOmhyZWY9IiNsLTAiLz48L2c+CjxnIHRyYW5zZm9ybT0idHJhbnNsYXRlKDc3NiwxNTUyKSI+PHVzZSB4bGluazpocmVmPSIjcmItMCIvPjwvZz4KPGcgdHJhbnNmb3JtPSJ0cmFuc2xhdGUoODczLDE1NTIpIj48dXNlIHhsaW5rOmhyZWY9IiNsdC0wIi8+PC9nPgo8ZyB0cmFuc2Zvcm09InRyYW5zbGF0ZSgxMDY3LDE1NTIpIj48dXNlIHhsaW5rOmhyZWY9IiNyZWN0LTAiLz48L2c+CjxnIHRyYW5zZm9ybT0idHJhbnNsYXRlKDExNjQsMTU1MikiPjx1c2UgeGxpbms6aHJlZj0iI3JlY3QtMCIvPjwvZz4KPGcgdHJhbnNmb3JtPSJ0cmFuc2xhdGUoMTQ1NSwxNTUyKSI+PHVzZSB4bGluazpocmVmPSIjcmVjdC0wIi8+PC9nPgo8ZyB0cmFuc2Zvcm09InRyYW5zbGF0ZSgxNTUyLDE1NTIpIj48dXNlIHhsaW5rOmhyZWY9IiNyZWN0LTAiLz48L2c+CjxnIHRyYW5zZm9ybT0idHJhbnNsYXRlKDE2NDksMTU1MikiPjx1c2UgeGxpbms6aHJlZj0iI3JlY3QtMCIvPjwvZz4KPGcgdHJhbnNmb3JtPSJ0cmFuc2xhdGUoMTc0NiwxNTUyKSI+PHVzZSB4bGluazpocmVmPSIjbHQtMCIvPjwvZz4KPGcgdHJhbnNmb3JtPSJ0cmFuc2xhdGUoMjIzMSwxNTUyKSI+PHVzZSB4bGluazpocmVmPSIjdC0wIi8+PC9nPgo8ZyB0cmFuc2Zvcm09InRyYW5zbGF0ZSgyNDI1LDE1NTIpIj48dXNlIHhsaW5rOmhyZWY9IiNyZWN0LTAiLz48L2c+CjxnIHRyYW5zZm9ybT0idHJhbnNsYXRlKDI1MjIsMTU1MikiPjx1c2UgeGxpbms6aHJlZj0iI3JlY3QtMCIvPjwvZz4KPGcgdHJhbnNmb3JtPSJ0cmFuc2xhdGUoMjYxOSwxNTUyKSI+PHVzZSB4bGluazpocmVmPSIjbC0wIi8+PC9nPgo8ZyB0cmFuc2Zvcm09InRyYW5zbGF0ZSgyNzE2LDE1NTIpIj48dXNlIHhsaW5rOmhyZWY9IiNuX3JiLTAiLz48L2c+CjxnIHRyYW5zZm9ybT0idHJhbnNsYXRlKDI4MTMsMTU1MikiPjx1c2UgeGxpbms6aHJlZj0iI3JlY3QtMCIvPjwvZz4KPGcgdHJhbnNmb3JtPSJ0cmFuc2xhdGUoMjkxMCwxNTUyKSI+PHVzZSB4bGluazpocmVmPSIjbC0wIi8+PC9nPgo8ZyB0cmFuc2Zvcm09InRyYW5zbGF0ZSgzMjAxLDE1NTIpIj48dXNlIHhsaW5rOmhyZWY9IiNydC0wIi8+PC9nPgo8ZyB0cmFuc2Zvcm09InRyYW5zbGF0ZSgzMjk4LDE1NTIpIj48dXNlIHhsaW5rOmhyZWY9IiNsdC0wIi8+PC9nPgo8ZyB0cmFuc2Zvcm09InRyYW5zbGF0ZSgzNTg5LDE1NTIpIj48dXNlIHhsaW5rOmhyZWY9IiNydC0wIi8+PC9nPgo8ZyB0cmFuc2Zvcm09InRyYW5zbGF0ZSgzNjg2LDE1NTIpIj48dXNlIHhsaW5rOmhyZWY9IiNsLTAiLz48L2c+CjxnIHRyYW5zZm9ybT0idHJhbnNsYXRlKDM4ODAsMTU1MikiPjx1c2UgeGxpbms6aHJlZj0iI2VtcHR5LTAiLz48L2c+CjxnIHRyYW5zZm9ybT0idHJhbnNsYXRlKDQwNzQsMTU1MikiPjx1c2UgeGxpbms6aHJlZj0iI3ItMCIvPjwvZz4KPGcgdHJhbnNmb3JtPSJ0cmFuc2xhdGUoNDE3MSwxNTUyKSI+PHVzZSB4bGluazpocmVmPSIjcmVjdC0wIi8+PC9nPgo8ZyB0cmFuc2Zvcm09InRyYW5zbGF0ZSg0MjY4LDE1NTIpIj48dXNlIHhsaW5rOmhyZWY9IiNyZWN0LTAiLz48L2c+CjxnIHRyYW5zZm9ybT0idHJhbnNsYXRlKDQzNjUsMTU1MikiPjx1c2UgeGxpbms6aHJlZj0iI25fcmItMCIvPjwvZz4KPGcgdHJhbnNmb3JtPSJ0cmFuc2xhdGUoNDQ2MiwxNTUyKSI+PHVzZSB4bGluazpocmVmPSIjcmItMCIvPjwvZz4KPGcgdHJhbnNmb3JtPSJ0cmFuc2xhdGUoNDU1OSwxNTUyKSI+PHVzZSB4bGluazpocmVmPSIjbGItMCIvPjwvZz4KPGcgdHJhbnNmb3JtPSJ0cmFuc2xhdGUoNDY1NiwxNTUyKSI+PHVzZSB4bGluazpocmVmPSIjbl9yYi0wIi8+PC9nPgo8ZyB0cmFuc2Zvcm09InRyYW5zbGF0ZSg0NzUzLDE1NTIpIj48dXNlIHhsaW5rOmhyZWY9IiNyYi0wIi8+PC9nPgo8ZyB0cmFuc2Zvcm09InRyYW5zbGF0ZSg0ODUwLDE1NTIpIj48dXNlIHhsaW5rOmhyZWY9IiNsLTAiLz48L2c+CjxnIHRyYW5zZm9ybT0idHJhbnNsYXRlKDUwNDQsMTU1MikiPjx1c2UgeGxpbms6aHJlZj0iI25fcmItMCIvPjwvZz4KPGcgdHJhbnNmb3JtPSJ0cmFuc2xhdGUoNTE0MSwxNTUyKSI+PHVzZSB4bGluazpocmVmPSIjYi0wIi8+PC9nPgo8ZyB0cmFuc2Zvcm09InRyYW5zbGF0ZSg1NDMyLDE1NTIpIj48dXNlIHhsaW5rOmhyZWY9IiN0LTAiLz48L2c+CjxnIHRyYW5zZm9ybT0idHJhbnNsYXRlKDU3MjMsMTU1MikiPjx1c2UgeGxpbms6aHJlZj0iI3JlY3QtMCIvPjwvZz4KPGcgdHJhbnNmb3JtPSJ0cmFuc2xhdGUoNTgyMCwxNTUyKSI+PHVzZSB4bGluazpocmVmPSIjbl9yYi0wIi8+PC9nPgo8ZyB0cmFuc2Zvcm09InRyYW5zbGF0ZSg1OTE3LDE1NTIpIj48dXNlIHhsaW5rOmhyZWY9IiNyYi0wIi8+PC9nPgo8ZyB0cmFuc2Zvcm09InRyYW5zbGF0ZSg2MDE0LDE1NTIpIj48dXNlIHhsaW5rOmhyZWY9IiNsLTAiLz48L2c+CjxnIHRyYW5zZm9ybT0idHJhbnNsYXRlKDYyMDgsMTU1MikiPjx1c2UgeGxpbms6aHJlZj0iI3J0LTAiLz48L2c+CjxnIHRyYW5zZm9ybT0idHJhbnNsYXRlKDYzMDUsMTU1MikiPjx1c2UgeGxpbms6aHJlZj0iI3JlY3QtMCIvPjwvZz4KPGcgdHJhbnNmb3JtPSJ0cmFuc2xhdGUoNjQwMiwxNTUyKSI+PHVzZSB4bGluazpocmVmPSIjcmVjdC0wIi8+PC9nPgo8ZyB0cmFuc2Zvcm09InRyYW5zbGF0ZSg2NDk5LDE1NTIpIj48dXNlIHhsaW5rOmhyZWY9IiNyZWN0LTAiLz48L2c+CjxnIHRyYW5zZm9ybT0idHJhbnNsYXRlKDY1OTYsMTU1MikiPjx1c2UgeGxpbms6aHJlZj0iI2wtMCIvPjwvZz4KPGcgdHJhbnNmb3JtPSJ0cmFuc2xhdGUoOTcsMTY0OSkiPjx1c2UgeGxpbms6aHJlZj0iI2ItMCIvPjwvZz4KPGcgdHJhbnNmb3JtPSJ0cmFuc2xhdGUoMjkxLDE2NDkpIj48dXNlIHhsaW5rOmhyZWY9IiNydC0wIi8+PC9nPgo8ZyB0cmFuc2Zvcm09InRyYW5zbGF0ZSgzODgsMTY0OSkiPjx1c2UgeGxpbms6aHJlZj0iI2wtMCIvPjwvZz4KPGcgdHJhbnNmb3JtPSJ0cmFuc2xhdGUoNzc2LDE2NDkpIj48dXNlIHhsaW5rOmhyZWY9IiN0LTAiLz48L2c+CjxnIHRyYW5zZm9ybT0idHJhbnNsYXRlKDEwNjcsMTY0OSkiPjx1c2UgeGxpbms6aHJlZj0iI3JlY3QtMCIvPjwvZz4KPGcgdHJhbnNmb3JtPSJ0cmFuc2xhdGUoMTE2NCwxNjQ5KSI+PHVzZSB4bGluazpocmVmPSIjbHQtMCIvPjwvZz4KPGcgdHJhbnNmb3JtPSJ0cmFuc2xhdGUoMTQ1NSwxNjQ5KSI+PHVzZSB4bGluazpocmVmPSIjdC0wIi8+PC9nPgo8ZyB0cmFuc2Zvcm09InRyYW5zbGF0ZSgxODQzLDE2NDkpIj48dXNlIHhsaW5rOmhyZWY9IiNyLTAiLz48L2c+CjxnIHRyYW5zZm9ybT0idHJhbnNsYXRlKDE5NDAsMTY0OSkiPjx1c2UgeGxpbms6aHJlZj0iI2wtMCIvPjwvZz4KPGcgdHJhbnNmb3JtPSJ0cmFuc2xhdGUoMjMyOCwxNjQ5KSI+PHVzZSB4bGluazpocmVmPSIjci0wIi8+PC9nPgo8ZyB0cmFuc2Zvcm09InRyYW5zbGF0ZSgyNDI1LDE2NDkpIj48dXNlIHhsaW5rOmhyZWY9IiNyZWN0LTAiLz48L2c+CjxnIHRyYW5zZm9ybT0idHJhbnNsYXRlKDI1MjIsMTY0OSkiPjx1c2UgeGxpbms6aHJlZj0iI2x0LTAiLz48L2c+CjxnIHRyYW5zZm9ybT0idHJhbnNsYXRlKDI2MTksMTY0OSkiPjx1c2UgeGxpbms6aHJlZj0iI25fcmItMCIvPjwvZz4KPGcgdHJhbnNmb3JtPSJ0cmFuc2xhdGUoMjcxNiwxNjQ5KSI+PHVzZSB4bGluazpocmVmPSIjcmItMCIvPjwvZz4KPGcgdHJhbnNmb3JtPSJ0cmFuc2xhdGUoMjgxMywxNjQ5KSI+PHVzZSB4bGluazpocmVmPSIjcmVjdC0wIi8+PC9nPgo8ZyB0cmFuc2Zvcm09InRyYW5zbGF0ZSgyOTEwLDE2NDkpIj48dXNlIHhsaW5rOmhyZWY9IiNuX3JiLTAiLz48L2c+CjxnIHRyYW5zZm9ybT0idHJhbnNsYXRlKDMwMDcsMTY0OSkiPjx1c2UgeGxpbms6aHJlZj0iI2ItMCIvPjwvZz4KPGcgdHJhbnNmb3JtPSJ0cmFuc2xhdGUoMzM5NSwxNjQ5KSI+PHVzZSB4bGluazpocmVmPSIjci0wIi8+PC9nPgo8ZyB0cmFuc2Zvcm09InRyYW5zbGF0ZSgzNDkyLDE2NDkpIj48dXNlIHhsaW5rOmhyZWY9IiNsYi0wIi8+PC9nPgo8ZyB0cmFuc2Zvcm09InRyYW5zbGF0ZSgzOTc3LDE2NDkpIj48dXNlIHhsaW5rOmhyZWY9IiNlbXB0eS0wIi8+PC9nPgo8ZyB0cmFuc2Zvcm09InRyYW5zbGF0ZSg0MTcxLDE2NDkpIj48dXNlIHhsaW5rOmhyZWY9IiNyZWN0LTAiLz48L2c+CjxnIHRyYW5zZm9ybT0idHJhbnNsYXRlKDQyNjgsMTY0OSkiPjx1c2UgeGxpbms6aHJlZj0iI3JlY3QtMCIvPjwvZz4KPGcgdHJhbnNmb3JtPSJ0cmFuc2xhdGUoNDM2NSwxNjQ5KSI+PHVzZSB4bGluazpocmVmPSIjcmVjdC0wIi8+PC9nPgo8ZyB0cmFuc2Zvcm09InRyYW5zbGF0ZSg0NDYyLDE2NDkpIj48dXNlIHhsaW5rOmhyZWY9IiNyZWN0LTAiLz48L2c+CjxnIHRyYW5zZm9ybT0idHJhbnNsYXRlKDQ1NTksMTY0OSkiPjx1c2UgeGxpbms6aHJlZj0iI3JlY3QtMCIvPjwvZz4KPGcgdHJhbnNmb3JtPSJ0cmFuc2xhdGUoNDY1NiwxNjQ5KSI+PHVzZSB4bGluazpocmVmPSIjcmVjdC0wIi8+PC9nPgo8ZyB0cmFuc2Zvcm09InRyYW5zbGF0ZSg0NzUzLDE2NDkpIj48dXNlIHhsaW5rOmhyZWY9IiNyZWN0LTAiLz48L2c+CjxnIHRyYW5zZm9ybT0idHJhbnNsYXRlKDQ5NDcsMTY0OSkiPjx1c2UgeGxpbms6aHJlZj0iI3ItMCIvPjwvZz4KPGcgdHJhbnNmb3JtPSJ0cmFuc2xhdGUoNTA0NCwxNjQ5KSI+PHVzZSB4bGluazpocmVmPSIjcmVjdC0wIi8+PC9nPgo8ZyB0cmFuc2Zvcm09InRyYW5zbGF0ZSg1MTQxLDE2NDkpIj48dXNlIHhsaW5rOmhyZWY9IiNsdC0wIi8+PC9nPgo8ZyB0cmFuc2Zvcm09InRyYW5zbGF0ZSg1NjI2LDE2NDkpIj48dXNlIHhsaW5rOmhyZWY9IiNyLTAiLz48L2c+CjxnIHRyYW5zZm9ybT0idHJhbnNsYXRlKDU3MjMsMTY0OSkiPjx1c2UgeGxpbms6aHJlZj0iI3JlY3QtMCIvPjwvZz4KPGcgdHJhbnNmb3JtPSJ0cmFuc2xhdGUoNTgyMCwxNjQ5KSI+PHVzZSB4bGluazpocmVmPSIjcmVjdC0wIi8+PC9nPgo8ZyB0cmFuc2Zvcm09InRyYW5zbGF0ZSg1OTE3LDE2NDkpIj48dXNlIHhsaW5rOmhyZWY9IiNyZWN0LTAiLz48L2c+CjxnIHRyYW5zZm9ybT0idHJhbnNsYXRlKDYwMTQsMTY0OSkiPjx1c2UgeGxpbms6aHJlZj0iI25fcmItMCIvPjwvZz4KPGcgdHJhbnNmb3JtPSJ0cmFuc2xhdGUoNjExMSwxNjQ5KSI+PHVzZSB4bGluazpocmVmPSIjYi0wIi8+PC9nPgo8ZyB0cmFuc2Zvcm09InRyYW5zbGF0ZSg2MzA1LDE2NDkpIj48dXNlIHhsaW5rOmhyZWY9IiNydC0wIi8+PC9nPgo8ZyB0cmFuc2Zvcm09InRyYW5zbGF0ZSg2NDAyLDE2NDkpIj48dXNlIHhsaW5rOmhyZWY9IiNsdC0wIi8+PC9nPgo8ZyB0cmFuc2Zvcm09InRyYW5zbGF0ZSg5NywxNzQ2KSI+PHVzZSB4bGluazpocmVmPSIjdC0wIi8+PC9nPgo8ZyB0cmFuc2Zvcm09InRyYW5zbGF0ZSg1ODIsMTc0NikiPjx1c2UgeGxpbms6aHJlZj0iI3ItMCIvPjwvZz4KPGcgdHJhbnNmb3JtPSJ0cmFuc2xhdGUoNjc5LDE3NDYpIj48dXNlIHhsaW5rOmhyZWY9IiNsLTAiLz48L2c+CjxnIHRyYW5zZm9ybT0idHJhbnNsYXRlKDc3NiwxNzQ2KSI+PHVzZSB4bGluazpocmVmPSIjbl9yYi0wIi8+PC9nPgo8ZyB0cmFuc2Zvcm09InRyYW5zbGF0ZSg4NzMsMTc0NikiPjx1c2UgeGxpbms6aHJlZj0iI2ItMCIvPjwvZz4KPGcgdHJhbnNmb3JtPSJ0cmFuc2xhdGUoMTA2NywxNzQ2KSI+PHVzZSB4bGluazpocmVmPSIjdC0wIi8+PC9nPgo8ZyB0cmFuc2Zvcm09InRyYW5zbGF0ZSgxMTY0LDE3NDYpIj48dXNlIHhsaW5rOmhyZWY9IiNuX3JiLTAiLz48L2c+CjxnIHRyYW5zZm9ybT0idHJhbnNsYXRlKDEyNjEsMTc0NikiPjx1c2UgeGxpbms6aHJlZj0iI2ItMCIvPjwvZz4KPGcgdHJhbnNmb3JtPSJ0cmFuc2xhdGUoMTU1MiwxNzQ2KSI+PHVzZSB4bGluazpocmVmPSIjci0wIi8+PC9nPgo8ZyB0cmFuc2Zvcm09InRyYW5zbGF0ZSgxNjQ5LDE3NDYpIj48dXNlIHhsaW5rOmhyZWY9IiNyZWN0LTAiLz48L2c+CjxnIHRyYW5zZm9ybT0idHJhbnNsYXRlKDE3NDYsMTc0NikiPjx1c2UgeGxpbms6aHJlZj0iI2wtMCIvPjwvZz4KPGcgdHJhbnNmb3JtPSJ0cmFuc2xhdGUoMjIzMSwxNzQ2KSI+PHVzZSB4bGluazpocmVmPSIjZW1wdHktMCIvPjwvZz4KPGcgdHJhbnNmb3JtPSJ0cmFuc2xhdGUoMjQyNSwxNzQ2KSI+PHVzZSB4bGluazpocmVmPSIjdC0wIi8+PC9nPgo8ZyB0cmFuc2Zvcm09InRyYW5zbGF0ZSgyNjE5LDE3NDYpIj48dXNlIHhsaW5rOmhyZWY9IiNyLTAiLz48L2c+CjxnIHRyYW5zZm9ybT0idHJhbnNsYXRlKDI3MTYsMTc0NikiPjx1c2UgeGxpbms6aHJlZj0iI3JlY3QtMCIvPjwvZz4KPGcgdHJhbnNmb3JtPSJ0cmFuc2xhdGUoMjgxMywxNzQ2KSI+PHVzZSB4bGluazpocmVmPSIjcmVjdC0wIi8+PC9nPgo8ZyB0cmFuc2Zvcm09InRyYW5zbGF0ZSgyOTEwLDE3NDYpIj48dXNlIHhsaW5rOmhyZWY9IiNyZWN0LTAiLz48L2c+CjxnIHRyYW5zZm9ybT0idHJhbnNsYXRlKDMwMDcsMTc0NikiPjx1c2UgeGxpbms6aHJlZj0iI3JlY3QtMCIvPjwvZz4KPGcgdHJhbnNmb3JtPSJ0cmFuc2xhdGUoMzEwNCwxNzQ2KSI+PHVzZSB4bGluazpocmVmPSIjbGItMCIvPjwvZz4KPGcgdHJhbnNmb3JtPSJ0cmFuc2xhdGUoMzQ5MiwxNzQ2KSI+PHVzZSB4bGluazpocmVmPSIjdC0wIi8+PC9nPgo8ZyB0cmFuc2Zvcm09InRyYW5zbGF0ZSgzNjg2LDE3NDYpIj48dXNlIHhsaW5rOmhyZWY9IiNlbXB0eS0wIi8+PC9nPgo8ZyB0cmFuc2Zvcm09InRyYW5zbGF0ZSg0MDc0LDE3NDYpIj48dXNlIHhsaW5rOmhyZWY9IiNyLTAiLz48L2c+CjxnIHRyYW5zZm9ybT0idHJhbnNsYXRlKDQxNzEsMTc0NikiPjx1c2UgeGxpbms6aHJlZj0iI2x0LTAiLz48L2c+CjxnIHRyYW5zZm9ybT0idHJhbnNsYXRlKDQzNjUsMTc0NikiPjx1c2UgeGxpbms6aHJlZj0iI3J0LTAiLz48L2c+CjxnIHRyYW5zZm9ybT0idHJhbnNsYXRlKDQ0NjIsMTc0NikiPjx1c2UgeGxpbms6aHJlZj0iI3JlY3QtMCIvPjwvZz4KPGcgdHJhbnNmb3JtPSJ0cmFuc2xhdGUoNDU1OSwxNzQ2KSI+PHVzZSB4bGluazpocmVmPSIjbHQtMCIvPjwvZz4KPGcgdHJhbnNmb3JtPSJ0cmFuc2xhdGUoNDc1MywxNzQ2KSI+PHVzZSB4bGluazpocmVmPSIjcnQtMCIvPjwvZz4KPGcgdHJhbnNmb3JtPSJ0cmFuc2xhdGUoNDg1MCwxNzQ2KSI+PHVzZSB4bGluazpocmVmPSIjbGItMCIvPjwvZz4KPGcgdHJhbnNmb3JtPSJ0cmFuc2xhdGUoNTMzNSwxNzQ2KSI+PHVzZSB4bGluazpocmVmPSIjZW1wdHktMCIvPjwvZz4KPGcgdHJhbnNmb3JtPSJ0cmFuc2xhdGUoNTcyMywxNzQ2KSI+PHVzZSB4bGluazpocmVmPSIjdC0wIi8+PC9nPgo8ZyB0cmFuc2Zvcm09InRyYW5zbGF0ZSg1OTE3LDE3NDYpIj48dXNlIHhsaW5rOmhyZWY9IiNydC0wIi8+PC9nPgo8ZyB0cmFuc2Zvcm09InRyYW5zbGF0ZSg2MDE0LDE3NDYpIj48dXNlIHhsaW5rOmhyZWY9IiNyZWN0LTAiLz48L2c+CjxnIHRyYW5zZm9ybT0idHJhbnNsYXRlKDYxMTEsMTc0NikiPjx1c2UgeGxpbms6aHJlZj0iI3JlY3QtMCIvPjwvZz4KPGcgdHJhbnNmb3JtPSJ0cmFuc2xhdGUoNjIwOCwxNzQ2KSI+PHVzZSB4bGluazpocmVmPSIjbC0wIi8+PC9nPgo8ZyB0cmFuc2Zvcm09InRyYW5zbGF0ZSg2NTk2LDE3NDYpIj48dXNlIHhsaW5rOmhyZWY9IiNlbXB0eS0wIi8+PC9nPgo8ZyB0cmFuc2Zvcm09InRyYW5zbGF0ZSgwLDE4NDMpIj48dXNlIHhsaW5rOmhyZWY9IiNiLTAiLz48L2c+CjxnIHRyYW5zZm9ybT0idHJhbnNsYXRlKDE5NCwxODQzKSI+PHVzZSB4bGluazpocmVmPSIjcmItMCIvPjwvZz4KPGcgdHJhbnNmb3JtPSJ0cmFuc2xhdGUoMjkxLDE4NDMpIj48dXNlIHhsaW5rOmhyZWY9IiNyZWN0LTAiLz48L2c+CjxnIHRyYW5zZm9ybT0idHJhbnNsYXRlKDM4OCwxODQzKSI+PHVzZSB4bGluazpocmVmPSIjcmVjdC0wIi8+PC9nPgo8ZyB0cmFuc2Zvcm09InRyYW5zbGF0ZSg0ODUsMTg0MykiPjx1c2UgeGxpbms6aHJlZj0iI2xiLTAiLz48L2c+CjxnIHRyYW5zZm9ybT0idHJhbnNsYXRlKDc3NiwxODQzKSI+PHVzZSB4bGluazpocmVmPSIjci0wIi8+PC9nPgo8ZyB0cmFuc2Zvcm09InRyYW5zbGF0ZSg4NzMsMTg0MykiPjx1c2UgeGxpbms6aHJlZj0iI3JlY3QtMCIvPjwvZz4KPGcgdHJhbnNmb3JtPSJ0cmFuc2xhdGUoMTE2NCwxODQzKSI+PHVzZSB4bGluazpocmVmPSIjcmItMCIvPjwvZz4KPGcgdHJhbnNmb3JtPSJ0cmFuc2xhdGUoMTI2MSwxODQzKSI+PHVzZSB4bGluazpocmVmPSIjbHQtMCIvPjwvZz4KPGcgdHJhbnNmb3JtPSJ0cmFuc2xhdGUoMTQ1NSwxODQzKSI+PHVzZSB4bGluazpocmVmPSIjYi0wIi8+PC9nPgo8ZyB0cmFuc2Zvcm09InRyYW5zbGF0ZSgxNjQ5LDE4NDMpIj48dXNlIHhsaW5rOmhyZWY9IiN0LTAiLz48L2c+CjxnIHRyYW5zZm9ybT0idHJhbnNsYXRlKDE3NDYsMTg0MykiPjx1c2UgeGxpbms6aHJlZj0iI25fcmItMCIvPjwvZz4KPGcgdHJhbnNmb3JtPSJ0cmFuc2xhdGUoMTg0MywxODQzKSI+PHVzZSB4bGluazpocmVmPSIjYi0wIi8+PC9nPgo8ZyB0cmFuc2Zvcm09InRyYW5zbGF0ZSgyMDM3LDE4NDMpIj48dXNlIHhsaW5rOmhyZWY9IiNlbXB0eS0wIi8+PC9nPgo8ZyB0cmFuc2Zvcm09InRyYW5zbGF0ZSgyMzI4LDE4NDMpIj48dXNlIHhsaW5rOmhyZWY9IiNiLTAiLz48L2c+CjxnIHRyYW5zZm9ybT0idHJhbnNsYXRlKDI4MTMsMTg0MykiPjx1c2UgeGxpbms6aHJlZj0iI3JlY3QtMCIvPjwvZz4KPGcgdHJhbnNmb3JtPSJ0cmFuc2xhdGUoMjkxMCwxODQzKSI+PHVzZSB4bGluazpocmVmPSIjbHQtMCIvPjwvZz4KPGcgdHJhbnNmb3JtPSJ0cmFuc2xhdGUoMzEwNCwxODQzKSI+PHVzZSB4bGluazpocmVmPSIjcmVjdC0wIi8+PC9nPgo8ZyB0cmFuc2Zvcm09InRyYW5zbGF0ZSgzMjAxLDE4NDMpIj48dXNlIHhsaW5rOmhyZWY9IiNsYi0wIi8+PC9nPgo8ZyB0cmFuc2Zvcm09InRyYW5zbGF0ZSgzMzk1LDE4NDMpIj48dXNlIHhsaW5rOmhyZWY9IiNlbXB0eS0wIi8+PC9nPgo8ZyB0cmFuc2Zvcm09InRyYW5zbGF0ZSgzNjg2LDE4NDMpIj48dXNlIHhsaW5rOmhyZWY9IiNuX3JiLTAiLz48L2c+CjxnIHRyYW5zZm9ybT0idHJhbnNsYXRlKDM3ODMsMTg0MykiPjx1c2UgeGxpbms6aHJlZj0iI2ItMCIvPjwvZz4KPGcgdHJhbnNmb3JtPSJ0cmFuc2xhdGUoMzg4MCwxODQzKSI+PHVzZSB4bGluazpocmVmPSIjbl9yYi0wIi8+PC9nPgo8ZyB0cmFuc2Zvcm09InRyYW5zbGF0ZSgzOTc3LDE4NDMpIj48dXNlIHhsaW5rOmhyZWY9IiNiLTAiLz48L2c+CjxnIHRyYW5zZm9ybT0idHJhbnNsYXRlKDQ2NTYsMTg0MykiPjx1c2UgeGxpbms6aHJlZj0iI2VtcHR5LTAiLz48L2c+CjxnIHRyYW5zZm9ybT0idHJhbnNsYXRlKDQ4NTAsMTg0MykiPjx1c2UgeGxpbms6aHJlZj0iI3JlY3QtMCIvPjwvZz4KPGcgdHJhbnNmb3JtPSJ0cmFuc2xhdGUoNDk0NywxODQzKSI+PHVzZSB4bGluazpocmVmPSIjbGItMCIvPjwvZz4KPGcgdHJhbnNmb3JtPSJ0cmFuc2xhdGUoNTQzMiwxODQzKSI+PHVzZSB4bGluazpocmVmPSIjYi0wIi8+PC9nPgo8ZyB0cmFuc2Zvcm09InRyYW5zbGF0ZSg1ODIwLDE4NDMpIj48dXNlIHhsaW5rOmhyZWY9IiNlbXB0eS0wIi8+PC9nPgo8ZyB0cmFuc2Zvcm09InRyYW5zbGF0ZSg2MDE0LDE4NDMpIj48dXNlIHhsaW5rOmhyZWY9IiNyZWN0LTAiLz48L2c+CjxnIHRyYW5zZm9ybT0idHJhbnNsYXRlKDAsMTk0MCkiPjx1c2UgeGxpbms6aHJlZj0iI3JlY3QtMCIvPjwvZz4KPGcgdHJhbnNmb3JtPSJ0cmFuc2xhdGUoMTk0LDE5NDApIj48dXNlIHhsaW5rOmhyZWY9IiNyZWN0LTAiLz48L2c+CjxnIHRyYW5zZm9ybT0idHJhbnNsYXRlKDI5MSwxOTQwKSI+PHVzZSB4bGluazpocmVmPSIjcmVjdC0wIi8+PC9nPgo8ZyB0cmFuc2Zvcm09InRyYW5zbGF0ZSg0ODUsMTk0MCkiPjx1c2UgeGxpbms6aHJlZj0iI3JlY3QtMCIvPjwvZz4KPGcgdHJhbnNmb3JtPSJ0cmFuc2xhdGUoNTgyLDE5NDApIj48dXNlIHhsaW5rOmhyZWY9IiNsLTAiLz48L2c+CjxnIHRyYW5zZm9ybT0idHJhbnNsYXRlKDg3MywxOTQwKSI+PHVzZSB4bGluazpocmVmPSIjcnQtMCIvPjwvZz4KPGcgdHJhbnNmb3JtPSJ0cmFuc2xhdGUoOTcwLDE5NDApIj48dXNlIHhsaW5rOmhyZWY9IiNsYi0wIi8+PC9nPgo8ZyB0cmFuc2Zvcm09InRyYW5zbGF0ZSgxMTY0LDE5NDApIj48dXNlIHhsaW5rOmhyZWY9IiN0LTAiLz48L2c+CjxnIHRyYW5zZm9ybT0idHJhbnNsYXRlKDE0NTUsMTk0MCkiPjx1c2UgeGxpbms6aHJlZj0iI3J0LTAiLz48L2c+CjxnIHRyYW5zZm9ybT0idHJhbnNsYXRlKDE1NTIsMTk0MCkiPjx1c2UgeGxpbms6aHJlZj0iI2wtMCIvPjwvZz4KPGcgdHJhbnNmb3JtPSJ0cmFuc2xhdGUoMTY0OSwxOTQwKSI+PHVzZSB4bGluazpocmVmPSIjbl9yYi0wIi8+PC9nPgo8ZyB0cmFuc2Zvcm09InRyYW5zbGF0ZSgxNzQ2LDE5NDApIj48dXNlIHhsaW5rOmhyZWY9IiNyYi0wIi8+PC9nPgo8ZyB0cmFuc2Zvcm09InRyYW5zbGF0ZSgxODQzLDE5NDApIj48dXNlIHhsaW5rOmhyZWY9IiNyZWN0LTAiLz48L2c+CjxnIHRyYW5zZm9ybT0idHJhbnNsYXRlKDE5NDAsMTk0MCkiPjx1c2UgeGxpbms6aHJlZj0iI2wtMCIvPjwvZz4KPGcgdHJhbnNmb3JtPSJ0cmFuc2xhdGUoMjMyOCwxOTQwKSI+PHVzZSB4bGluazpocmVmPSIjcnQtMCIvPjwvZz4KPGcgdHJhbnNmb3JtPSJ0cmFuc2xhdGUoMjQyNSwxOTQwKSI+PHVzZSB4bGluazpocmVmPSIjcmVjdC0wIi8+PC9nPgo8ZyB0cmFuc2Zvcm09InRyYW5zbGF0ZSgyNTIyLDE5NDApIj48dXNlIHhsaW5rOmhyZWY9IiNsLTAiLz48L2c+CjxnIHRyYW5zZm9ybT0idHJhbnNsYXRlKDI4MTMsMTk0MCkiPjx1c2UgeGxpbms6aHJlZj0iI3QtMCIvPjwvZz4KPGcgdHJhbnNmb3JtPSJ0cmFuc2xhdGUoMzAwNywxOTQwKSI+PHVzZSB4bGluazpocmVmPSIjbl9yYi0wIi8+PC9nPgo8ZyB0cmFuc2Zvcm09InRyYW5zbGF0ZSgzMTA0LDE5NDApIj48dXNlIHhsaW5rOmhyZWY9IiNyZWN0LTAiLz48L2c+CjxnIHRyYW5zZm9ybT0idHJhbnNsYXRlKDMyMDEsMTk0MCkiPjx1c2UgeGxpbms6aHJlZj0iI3JlY3QtMCIvPjwvZz4KPGcgdHJhbnNmb3JtPSJ0cmFuc2xhdGUoMzI5OCwxOTQwKSI+PHVzZSB4bGluazpocmVmPSIjbC0wIi8+PC9nPgo8ZyB0cmFuc2Zvcm09InRyYW5zbGF0ZSgzMzk1LDE5NDApIj48dXNlIHhsaW5rOmhyZWY9IiNuX3JiLTAiLz48L2c+CjxnIHRyYW5zZm9ybT0idHJhbnNsYXRlKDM0OTIsMTk0MCkiPjx1c2UgeGxpbms6aHJlZj0iI2ItMCIvPjwvZz4KPGcgdHJhbnNmb3JtPSJ0cmFuc2xhdGUoMzY4NiwxOTQwKSI+PHVzZSB4bGluazpocmVmPSIjci0wIi8+PC9nPgo8ZyB0cmFuc2Zvcm09InRyYW5zbGF0ZSgzNzgzLDE5NDApIj48dXNlIHhsaW5rOmhyZWY9IiNyZWN0LTAiLz48L2c+CjxnIHRyYW5zZm9ybT0idHJhbnNsYXRlKDM4ODAsMTk0MCkiPjx1c2UgeGxpbms6aHJlZj0iI3JlY3QtMCIvPjwvZz4KPGcgdHJhbnNmb3JtPSJ0cmFuc2xhdGUoMzk3NywxOTQwKSI+PHVzZSB4bGluazpocmVmPSIjbHQtMCIvPjwvZz4KPGcgdHJhbnNmb3JtPSJ0cmFuc2xhdGUoNDE3MSwxOTQwKSI+PHVzZSB4bGluazpocmVmPSIjci0wIi8+PC9nPgo8ZyB0cmFuc2Zvcm09InRyYW5zbGF0ZSg0MjY4LDE5NDApIj48dXNlIHhsaW5rOmhyZWY9IiNsLTAiLz48L2c+CjxnIHRyYW5zZm9ybT0idHJhbnNsYXRlKDQzNjUsMTk0MCkiPjx1c2UgeGxpbms6aHJlZj0iI25fcmItMCIvPjwvZz4KPGcgdHJhbnNmb3JtPSJ0cmFuc2xhdGUoNDQ2MiwxOTQwKSI+PHVzZSB4bGluazpocmVmPSIjYi0wIi8+PC9nPgo8ZyB0cmFuc2Zvcm09InRyYW5zbGF0ZSg0NjU2LDE5NDApIj48dXNlIHhsaW5rOmhyZWY9IiNuX3JiLTAiLz48L2c+CjxnIHRyYW5zZm9ybT0idHJhbnNsYXRlKDQ3NTMsMTk0MCkiPjx1c2UgeGxpbms6aHJlZj0iI3JiLTAiLz48L2c+CjxnIHRyYW5zZm9ybT0idHJhbnNsYXRlKDQ4NTAsMTk0MCkiPjx1c2UgeGxpbms6aHJlZj0iI3JlY3QtMCIvPjwvZz4KPGcgdHJhbnNmb3JtPSJ0cmFuc2xhdGUoNDk0NywxOTQwKSI+PHVzZSB4bGluazpocmVmPSIjcmVjdC0wIi8+PC9nPgo8ZyB0cmFuc2Zvcm09InRyYW5zbGF0ZSg1MTQxLDE5NDApIj48dXNlIHhsaW5rOmhyZWY9IiNyYi0wIi8+PC9nPgo8ZyB0cmFuc2Zvcm09InRyYW5zbGF0ZSg1MjM4LDE5NDApIj48dXNlIHhsaW5rOmhyZWY9IiNsLTAiLz48L2c+CjxnIHRyYW5zZm9ybT0idHJhbnNsYXRlKDU0MzIsMTk0MCkiPjx1c2UgeGxpbms6aHJlZj0iI3J0LTAiLz48L2c+CjxnIHRyYW5zZm9ybT0idHJhbnNsYXRlKDU1MjksMTk0MCkiPjx1c2UgeGxpbms6aHJlZj0iI2xiLTAiLz48L2c+CjxnIHRyYW5zZm9ybT0idHJhbnNsYXRlKDU2MjYsMTk0MCkiPjx1c2UgeGxpbms6aHJlZj0iI25fcmItMCIvPjwvZz4KPGcgdHJhbnNmb3JtPSJ0cmFuc2xhdGUoNTcyMywxOTQwKSI+PHVzZSB4bGluazpocmVmPSIjYi0wIi8+PC9nPgo8ZyB0cmFuc2Zvcm09InRyYW5zbGF0ZSg2MDE0LDE5NDApIj48dXNlIHhsaW5rOmhyZWY9IiNyZWN0LTAiLz48L2c+CjxnIHRyYW5zZm9ybT0idHJhbnNsYXRlKDYyMDgsMTk0MCkiPjx1c2UgeGxpbms6aHJlZj0iI2VtcHR5LTAiLz48L2c+CjxnIHRyYW5zZm9ybT0idHJhbnNsYXRlKDY0OTksMTk0MCkiPjx1c2UgeGxpbms6aHJlZj0iI3ItMCIvPjwvZz4KPGcgdHJhbnNmb3JtPSJ0cmFuc2xhdGUoNjU5NiwxOTQwKSI+PHVzZSB4bGluazpocmVmPSIjbGItMCIvPjwvZz4KPGcgdHJhbnNmb3JtPSJ0cmFuc2xhdGUoMCwyMDM3KSI+PHVzZSB4bGluazpocmVmPSIjdC0wIi8+PC9nPgo8ZyB0cmFuc2Zvcm09InRyYW5zbGF0ZSgxOTQsMjAzNykiPjx1c2UgeGxpbms6aHJlZj0iI3J0LTAiLz48L2c+CjxnIHRyYW5zZm9ybT0idHJhbnNsYXRlKDI5MSwyMDM3KSI+PHVzZSB4bGluazpocmVmPSIjcmVjdC0wIi8+PC9nPgo8ZyB0cmFuc2Zvcm09InRyYW5zbGF0ZSgzODgsMjAzNykiPjx1c2UgeGxpbms6aHJlZj0iI3JlY3QtMCIvPjwvZz4KPGcgdHJhbnNmb3JtPSJ0cmFuc2xhdGUoNDg1LDIwMzcpIj48dXNlIHhsaW5rOmhyZWY9IiNyZWN0LTAiLz48L2c+CjxnIHRyYW5zZm9ybT0idHJhbnNsYXRlKDk3MCwyMDM3KSI+PHVzZSB4bGluazpocmVmPSIjcnQtMCIvPjwvZz4KPGcgdHJhbnNmb3JtPSJ0cmFuc2xhdGUoMTA2NywyMDM3KSI+PHVzZSB4bGluazpocmVmPSIjbC0wIi8+PC9nPgo8ZyB0cmFuc2Zvcm09InRyYW5zbGF0ZSgxNTUyLDIwMzcpIj48dXNlIHhsaW5rOmhyZWY9IiNuX3JiLTAiLz48L2c+CjxnIHRyYW5zZm9ybT0idHJhbnNsYXRlKDE2NDksMjAzNykiPjx1c2UgeGxpbms6aHJlZj0iI3JiLTAiLz48L2c+CjxnIHRyYW5zZm9ybT0idHJhbnNsYXRlKDE3NDYsMjAzNykiPjx1c2UgeGxpbms6aHJlZj0iI3JlY3QtMCIvPjwvZz4KPGcgdHJhbnNmb3JtPSJ0cmFuc2xhdGUoMTg0MywyMDM3KSI+PHVzZSB4bGluazpocmVmPSIjbHQtMCIvPjwvZz4KPGcgdHJhbnNmb3JtPSJ0cmFuc2xhdGUoMjAzNywyMDM3KSI+PHVzZSB4bGluazpocmVmPSIjcmItMCIvPjwvZz4KPGcgdHJhbnNmb3JtPSJ0cmFuc2xhdGUoMjEzNCwyMDM3KSI+PHVzZSB4bGluazpocmVmPSIjbGItMCIvPjwvZz4KPGcgdHJhbnNmb3JtPSJ0cmFuc2xhdGUoMjQyNSwyMDM3KSI+PHVzZSB4bGluazpocmVmPSIjdC0wIi8+PC9nPgo8ZyB0cmFuc2Zvcm09InRyYW5zbGF0ZSgyNjE5LDIwMzcpIj48dXNlIHhsaW5rOmhyZWY9IiNiLTAiLz48L2c+CjxnIHRyYW5zZm9ybT0idHJhbnNsYXRlKDI5MTAsMjAzNykiPjx1c2UgeGxpbms6aHJlZj0iI3ItMCIvPjwvZz4KPGcgdHJhbnNmb3JtPSJ0cmFuc2xhdGUoMzAwNywyMDM3KSI+PHVzZSB4bGluazpocmVmPSIjcmVjdC0wIi8+PC9nPgo8ZyB0cmFuc2Zvcm09InRyYW5zbGF0ZSgzMTA0LDIwMzcpIj48dXNlIHhsaW5rOmhyZWY9IiNyZWN0LTAiLz48L2c+CjxnIHRyYW5zZm9ybT0idHJhbnNsYXRlKDMzOTUsMjAzNykiPjx1c2UgeGxpbms6aHJlZj0iI3ItMCIvPjwvZz4KPGcgdHJhbnNmb3JtPSJ0cmFuc2xhdGUoMzQ5MiwyMDM3KSI+PHVzZSB4bGluazpocmVmPSIjbHQtMCIvPjwvZz4KPGcgdHJhbnNmb3JtPSJ0cmFuc2xhdGUoNDI2OCwyMDM3KSI+PHVzZSB4bGluazpocmVmPSIjbl9yYi0wIi8+PC9nPgo8ZyB0cmFuc2Zvcm09InRyYW5zbGF0ZSg0MzY1LDIwMzcpIj48dXNlIHhsaW5rOmhyZWY9IiNyYi0wIi8+PC9nPgo8ZyB0cmFuc2Zvcm09InRyYW5zbGF0ZSg0NDYyLDIwMzcpIj48dXNlIHhsaW5rOmhyZWY9IiNyZWN0LTAiLz48L2c+CjxnIHRyYW5zZm9ybT0idHJhbnNsYXRlKDQ2NTYsMjAzNykiPjx1c2UgeGxpbms6aHJlZj0iI3ItMCIvPjwvZz4KPGcgdHJhbnNmb3JtPSJ0cmFuc2xhdGUoNDc1MywyMDM3KSI+PHVzZSB4bGluazpocmVmPSIjcmVjdC0wIi8+PC9nPgo8ZyB0cmFuc2Zvcm09InRyYW5zbGF0ZSg0ODUwLDIwMzcpIj48dXNlIHhsaW5rOmhyZWY9IiNyZWN0LTAiLz48L2c+CjxnIHRyYW5zZm9ybT0idHJhbnNsYXRlKDQ5NDcsMjAzNykiPjx1c2UgeGxpbms6aHJlZj0iI2x0LTAiLz48L2c+CjxnIHRyYW5zZm9ybT0idHJhbnNsYXRlKDUxNDEsMjAzNykiPjx1c2UgeGxpbms6aHJlZj0iI3QtMCIvPjwvZz4KPGcgdHJhbnNmb3JtPSJ0cmFuc2xhdGUoNTMzNSwyMDM3KSI+PHVzZSB4bGluazpocmVmPSIjYi0wIi8+PC9nPgo8ZyB0cmFuc2Zvcm09InRyYW5zbGF0ZSg1NTI5LDIwMzcpIj48dXNlIHhsaW5rOmhyZWY9IiNydC0wIi8+PC9nPgo8ZyB0cmFuc2Zvcm09InRyYW5zbGF0ZSg1NjI2LDIwMzcpIj48dXNlIHhsaW5rOmhyZWY9IiNyZWN0LTAiLz48L2c+CjxnIHRyYW5zZm9ybT0idHJhbnNsYXRlKDU3MjMsMjAzNykiPjx1c2UgeGxpbms6aHJlZj0iI3JlY3QtMCIvPjwvZz4KPGcgdHJhbnNmb3JtPSJ0cmFuc2xhdGUoNTgyMCwyMDM3KSI+PHVzZSB4bGluazpocmVmPSIjbC0wIi8+PC9nPgo8ZyB0cmFuc2Zvcm09InRyYW5zbGF0ZSg2MDE0LDIwMzcpIj48dXNlIHhsaW5rOmhyZWY9IiNyZWN0LTAiLz48L2c+CjxnIHRyYW5zZm9ybT0idHJhbnNsYXRlKDYyMDgsMjAzNykiPjx1c2UgeGxpbms6aHJlZj0iI25fcmItMCIvPjwvZz4KPGcgdHJhbnNmb3JtPSJ0cmFuc2xhdGUoNjMwNSwyMDM3KSI+PHVzZSB4bGluazpocmVmPSIjYi0wIi8+PC9nPgo8ZyB0cmFuc2Zvcm09InRyYW5zbGF0ZSg2NTk2LDIwMzcpIj48dXNlIHhsaW5rOmhyZWY9IiNyZWN0LTAiLz48L2c+CjxnIHRyYW5zZm9ybT0idHJhbnNsYXRlKDk3LDIxMzQpIj48dXNlIHhsaW5rOmhyZWY9IiNlbXB0eS0wIi8+PC9nPgo8ZyB0cmFuc2Zvcm09InRyYW5zbGF0ZSgyOTEsMjEzNCkiPjx1c2UgeGxpbms6aHJlZj0iI3JlY3QtMCIvPjwvZz4KPGcgdHJhbnNmb3JtPSJ0cmFuc2xhdGUoMzg4LDIxMzQpIj48dXNlIHhsaW5rOmhyZWY9IiNyZWN0LTAiLz48L2c+CjxnIHRyYW5zZm9ybT0idHJhbnNsYXRlKDQ4NSwyMTM0KSI+PHVzZSB4bGluazpocmVmPSIjcmVjdC0wIi8+PC9nPgo8ZyB0cmFuc2Zvcm09InRyYW5zbGF0ZSg1ODIsMjEzNCkiPjx1c2UgeGxpbms6aHJlZj0iI2wtMCIvPjwvZz4KPGcgdHJhbnNmb3JtPSJ0cmFuc2xhdGUoNjc5LDIxMzQpIj48dXNlIHhsaW5rOmhyZWY9IiNuX3JiLTAiLz48L2c+CjxnIHRyYW5zZm9ybT0idHJhbnNsYXRlKDc3NiwyMTM0KSI+PHVzZSB4bGluazpocmVmPSIjcmItMCIvPjwvZz4KPGcgdHJhbnNmb3JtPSJ0cmFuc2xhdGUoODczLDIxMzQpIj48dXNlIHhsaW5rOmhyZWY9IiNsYi0wIi8+PC9nPgo8ZyB0cmFuc2Zvcm09InRyYW5zbGF0ZSgxMjYxLDIxMzQpIj48dXNlIHhsaW5rOmhyZWY9IiNlbXB0eS0wIi8+PC9nPgo8ZyB0cmFuc2Zvcm09InRyYW5zbGF0ZSgxNDU1LDIxMzQpIj48dXNlIHhsaW5rOmhyZWY9IiNyYi0wIi8+PC9nPgo8ZyB0cmFuc2Zvcm09InRyYW5zbGF0ZSgxNTUyLDIxMzQpIj48dXNlIHhsaW5rOmhyZWY9IiNyZWN0LTAiLz48L2c+CjxnIHRyYW5zZm9ybT0idHJhbnNsYXRlKDE2NDksMjEzNCkiPjx1c2UgeGxpbms6aHJlZj0iI2x0LTAiLz48L2c+CjxnIHRyYW5zZm9ybT0idHJhbnNsYXRlKDE5NDAsMjEzNCkiPjx1c2UgeGxpbms6aHJlZj0iI25fcmItMCIvPjwvZz4KPGcgdHJhbnNmb3JtPSJ0cmFuc2xhdGUoMjAzNywyMTM0KSI+PHVzZSB4bGluazpocmVmPSIjcmVjdC0wIi8+PC9nPgo8ZyB0cmFuc2Zvcm09InRyYW5zbGF0ZSgyMTM0LDIxMzQpIj48dXNlIHhsaW5rOmhyZWY9IiNyZWN0LTAiLz48L2c+CjxnIHRyYW5zZm9ybT0idHJhbnNsYXRlKDIzMjgsMjEzNCkiPjx1c2UgeGxpbms6aHJlZj0iI2VtcHR5LTAiLz48L2c+CjxnIHRyYW5zZm9ybT0idHJhbnNsYXRlKDI2MTksMjEzNCkiPjx1c2UgeGxpbms6aHJlZj0iI3JlY3QtMCIvPjwvZz4KPGcgdHJhbnNmb3JtPSJ0cmFuc2xhdGUoMjcxNiwyMTM0KSI+PHVzZSB4bGluazpocmVmPSIjbC0wIi8+PC9nPgo8ZyB0cmFuc2Zvcm09InRyYW5zbGF0ZSgzMTA0LDIxMzQpIj48dXNlIHhsaW5rOmhyZWY9IiNyZWN0LTAiLz48L2c+CjxnIHRyYW5zZm9ybT0idHJhbnNsYXRlKDMyMDEsMjEzNCkiPjx1c2UgeGxpbms6aHJlZj0iI3JlY3QtMCIvPjwvZz4KPGcgdHJhbnNmb3JtPSJ0cmFuc2xhdGUoMzI5OCwyMTM0KSI+PHVzZSB4bGluazpocmVmPSIjbGItMCIvPjwvZz4KPGcgdHJhbnNmb3JtPSJ0cmFuc2xhdGUoMzU4OSwyMTM0KSI+PHVzZSB4bGluazpocmVmPSIjci0wIi8+PC9nPgo8ZyB0cmFuc2Zvcm09InRyYW5zbGF0ZSgzNjg2LDIxMzQpIj48dXNlIHhsaW5rOmhyZWY9IiNsYi0wIi8+PC9nPgo8ZyB0cmFuc2Zvcm09InRyYW5zbGF0ZSgzODgwLDIxMzQpIj48dXNlIHhsaW5rOmhyZWY9IiNyLTAiLz48L2c+CjxnIHRyYW5zZm9ybT0idHJhbnNsYXRlKDM5NzcsMjEzNCkiPjx1c2UgeGxpbms6aHJlZj0iI3JlY3QtMCIvPjwvZz4KPGcgdHJhbnNmb3JtPSJ0cmFuc2xhdGUoNDA3NCwyMTM0KSI+PHVzZSB4bGluazpocmVmPSIjcmVjdC0wIi8+PC9nPgo8ZyB0cmFuc2Zvcm09InRyYW5zbGF0ZSg0MTcxLDIxMzQpIj48dXNlIHhsaW5rOmhyZWY9IiNyZWN0LTAiLz48L2c+CjxnIHRyYW5zZm9ybT0idHJhbnNsYXRlKDQyNjgsMjEzNCkiPjx1c2UgeGxpbms6aHJlZj0iI3JlY3QtMCIvPjwvZz4KPGcgdHJhbnNmb3JtPSJ0cmFuc2xhdGUoNDM2NSwyMTM0KSI+PHVzZSB4bGluazpocmVmPSIjcmVjdC0wIi8+PC9nPgo8ZyB0cmFuc2Zvcm09InRyYW5zbGF0ZSg0NDYyLDIxMzQpIj48dXNlIHhsaW5rOmhyZWY9IiNyZWN0LTAiLz48L2c+CjxnIHRyYW5zZm9ybT0idHJhbnNsYXRlKDQ1NTksMjEzNCkiPjx1c2UgeGxpbms6aHJlZj0iI2wtMCIvPjwvZz4KPGcgdHJhbnNmb3JtPSJ0cmFuc2xhdGUoNDc1MywyMTM0KSI+PHVzZSB4bGluazpocmVmPSIjcmVjdC0wIi8+PC9nPgo8ZyB0cmFuc2Zvcm09InRyYW5zbGF0ZSg0ODUwLDIxMzQpIj48dXNlIHhsaW5rOmhyZWY9IiNyZWN0LTAiLz48L2c+CjxnIHRyYW5zZm9ybT0idHJhbnNsYXRlKDUwNDQsMjEzNCkiPjx1c2UgeGxpbms6aHJlZj0iI2VtcHR5LTAiLz48L2c+CjxnIHRyYW5zZm9ybT0idHJhbnNsYXRlKDUzMzUsMjEzNCkiPjx1c2UgeGxpbms6aHJlZj0iI3JlY3QtMCIvPjwvZz4KPGcgdHJhbnNmb3JtPSJ0cmFuc2xhdGUoNTQzMiwyMTM0KSI+PHVzZSB4bGluazpocmVmPSIjbGItMCIvPjwvZz4KPGcgdHJhbnNmb3JtPSJ0cmFuc2xhdGUoNTYyNiwyMTM0KSI+PHVzZSB4bGluazpocmVmPSIjdC0wIi8+PC9nPgo8ZyB0cmFuc2Zvcm09InRyYW5zbGF0ZSg1OTE3LDIxMzQpIj48dXNlIHhsaW5rOmhyZWY9IiNuX3JiLTAiLz48L2c+CjxnIHRyYW5zZm9ybT0idHJhbnNsYXRlKDYwMTQsMjEzNCkiPjx1c2UgeGxpbms6aHJlZj0iI3JlY3QtMCIvPjwvZz4KPGcgdHJhbnNmb3JtPSJ0cmFuc2xhdGUoNjExMSwyMTM0KSI+PHVzZSB4bGluazpocmVmPSIjcmVjdC0wIi8+PC9nPgo8ZyB0cmFuc2Zvcm09InRyYW5zbGF0ZSg2MjA4LDIxMzQpIj48dXNlIHhsaW5rOmhyZWY9IiNyZWN0LTAiLz48L2c+CjxnIHRyYW5zZm9ybT0idHJhbnNsYXRlKDYzMDUsMjEzNCkiPjx1c2UgeGxpbms6aHJlZj0iI2x0LTAiLz48L2c+CjxnIHRyYW5zZm9ybT0idHJhbnNsYXRlKDY0OTksMjEzNCkiPjx1c2UgeGxpbms6aHJlZj0iI3ItMCIvPjwvZz4KPGcgdHJhbnNmb3JtPSJ0cmFuc2xhdGUoNjU5NiwyMTM0KSI+PHVzZSB4bGluazpocmVmPSIjcmVjdC0wIi8+PC9nPgo8ZyB0cmFuc2Zvcm09InRyYW5zbGF0ZSgwLDIyMzEpIj48dXNlIHhsaW5rOmhyZWY9IiNlbXB0eS0wIi8+PC9nPgo8ZyB0cmFuc2Zvcm09InRyYW5zbGF0ZSgxOTQsMjIzMSkiPjx1c2UgeGxpbms6aHJlZj0iI25fcmItMCIvPjwvZz4KPGcgdHJhbnNmb3JtPSJ0cmFuc2xhdGUoMjkxLDIyMzEpIj48dXNlIHhsaW5rOmhyZWY9IiNyZWN0LTAiLz48L2c+CjxnIHRyYW5zZm9ybT0idHJhbnNsYXRlKDY3OSwyMjMxKSI+PHVzZSB4bGluazpocmVmPSIjci0wIi8+PC9nPgo8ZyB0cmFuc2Zvcm09InRyYW5zbGF0ZSg3NzYsMjIzMSkiPjx1c2UgeGxpbms6aHJlZj0iI3JlY3QtMCIvPjwvZz4KPGcgdHJhbnNmb3JtPSJ0cmFuc2xhdGUoODczLDIyMzEpIj48dXNlIHhsaW5rOmhyZWY9IiNyZWN0LTAiLz48L2c+CjxnIHRyYW5zZm9ybT0idHJhbnNsYXRlKDExNjQsMjIzMSkiPjx1c2UgeGxpbms6aHJlZj0iI2ItMCIvPjwvZz4KPGcgdHJhbnNmb3JtPSJ0cmFuc2xhdGUoMTQ1NSwyMjMxKSI+PHVzZSB4bGluazpocmVmPSIjcmVjdC0wIi8+PC9nPgo8ZyB0cmFuc2Zvcm09InRyYW5zbGF0ZSgxOTQwLDIyMzEpIj48dXNlIHhsaW5rOmhyZWY9IiNyYi0wIi8+PC9nPgo8ZyB0cmFuc2Zvcm09InRyYW5zbGF0ZSgyMDM3LDIyMzEpIj48dXNlIHhsaW5rOmhyZWY9IiNyZWN0LTAiLz48L2c+CjxnIHRyYW5zZm9ybT0idHJhbnNsYXRlKDIxMzQsMjIzMSkiPjx1c2UgeGxpbms6aHJlZj0iI3JlY3QtMCIvPjwvZz4KPGcgdHJhbnNmb3JtPSJ0cmFuc2xhdGUoMjIzMSwyMjMxKSI+PHVzZSB4bGluazpocmVmPSIjbC0wIi8+PC9nPgo8ZyB0cmFuc2Zvcm09InRyYW5zbGF0ZSgyNTIyLDIyMzEpIj48dXNlIHhsaW5rOmhyZWY9IiNuX3JiLTAiLz48L2c+CjxnIHRyYW5zZm9ybT0idHJhbnNsYXRlKDI2MTksMjIzMSkiPjx1c2UgeGxpbms6aHJlZj0iI3JlY3QtMCIvPjwvZz4KPGcgdHJhbnNmb3JtPSJ0cmFuc2xhdGUoMjkxMCwyMjMxKSI+PHVzZSB4bGluazpocmVmPSIjbl9yYi0wIi8+PC9nPgo8ZyB0cmFuc2Zvcm09InRyYW5zbGF0ZSgzMDA3LDIyMzEpIj48dXNlIHhsaW5rOmhyZWY9IiNyYi0wIi8+PC9nPgo8ZyB0cmFuc2Zvcm09InRyYW5zbGF0ZSgzMTA0LDIyMzEpIj48dXNlIHhsaW5rOmhyZWY9IiNyZWN0LTAiLz48L2c+CjxnIHRyYW5zZm9ybT0idHJhbnNsYXRlKDMyOTgsMjIzMSkiPjx1c2UgeGxpbms6aHJlZj0iI3J0LTAiLz48L2c+CjxnIHRyYW5zZm9ybT0idHJhbnNsYXRlKDMzOTUsMjIzMSkiPjx1c2UgeGxpbms6aHJlZj0iI2xiLTAiLz48L2c+CjxnIHRyYW5zZm9ybT0idHJhbnNsYXRlKDM2ODYsMjIzMSkiPjx1c2UgeGxpbms6aHJlZj0iI3JlY3QtMCIvPjwvZz4KPGcgdHJhbnNmb3JtPSJ0cmFuc2xhdGUoMzc4MywyMjMxKSI+PHVzZSB4bGluazpocmVmPSIjbC0wIi8+PC9nPgo8ZyB0cmFuc2Zvcm09InRyYW5zbGF0ZSgzOTc3LDIyMzEpIj48dXNlIHhsaW5rOmhyZWY9IiN0LTAiLz48L2c+CjxnIHRyYW5zZm9ybT0idHJhbnNsYXRlKDQzNjUsMjIzMSkiPjx1c2UgeGxpbms6aHJlZj0iI3JlY3QtMCIvPjwvZz4KPGcgdHJhbnNmb3JtPSJ0cmFuc2xhdGUoNDY1NiwyMjMxKSI+PHVzZSB4bGluazpocmVmPSIjcmItMCIvPjwvZz4KPGcgdHJhbnNmb3JtPSJ0cmFuc2xhdGUoNDc1MywyMjMxKSI+PHVzZSB4bGluazpocmVmPSIjcmVjdC0wIi8+PC9nPgo8ZyB0cmFuc2Zvcm09InRyYW5zbGF0ZSg0ODUwLDIyMzEpIj48dXNlIHhsaW5rOmhyZWY9IiNsdC0wIi8+PC9nPgo8ZyB0cmFuc2Zvcm09InRyYW5zbGF0ZSg1MTQxLDIyMzEpIj48dXNlIHhsaW5rOmhyZWY9IiNlbXB0eS0wIi8+PC9nPgo8ZyB0cmFuc2Zvcm09InRyYW5zbGF0ZSg1MzM1LDIyMzEpIj48dXNlIHhsaW5rOmhyZWY9IiNydC0wIi8+PC9nPgo8ZyB0cmFuc2Zvcm09InRyYW5zbGF0ZSg1NDMyLDIyMzEpIj48dXNlIHhsaW5rOmhyZWY9IiNyZWN0LTAiLz48L2c+CjxnIHRyYW5zZm9ybT0idHJhbnNsYXRlKDU5MTcsMjIzMSkiPjx1c2UgeGxpbms6aHJlZj0iI3JiLTAiLz48L2c+CjxnIHRyYW5zZm9ybT0idHJhbnNsYXRlKDYwMTQsMjIzMSkiPjx1c2UgeGxpbms6aHJlZj0iI3JlY3QtMCIvPjwvZz4KPGcgdHJhbnNmb3JtPSJ0cmFuc2xhdGUoNjIwOCwyMjMxKSI+PHVzZSB4bGluazpocmVmPSIjcmVjdC0wIi8+PC9nPgo8ZyB0cmFuc2Zvcm09InRyYW5zbGF0ZSg2NTk2LDIyMzEpIj48dXNlIHhsaW5rOmhyZWY9IiN0LTAiLz48L2c+CjxnIHRyYW5zZm9ybT0idHJhbnNsYXRlKDE5NCwyMzI4KSI+PHVzZSB4bGluazpocmVmPSIjci0wIi8+PC9nPgo8ZyB0cmFuc2Zvcm09InRyYW5zbGF0ZSgyOTEsMjMyOCkiPjx1c2UgeGxpbms6aHJlZj0iI3JlY3QtMCIvPjwvZz4KPGcgdHJhbnNmb3JtPSJ0cmFuc2xhdGUoMzg4LDIzMjgpIj48dXNlIHhsaW5rOmhyZWY9IiNuX3JiLTAiLz48L2c+CjxnIHRyYW5zZm9ybT0idHJhbnNsYXRlKDQ4NSwyMzI4KSI+PHVzZSB4bGluazpocmVmPSIjcmItMCIvPjwvZz4KPGcgdHJhbnNmb3JtPSJ0cmFuc2xhdGUoNTgyLDIzMjgpIj48dXNlIHhsaW5rOmhyZWY9IiNsLTAiLz48L2c+CjxnIHRyYW5zZm9ybT0idHJhbnNsYXRlKDg3MywyMzI4KSI+PHVzZSB4bGluazpocmVmPSIjcnQtMCIvPjwvZz4KPGcgdHJhbnNmb3JtPSJ0cmFuc2xhdGUoOTcwLDIzMjgpIj48dXNlIHhsaW5rOmhyZWY9IiNsYi0wIi8+PC9nPgo8ZyB0cmFuc2Zvcm09InRyYW5zbGF0ZSgxMTY0LDIzMjgpIj48dXNlIHhsaW5rOmhyZWY9IiN0LTAiLz48L2c+CjxnIHRyYW5zZm9ybT0idHJhbnNsYXRlKDE0NTUsMjMyOCkiPjx1c2UgeGxpbms6aHJlZj0iI3JlY3QtMCIvPjwvZz4KPGcgdHJhbnNmb3JtPSJ0cmFuc2xhdGUoMTU1MiwyMzI4KSI+PHVzZSB4bGluazpocmVmPSIjcmVjdC0wIi8+PC9nPgo8ZyB0cmFuc2Zvcm09InRyYW5zbGF0ZSgxNjQ5LDIzMjgpIj48dXNlIHhsaW5rOmhyZWY9IiNyZWN0LTAiLz48L2c+CjxnIHRyYW5zZm9ybT0idHJhbnNsYXRlKDE3NDYsMjMyOCkiPjx1c2UgeGxpbms6aHJlZj0iI2xiLTAiLz48L2c+CjxnIHRyYW5zZm9ybT0idHJhbnNsYXRlKDE5NDAsMjMyOCkiPjx1c2UgeGxpbms6aHJlZj0iI3J0LTAiLz48L2c+CjxnIHRyYW5zZm9ybT0idHJhbnNsYXRlKDIwMzcsMjMyOCkiPjx1c2UgeGxpbms6aHJlZj0iI3JlY3QtMCIvPjwvZz4KPGcgdHJhbnNmb3JtPSJ0cmFuc2xhdGUoMjMyOCwyMzI4KSI+PHVzZSB4bGluazpocmVmPSIjYi0wIi8+PC9nPgo8ZyB0cmFuc2Zvcm09InRyYW5zbGF0ZSgyNTIyLDIzMjgpIj48dXNlIHhsaW5rOmhyZWY9IiNyLTAiLz48L2c+CjxnIHRyYW5zZm9ybT0idHJhbnNsYXRlKDI2MTksMjMyOCkiPjx1c2UgeGxpbms6aHJlZj0iI3JlY3QtMCIvPjwvZz4KPGcgdHJhbnNmb3JtPSJ0cmFuc2xhdGUoMjgxMywyMzI4KSI+PHVzZSB4bGluazpocmVmPSIjbl9yYi0wIi8+PC9nPgo8ZyB0cmFuc2Zvcm09InRyYW5zbGF0ZSgyOTEwLDIzMjgpIj48dXNlIHhsaW5rOmhyZWY9IiNyYi0wIi8+PC9nPgo8ZyB0cmFuc2Zvcm09InRyYW5zbGF0ZSgzMDA3LDIzMjgpIj48dXNlIHhsaW5rOmhyZWY9IiNyZWN0LTAiLz48L2c+CjxnIHRyYW5zZm9ybT0idHJhbnNsYXRlKDMxMDQsMjMyOCkiPjx1c2UgeGxpbms6aHJlZj0iI3JlY3QtMCIvPjwvZz4KPGcgdHJhbnNmb3JtPSJ0cmFuc2xhdGUoMzIwMSwyMzI4KSI+PHVzZSB4bGluazpocmVmPSIjbC0wIi8+PC9nPgo8ZyB0cmFuc2Zvcm09InRyYW5zbGF0ZSgzMzk1LDIzMjgpIj48dXNlIHhsaW5rOmhyZWY9IiNydC0wIi8+PC9nPgo8ZyB0cmFuc2Zvcm09InRyYW5zbGF0ZSgzNDkyLDIzMjgpIj48dXNlIHhsaW5rOmhyZWY9IiNyZWN0LTAiLz48L2c+CjxnIHRyYW5zZm9ybT0idHJhbnNsYXRlKDM1ODksMjMyOCkiPjx1c2UgeGxpbms6aHJlZj0iI3JlY3QtMCIvPjwvZz4KPGcgdHJhbnNmb3JtPSJ0cmFuc2xhdGUoMzY4NiwyMzI4KSI+PHVzZSB4bGluazpocmVmPSIjbHQtMCIvPjwvZz4KPGcgdHJhbnNmb3JtPSJ0cmFuc2xhdGUoNDA3NCwyMzI4KSI+PHVzZSB4bGluazpocmVmPSIjZW1wdHktMCIvPjwvZz4KPGcgdHJhbnNmb3JtPSJ0cmFuc2xhdGUoNDI2OCwyMzI4KSI+PHVzZSB4bGluazpocmVmPSIjcmItMCIvPjwvZz4KPGcgdHJhbnNmb3JtPSJ0cmFuc2xhdGUoNDM2NSwyMzI4KSI+PHVzZSB4bGluazpocmVmPSIjcmVjdC0wIi8+PC9nPgo8ZyB0cmFuc2Zvcm09InRyYW5zbGF0ZSg0NjU2LDIzMjgpIj48dXNlIHhsaW5rOmhyZWY9IiNyZWN0LTAiLz48L2c+CjxnIHRyYW5zZm9ybT0idHJhbnNsYXRlKDQ3NTMsMjMyOCkiPjx1c2UgeGxpbms6aHJlZj0iI2x0LTAiLz48L2c+CjxnIHRyYW5zZm9ybT0idHJhbnNsYXRlKDQ5NDcsMjMyOCkiPjx1c2UgeGxpbms6aHJlZj0iI2VtcHR5LTAiLz48L2c+CjxnIHRyYW5zZm9ybT0idHJhbnNsYXRlKDUyMzgsMjMyOCkiPjx1c2UgeGxpbms6aHJlZj0iI2VtcHR5LTAiLz48L2c+CjxnIHRyYW5zZm9ybT0idHJhbnNsYXRlKDU0MzIsMjMyOCkiPjx1c2UgeGxpbms6aHJlZj0iI3JlY3QtMCIvPjwvZz4KPGcgdHJhbnNmb3JtPSJ0cmFuc2xhdGUoNTUyOSwyMzI4KSI+PHVzZSB4bGluazpocmVmPSIjbGItMCIvPjwvZz4KPGcgdHJhbnNmb3JtPSJ0cmFuc2xhdGUoNTYyNiwyMzI4KSI+PHVzZSB4bGluazpocmVmPSIjbl9yYi0wIi8+PC9nPgo8ZyB0cmFuc2Zvcm09InRyYW5zbGF0ZSg1NzIzLDIzMjgpIj48dXNlIHhsaW5rOmhyZWY9IiNiLTAiLz48L2c+CjxnIHRyYW5zZm9ybT0idHJhbnNsYXRlKDU5MTcsMjMyOCkiPjx1c2UgeGxpbms6aHJlZj0iI3J0LTAiLz48L2c+CjxnIHRyYW5zZm9ybT0idHJhbnNsYXRlKDYwMTQsMjMyOCkiPjx1c2UgeGxpbms6aHJlZj0iI3JlY3QtMCIvPjwvZz4KPGcgdHJhbnNmb3JtPSJ0cmFuc2xhdGUoNjExMSwyMzI4KSI+PHVzZSB4bGluazpocmVmPSIjcmVjdC0wIi8+PC9nPgo8ZyB0cmFuc2Zvcm09InRyYW5zbGF0ZSg2MjA4LDIzMjgpIj48dXNlIHhsaW5rOmhyZWY9IiNyZWN0LTAiLz48L2c+CjxnIHRyYW5zZm9ybT0idHJhbnNsYXRlKDI5MSwyNDI1KSI+PHVzZSB4bGluazpocmVmPSIjcnQtMCIvPjwvZz4KPGcgdHJhbnNmb3JtPSJ0cmFuc2xhdGUoMzg4LDI0MjUpIj48dXNlIHhsaW5rOmhyZWY9IiNyZWN0LTAiLz48L2c+CjxnIHRyYW5zZm9ybT0idHJhbnNsYXRlKDQ4NSwyNDI1KSI+PHVzZSB4bGluazpocmVmPSIjcmVjdC0wIi8+PC9nPgo8ZyB0cmFuc2Zvcm09InRyYW5zbGF0ZSg1ODIsMjQyNSkiPjx1c2UgeGxpbms6aHJlZj0iI25fcmItMCIvPjwvZz4KPGcgdHJhbnNmb3JtPSJ0cmFuc2xhdGUoNjc5LDI0MjUpIj48dXNlIHhsaW5rOmhyZWY9IiNiLTAiLz48L2c+CjxnIHRyYW5zZm9ybT0idHJhbnNsYXRlKDk3MCwyNDI1KSI+PHVzZSB4bGluazpocmVmPSIjcmVjdC0wIi8+PC9nPgo8ZyB0cmFuc2Zvcm09InRyYW5zbGF0ZSgxMzU4LDI0MjUpIj48dXNlIHhsaW5rOmhyZWY9IiNuX3JiLTAiLz48L2c+CjxnIHRyYW5zZm9ybT0idHJhbnNsYXRlKDE0NTUsMjQyNSkiPjx1c2UgeGxpbms6aHJlZj0iI3JlY3QtMCIvPjwvZz4KPGcgdHJhbnNmb3JtPSJ0cmFuc2xhdGUoMTU1MiwyNDI1KSI+PHVzZSB4bGluazpocmVmPSIjbHQtMCIvPjwvZz4KPGcgdHJhbnNmb3JtPSJ0cmFuc2xhdGUoMTc0NiwyNDI1KSI+PHVzZSB4bGluazpocmVmPSIjdC0wIi8+PC9nPgo8ZyB0cmFuc2Zvcm09InRyYW5zbGF0ZSgyMDM3LDI0MjUpIj48dXNlIHhsaW5rOmhyZWY9IiN0LTAiLz48L2c+CjxnIHRyYW5zZm9ybT0idHJhbnNsYXRlKDIzMjgsMjQyNSkiPjx1c2UgeGxpbms6aHJlZj0iI3JlY3QtMCIvPjwvZz4KPGcgdHJhbnNmb3JtPSJ0cmFuc2xhdGUoMjQyNSwyNDI1KSI+PHVzZSB4bGluazpocmVmPSIjbC0wIi8+PC9nPgo8ZyB0cmFuc2Zvcm09InRyYW5zbGF0ZSgyNjE5LDI0MjUpIj48dXNlIHhsaW5rOmhyZWY9IiNyZWN0LTAiLz48L2c+CjxnIHRyYW5zZm9ybT0idHJhbnNsYXRlKDI4MTMsMjQyNSkiPjx1c2UgeGxpbms6aHJlZj0iI3ItMCIvPjwvZz4KPGcgdHJhbnNmb3JtPSJ0cmFuc2xhdGUoMjkxMCwyNDI1KSI+PHVzZSB4bGluazpocmVmPSIjcmVjdC0wIi8+PC9nPgo8ZyB0cmFuc2Zvcm09InRyYW5zbGF0ZSgzNTg5LDI0MjUpIj48dXNlIHhsaW5rOmhyZWY9IiN0LTAiLz48L2c+CjxnIHRyYW5zZm9ybT0idHJhbnNsYXRlKDQyNjgsMjQyNSkiPjx1c2UgeGxpbms6aHJlZj0iI3J0LTAiLz48L2c+CjxnIHRyYW5zZm9ybT0idHJhbnNsYXRlKDQzNjUsMjQyNSkiPjx1c2UgeGxpbms6aHJlZj0iI2x0LTAiLz48L2c+CjxnIHRyYW5zZm9ybT0idHJhbnNsYXRlKDQ2NTYsMjQyNSkiPjx1c2UgeGxpbms6aHJlZj0iI3QtMCIvPjwvZz4KPGcgdHJhbnNmb3JtPSJ0cmFuc2xhdGUoNTA0NCwyNDI1KSI+PHVzZSB4bGluazpocmVmPSIjZW1wdHktMCIvPjwvZz4KPGcgdHJhbnNmb3JtPSJ0cmFuc2xhdGUoNTMzNSwyNDI1KSI+PHVzZSB4bGluazpocmVmPSIjci0wIi8+PC9nPgo8ZyB0cmFuc2Zvcm09InRyYW5zbGF0ZSg1NDMyLDI0MjUpIj48dXNlIHhsaW5rOmhyZWY9IiNyZWN0LTAiLz48L2c+CjxnIHRyYW5zZm9ybT0idHJhbnNsYXRlKDU1MjksMjQyNSkiPjx1c2UgeGxpbms6aHJlZj0iI3JlY3QtMCIvPjwvZz4KPGcgdHJhbnNmb3JtPSJ0cmFuc2xhdGUoNTYyNiwyNDI1KSI+PHVzZSB4bGluazpocmVmPSIjcmVjdC0wIi8+PC9nPgo8ZyB0cmFuc2Zvcm09InRyYW5zbGF0ZSg1NzIzLDI0MjUpIj48dXNlIHhsaW5rOmhyZWY9IiNyZWN0LTAiLz48L2c+CjxnIHRyYW5zZm9ybT0idHJhbnNsYXRlKDU4MjAsMjQyNSkiPjx1c2UgeGxpbms6aHJlZj0iI2wtMCIvPjwvZz4KPGcgdHJhbnNmb3JtPSJ0cmFuc2xhdGUoNjAxNCwyNDI1KSI+PHVzZSB4bGluazpocmVmPSIjcmVjdC0wIi8+PC9nPgo8ZyB0cmFuc2Zvcm09InRyYW5zbGF0ZSg2MjA4LDI0MjUpIj48dXNlIHhsaW5rOmhyZWY9IiNydC0wIi8+PC9nPgo8ZyB0cmFuc2Zvcm09InRyYW5zbGF0ZSg2MzA1LDI0MjUpIj48dXNlIHhsaW5rOmhyZWY9IiNyZWN0LTAiLz48L2c+CjxnIHRyYW5zZm9ybT0idHJhbnNsYXRlKDY0MDIsMjQyNSkiPjx1c2UgeGxpbms6aHJlZj0iI2xiLTAiLz48L2c+CjxnIHRyYW5zZm9ybT0idHJhbnNsYXRlKDAsMjUyMikiPjx1c2UgeGxpbms6aHJlZj0iI2VtcHR5LTAiLz48L2c+CjxnIHRyYW5zZm9ybT0idHJhbnNsYXRlKDM4OCwyNTIyKSI+PHVzZSB4bGluazpocmVmPSIjcnQtMCIvPjwvZz4KPGcgdHJhbnNmb3JtPSJ0cmFuc2xhdGUoNDg1LDI1MjIpIj48dXNlIHhsaW5rOmhyZWY9IiNyZWN0LTAiLz48L2c+CjxnIHRyYW5zZm9ybT0idHJhbnNsYXRlKDU4MiwyNTIyKSI+PHVzZSB4bGluazpocmVmPSIjcmVjdC0wIi8+PC9nPgo8ZyB0cmFuc2Zvcm09InRyYW5zbGF0ZSg2NzksMjUyMikiPjx1c2UgeGxpbms6aHJlZj0iI3JlY3QtMCIvPjwvZz4KPGcgdHJhbnNmb3JtPSJ0cmFuc2xhdGUoNzc2LDI1MjIpIj48dXNlIHhsaW5rOmhyZWY9IiNsLTAiLz48L2c+CjxnIHRyYW5zZm9ybT0idHJhbnNsYXRlKDk3MCwyNTIyKSI+PHVzZSB4bGluazpocmVmPSIjcmVjdC0wIi8+PC9nPgo8ZyB0cmFuc2Zvcm09InRyYW5zbGF0ZSgxMDY3LDI1MjIpIj48dXNlIHhsaW5rOmhyZWY9IiNyZWN0LTAiLz48L2c+CjxnIHRyYW5zZm9ybT0idHJhbnNsYXRlKDExNjQsMjUyMikiPjx1c2UgeGxpbms6aHJlZj0iI2wtMCIvPjwvZz4KPGcgdHJhbnNmb3JtPSJ0cmFuc2xhdGUoMTI2MSwyNTIyKSI+PHVzZSB4bGluazpocmVmPSIjbl9yYi0wIi8+PC9nPgo8ZyB0cmFuc2Zvcm09InRyYW5zbGF0ZSgxMzU4LDI1MjIpIj48dXNlIHhsaW5rOmhyZWY9IiNyYi0wIi8+PC9nPgo8ZyB0cmFuc2Zvcm09InRyYW5zbGF0ZSgxNDU1LDI1MjIpIj48dXNlIHhsaW5rOmhyZWY9IiNyZWN0LTAiLz48L2c+CjxnIHRyYW5zZm9ybT0idHJhbnNsYXRlKDE4NDMsMjUyMikiPjx1c2UgeGxpbms6aHJlZj0iI25fcmItMCIvPjwvZz4KPGcgdHJhbnNmb3JtPSJ0cmFuc2xhdGUoMTk0MCwyNTIyKSI+PHVzZSB4bGluazpocmVmPSIjYi0wIi8+PC9nPgo8ZyB0cmFuc2Zvcm09InRyYW5zbGF0ZSgyMzI4LDI1MjIpIj48dXNlIHhsaW5rOmhyZWY9IiN0LTAiLz48L2c+CjxnIHRyYW5zZm9ybT0idHJhbnNsYXRlKDI1MjIsMjUyMikiPjx1c2UgeGxpbms6aHJlZj0iI25fcmItMCIvPjwvZz4KPGcgdHJhbnNmb3JtPSJ0cmFuc2xhdGUoMjYxOSwyNTIyKSI+PHVzZSB4bGluazpocmVmPSIjcmVjdC0wIi8+PC9nPgo8ZyB0cmFuc2Zvcm09InRyYW5zbGF0ZSgyOTEwLDI1MjIpIj48dXNlIHhsaW5rOmhyZWY9IiNyZWN0LTAiLz48L2c+CjxnIHRyYW5zZm9ybT0idHJhbnNsYXRlKDMwMDcsMjUyMikiPjx1c2UgeGxpbms6aHJlZj0iI2wtMCIvPjwvZz4KPGcgdHJhbnNmb3JtPSJ0cmFuc2xhdGUoMzIwMSwyNTIyKSI+PHVzZSB4bGluazpocmVmPSIjZW1wdHktMCIvPjwvZz4KPGcgdHJhbnNmb3JtPSJ0cmFuc2xhdGUoMzM5NSwyNTIyKSI+PHVzZSB4bGluazpocmVmPSIjZW1wdHktMCIvPjwvZz4KPGcgdHJhbnNmb3JtPSJ0cmFuc2xhdGUoMzY4NiwyNTIyKSI+PHVzZSB4bGluazpocmVmPSIjbl9yYi0wIi8+PC9nPgo8ZyB0cmFuc2Zvcm09InRyYW5zbGF0ZSgzNzgzLDI1MjIpIj48dXNlIHhsaW5rOmhyZWY9IiNyYi0wIi8+PC9nPgo8ZyB0cmFuc2Zvcm09InRyYW5zbGF0ZSgzODgwLDI1MjIpIj48dXNlIHhsaW5rOmhyZWY9IiNyZWN0LTAiLz48L2c+CjxnIHRyYW5zZm9ybT0idHJhbnNsYXRlKDM5NzcsMjUyMikiPjx1c2UgeGxpbms6aHJlZj0iI2wtMCIvPjwvZz4KPGcgdHJhbnNmb3JtPSJ0cmFuc2xhdGUoNDQ2MiwyNTIyKSI+PHVzZSB4bGluazpocmVmPSIjbl9yYi0wIi8+PC9nPgo8ZyB0cmFuc2Zvcm09InRyYW5zbGF0ZSg0NTU5LDI1MjIpIj48dXNlIHhsaW5rOmhyZWY9IiNiLTAiLz48L2c+CjxnIHRyYW5zZm9ybT0idHJhbnNsYXRlKDUyMzgsMjUyMikiPjx1c2UgeGxpbms6aHJlZj0iI2VtcHR5LTAiLz48L2c+CjxnIHRyYW5zZm9ybT0idHJhbnNsYXRlKDU2MjYsMjUyMikiPjx1c2UgeGxpbms6aHJlZj0iI3J0LTAiLz48L2c+CjxnIHRyYW5zZm9ybT0idHJhbnNsYXRlKDU3MjMsMjUyMikiPjx1c2UgeGxpbms6aHJlZj0iI2x0LTAiLz48L2c+CjxnIHRyYW5zZm9ybT0idHJhbnNsYXRlKDU5MTcsMjUyMikiPjx1c2UgeGxpbms6aHJlZj0iI3JiLTAiLz48L2c+CjxnIHRyYW5zZm9ybT0idHJhbnNsYXRlKDYwMTQsMjUyMikiPjx1c2UgeGxpbms6aHJlZj0iI3JlY3QtMCIvPjwvZz4KPGcgdHJhbnNmb3JtPSJ0cmFuc2xhdGUoNjQwMiwyNTIyKSI+PHVzZSB4bGluazpocmVmPSIjdC0wIi8+PC9nPgo8ZyB0cmFuc2Zvcm09InRyYW5zbGF0ZSg2NTk2LDI1MjIpIj48dXNlIHhsaW5rOmhyZWY9IiNlbXB0eS0wIi8+PC9nPgo8ZyB0cmFuc2Zvcm09InRyYW5zbGF0ZSgyOTEsMjYxOSkiPjx1c2UgeGxpbms6aHJlZj0iI2VtcHR5LTAiLz48L2c+CjxnIHRyYW5zZm9ybT0idHJhbnNsYXRlKDk3MCwyNjE5KSI+PHVzZSB4bGluazpocmVmPSIjdC0wIi8+PC9nPgo8ZyB0cmFuc2Zvcm09InRyYW5zbGF0ZSgxMjYxLDI2MTkpIj48dXNlIHhsaW5rOmhyZWY9IiNyYi0wIi8+PC9nPgo8ZyB0cmFuc2Zvcm09InRyYW5zbGF0ZSgxMzU4LDI2MTkpIj48dXNlIHhsaW5rOmhyZWY9IiNyZWN0LTAiLz48L2c+CjxnIHRyYW5zZm9ybT0idHJhbnNsYXRlKDE0NTUsMjYxOSkiPjx1c2UgeGxpbms6aHJlZj0iI3JlY3QtMCIvPjwvZz4KPGcgdHJhbnNmb3JtPSJ0cmFuc2xhdGUoMTU1MiwyNjE5KSI+PHVzZSB4bGluazpocmVmPSIjbC0wIi8+PC9nPgo8ZyB0cmFuc2Zvcm09InRyYW5zbGF0ZSgxODQzLDI2MTkpIj48dXNlIHhsaW5rOmhyZWY9IiNyLTAiLz48L2c+CjxnIHRyYW5zZm9ybT0idHJhbnNsYXRlKDE5NDAsMjYxOSkiPjx1c2UgeGxpbms6aHJlZj0iI3JlY3QtMCIvPjwvZz4KPGcgdHJhbnNmb3JtPSJ0cmFuc2xhdGUoMjAzNywyNjE5KSI+PHVzZSB4bGluazpocmVmPSIjbGItMCIvPjwvZz4KPGcgdHJhbnNmb3JtPSJ0cmFuc2xhdGUoMjIzMSwyNjE5KSI+PHVzZSB4bGluazpocmVmPSIjZW1wdHktMCIvPjwvZz4KPGcgdHJhbnNmb3JtPSJ0cmFuc2xhdGUoMjQyNSwyNjE5KSI+PHVzZSB4bGluazpocmVmPSIjbl9yYi0wIi8+PC9nPgo8ZyB0cmFuc2Zvcm09InRyYW5zbGF0ZSgyNTIyLDI2MTkpIj48dXNlIHhsaW5rOmhyZWY9IiNyYi0wIi8+PC9nPgo8ZyB0cmFuc2Zvcm09InRyYW5zbGF0ZSgyNjE5LDI2MTkpIj48dXNlIHhsaW5rOmhyZWY9IiNyZWN0LTAiLz48L2c+CjxnIHRyYW5zZm9ybT0idHJhbnNsYXRlKDI3MTYsMjYxOSkiPjx1c2UgeGxpbms6aHJlZj0iI3JlY3QtMCIvPjwvZz4KPGcgdHJhbnNmb3JtPSJ0cmFuc2xhdGUoMjgxMywyNjE5KSI+PHVzZSB4bGluazpocmVmPSIjcmVjdC0wIi8+PC9nPgo8ZyB0cmFuc2Zvcm09InRyYW5zbGF0ZSgyOTEwLDI2MTkpIj48dXNlIHhsaW5rOmhyZWY9IiNyZWN0LTAiLz48L2c+CjxnIHRyYW5zZm9ybT0idHJhbnNsYXRlKDM0OTIsMjYxOSkiPjx1c2UgeGxpbms6aHJlZj0iI3ItMCIvPjwvZz4KPGcgdHJhbnNmb3JtPSJ0cmFuc2xhdGUoMzU4OSwyNjE5KSI+PHVzZSB4bGluazpocmVmPSIjcmVjdC0wIi8+PC9nPgo8ZyB0cmFuc2Zvcm09InRyYW5zbGF0ZSgzNjg2LDI2MTkpIj48dXNlIHhsaW5rOmhyZWY9IiNyZWN0LTAiLz48L2c+CjxnIHRyYW5zZm9ybT0idHJhbnNsYXRlKDM3ODMsMjYxOSkiPjx1c2UgeGxpbms6aHJlZj0iI2x0LTAiLz48L2c+CjxnIHRyYW5zZm9ybT0idHJhbnNsYXRlKDM5NzcsMjYxOSkiPjx1c2UgeGxpbms6aHJlZj0iI25fcmItMCIvPjwvZz4KPGcgdHJhbnNmb3JtPSJ0cmFuc2xhdGUoNDA3NCwyNjE5KSI+PHVzZSB4bGluazpocmVmPSIjYi0wIi8+PC9nPgo8ZyB0cmFuc2Zvcm09InRyYW5zbGF0ZSg0MjY4LDI2MTkpIj48dXNlIHhsaW5rOmhyZWY9IiNyLTAiLz48L2c+CjxnIHRyYW5zZm9ybT0idHJhbnNsYXRlKDQzNjUsMjYxOSkiPjx1c2UgeGxpbms6aHJlZj0iI3JlY3QtMCIvPjwvZz4KPGcgdHJhbnNmb3JtPSJ0cmFuc2xhdGUoNDQ2MiwyNjE5KSI+PHVzZSB4bGluazpocmVmPSIjcmVjdC0wIi8+PC9nPgo8ZyB0cmFuc2Zvcm09InRyYW5zbGF0ZSg0NTU5LDI2MTkpIj48dXNlIHhsaW5rOmhyZWY9IiNyZWN0LTAiLz48L2c+CjxnIHRyYW5zZm9ybT0idHJhbnNsYXRlKDQ2NTYsMjYxOSkiPjx1c2UgeGxpbms6aHJlZj0iI3JlY3QtMCIvPjwvZz4KPGcgdHJhbnNmb3JtPSJ0cmFuc2xhdGUoNDc1MywyNjE5KSI+PHVzZSB4bGluazpocmVmPSIjcmVjdC0wIi8+PC9nPgo8ZyB0cmFuc2Zvcm09InRyYW5zbGF0ZSg0ODUwLDI2MTkpIj48dXNlIHhsaW5rOmhyZWY9IiNyZWN0LTAiLz48L2c+CjxnIHRyYW5zZm9ybT0idHJhbnNsYXRlKDQ5NDcsMjYxOSkiPjx1c2UgeGxpbms6aHJlZj0iI2xiLTAiLz48L2c+CjxnIHRyYW5zZm9ybT0idHJhbnNsYXRlKDUzMzUsMjYxOSkiPjx1c2UgeGxpbms6aHJlZj0iI2ItMCIvPjwvZz4KPGcgdHJhbnNmb3JtPSJ0cmFuc2xhdGUoNTQzMiwyNjE5KSI+PHVzZSB4bGluazpocmVmPSIjbl9yYi0wIi8+PC9nPgo8ZyB0cmFuc2Zvcm09InRyYW5zbGF0ZSg1NTI5LDI2MTkpIj48dXNlIHhsaW5rOmhyZWY9IiNiLTAiLz48L2c+CjxnIHRyYW5zZm9ybT0idHJhbnNsYXRlKDU4MjAsMjYxOSkiPjx1c2UgeGxpbms6aHJlZj0iI25fcmItMCIvPjwvZz4KPGcgdHJhbnNmb3JtPSJ0cmFuc2xhdGUoNTkxNywyNjE5KSI+PHVzZSB4bGluazpocmVmPSIjcmVjdC0wIi8+PC9nPgo8ZyB0cmFuc2Zvcm09InRyYW5zbGF0ZSg2MDE0LDI2MTkpIj48dXNlIHhsaW5rOmhyZWY9IiNsdC0wIi8+PC9nPgo8ZyB0cmFuc2Zvcm09InRyYW5zbGF0ZSgwLDI3MTYpIj48dXNlIHhsaW5rOmhyZWY9IiNyYi0wIi8+PC9nPgo8ZyB0cmFuc2Zvcm09InRyYW5zbGF0ZSg5NywyNzE2KSI+PHVzZSB4bGluazpocmVmPSIjbC0wIi8+PC9nPgo8ZyB0cmFuc2Zvcm09InRyYW5zbGF0ZSg1ODIsMjcxNikiPjx1c2UgeGxpbms6aHJlZj0iI3ItMCIvPjwvZz4KPGcgdHJhbnNmb3JtPSJ0cmFuc2xhdGUoNjc5LDI3MTYpIj48dXNlIHhsaW5rOmhyZWY9IiNyZWN0LTAiLz48L2c+CjxnIHRyYW5zZm9ybT0idHJhbnNsYXRlKDc3NiwyNzE2KSI+PHVzZSB4bGluazpocmVmPSIjcmVjdC0wIi8+PC9nPgo8ZyB0cmFuc2Zvcm09InRyYW5zbGF0ZSg4NzMsMjcxNikiPjx1c2UgeGxpbms6aHJlZj0iI2xiLTAiLz48L2c+CjxnIHRyYW5zZm9ybT0idHJhbnNsYXRlKDk3MCwyNzE2KSI+PHVzZSB4bGluazpocmVmPSIjbl9yYi0wIi8+PC9nPgo8ZyB0cmFuc2Zvcm09InRyYW5zbGF0ZSgxMDY3LDI3MTYpIj48dXNlIHhsaW5rOmhyZWY9IiNiLTAiLz48L2c+CjxnIHRyYW5zZm9ybT0idHJhbnNsYXRlKDExNjQsMjcxNikiPjx1c2UgeGxpbms6aHJlZj0iI25fcmItMCIvPjwvZz4KPGcgdHJhbnNmb3JtPSJ0cmFuc2xhdGUoMTI2MSwyNzE2KSI+PHVzZSB4bGluazpocmVmPSIjcmVjdC0wIi8+PC9nPgo8ZyB0cmFuc2Zvcm09InRyYW5zbGF0ZSgxNDU1LDI3MTYpIj48dXNlIHhsaW5rOmhyZWY9IiN0LTAiLz48L2c+CjxnIHRyYW5zZm9ybT0idHJhbnNsYXRlKDE3NDYsMjcxNikiPjx1c2UgeGxpbms6aHJlZj0iI2ItMCIvPjwvZz4KPGcgdHJhbnNmb3JtPSJ0cmFuc2xhdGUoMjAzNywyNzE2KSI+PHVzZSB4bGluazpocmVmPSIjdC0wIi8+PC9nPgo8ZyB0cmFuc2Zvcm09InRyYW5zbGF0ZSgyNDI1LDI3MTYpIj48dXNlIHhsaW5rOmhyZWY9IiNyLTAiLz48L2c+CjxnIHRyYW5zZm9ybT0idHJhbnNsYXRlKDI1MjIsMjcxNikiPjx1c2UgeGxpbms6aHJlZj0iI3JlY3QtMCIvPjwvZz4KPGcgdHJhbnNmb3JtPSJ0cmFuc2xhdGUoMjgxMywyNzE2KSI+PHVzZSB4bGluazpocmVmPSIjcnQtMCIvPjwvZz4KPGcgdHJhbnNmb3JtPSJ0cmFuc2xhdGUoMjkxMCwyNzE2KSI+PHVzZSB4bGluazpocmVmPSIjcmVjdC0wIi8+PC9nPgo8ZyB0cmFuc2Zvcm09InRyYW5zbGF0ZSgzMDA3LDI3MTYpIj48dXNlIHhsaW5rOmhyZWY9IiNyZWN0LTAiLz48L2c+CjxnIHRyYW5zZm9ybT0idHJhbnNsYXRlKDMxMDQsMjcxNikiPjx1c2UgeGxpbms6aHJlZj0iI2wtMCIvPjwvZz4KPGcgdHJhbnNmb3JtPSJ0cmFuc2xhdGUoMzI5OCwyNzE2KSI+PHVzZSB4bGluazpocmVmPSIjci0wIi8+PC9nPgo8ZyB0cmFuc2Zvcm09InRyYW5zbGF0ZSgzMzk1LDI3MTYpIj48dXNlIHhsaW5rOmhyZWY9IiNsLTAiLz48L2c+CjxnIHRyYW5zZm9ybT0idHJhbnNsYXRlKDM1ODksMjcxNikiPjx1c2UgeGxpbms6aHJlZj0iI3QtMCIvPjwvZz4KPGcgdHJhbnNmb3JtPSJ0cmFuc2xhdGUoMzg4MCwyNzE2KSI+PHVzZSB4bGluazpocmVmPSIjci0wIi8+PC9nPgo8ZyB0cmFuc2Zvcm09InRyYW5zbGF0ZSgzOTc3LDI3MTYpIj48dXNlIHhsaW5rOmhyZWY9IiNyZWN0LTAiLz48L2c+CjxnIHRyYW5zZm9ybT0idHJhbnNsYXRlKDQwNzQsMjcxNikiPjx1c2UgeGxpbms6aHJlZj0iI3JlY3QtMCIvPjwvZz4KPGcgdHJhbnNmb3JtPSJ0cmFuc2xhdGUoNDE3MSwyNzE2KSI+PHVzZSB4bGluazpocmVmPSIjbGItMCIvPjwvZz4KPGcgdHJhbnNmb3JtPSJ0cmFuc2xhdGUoNDM2NSwyNzE2KSI+PHVzZSB4bGluazpocmVmPSIjcmVjdC0wIi8+PC9nPgo8ZyB0cmFuc2Zvcm09InRyYW5zbGF0ZSg0NDYyLDI3MTYpIj48dXNlIHhsaW5rOmhyZWY9IiNsdC0wIi8+PC9nPgo8ZyB0cmFuc2Zvcm09InRyYW5zbGF0ZSg0NjU2LDI3MTYpIj48dXNlIHhsaW5rOmhyZWY9IiNyZWN0LTAiLz48L2c+CjxnIHRyYW5zZm9ybT0idHJhbnNsYXRlKDQ3NTMsMjcxNikiPjx1c2UgeGxpbms6aHJlZj0iI2x0LTAiLz48L2c+CjxnIHRyYW5zZm9ybT0idHJhbnNsYXRlKDQ5NDcsMjcxNikiPjx1c2UgeGxpbms6aHJlZj0iI3QtMCIvPjwvZz4KPGcgdHJhbnNmb3JtPSJ0cmFuc2xhdGUoNTE0MSwyNzE2KSI+PHVzZSB4bGluazpocmVmPSIjYi0wIi8+PC9nPgo8ZyB0cmFuc2Zvcm09InRyYW5zbGF0ZSg1MzM1LDI3MTYpIj48dXNlIHhsaW5rOmhyZWY9IiNydC0wIi8+PC9nPgo8ZyB0cmFuc2Zvcm09InRyYW5zbGF0ZSg1NDMyLDI3MTYpIj48dXNlIHhsaW5rOmhyZWY9IiNyZWN0LTAiLz48L2c+CjxnIHRyYW5zZm9ybT0idHJhbnNsYXRlKDU1MjksMjcxNikiPjx1c2UgeGxpbms6aHJlZj0iI3JlY3QtMCIvPjwvZz4KPGcgdHJhbnNmb3JtPSJ0cmFuc2xhdGUoNTcyMywyNzE2KSI+PHVzZSB4bGluazpocmVmPSIjci0wIi8+PC9nPgo8ZyB0cmFuc2Zvcm09InRyYW5zbGF0ZSg1ODIwLDI3MTYpIj48dXNlIHhsaW5rOmhyZWY9IiNyZWN0LTAiLz48L2c+CjxnIHRyYW5zZm9ybT0idHJhbnNsYXRlKDU5MTcsMjcxNikiPjx1c2UgeGxpbms6aHJlZj0iI2x0LTAiLz48L2c+CjxnIHRyYW5zZm9ybT0idHJhbnNsYXRlKDYyMDgsMjcxNikiPjx1c2UgeGxpbms6aHJlZj0iI25fcmItMCIvPjwvZz4KPGcgdHJhbnNmb3JtPSJ0cmFuc2xhdGUoNjMwNSwyNzE2KSI+PHVzZSB4bGluazpocmVmPSIjYi0wIi8+PC9nPgo8ZyB0cmFuc2Zvcm09InRyYW5zbGF0ZSg2NDk5LDI3MTYpIj48dXNlIHhsaW5rOmhyZWY9IiNyLTAiLz48L2c+CjxnIHRyYW5zZm9ybT0idHJhbnNsYXRlKDY1OTYsMjcxNikiPjx1c2UgeGxpbms6aHJlZj0iI2xiLTAiLz48L2c+CjxnIHRyYW5zZm9ybT0idHJhbnNsYXRlKDAsMjgxMykiPjx1c2UgeGxpbms6aHJlZj0iI3QtMCIvPjwvZz4KPGcgdHJhbnNmb3JtPSJ0cmFuc2xhdGUoMTk0LDI4MTMpIj48dXNlIHhsaW5rOmhyZWY9IiNiLTAiLz48L2c+CjxnIHRyYW5zZm9ybT0idHJhbnNsYXRlKDM4OCwyODEzKSI+PHVzZSB4bGluazpocmVmPSIjbl9yYi0wIi8+PC9nPgo8ZyB0cmFuc2Zvcm09InRyYW5zbGF0ZSg0ODUsMjgxMykiPjx1c2UgeGxpbms6aHJlZj0iI2ItMCIvPjwvZz4KPGcgdHJhbnNmb3JtPSJ0cmFuc2xhdGUoNzc2LDI4MTMpIj48dXNlIHhsaW5rOmhyZWY9IiNydC0wIi8+PC9nPgo8ZyB0cmFuc2Zvcm09InRyYW5zbGF0ZSg4NzMsMjgxMykiPjx1c2UgeGxpbms6aHJlZj0iI3JlY3QtMCIvPjwvZz4KPGcgdHJhbnNmb3JtPSJ0cmFuc2xhdGUoOTcwLDI4MTMpIj48dXNlIHhsaW5rOmhyZWY9IiNyZWN0LTAiLz48L2c+CjxnIHRyYW5zZm9ybT0idHJhbnNsYXRlKDEwNjcsMjgxMykiPjx1c2UgeGxpbms6aHJlZj0iI3JlY3QtMCIvPjwvZz4KPGcgdHJhbnNmb3JtPSJ0cmFuc2xhdGUoMTE2NCwyODEzKSI+PHVzZSB4bGluazpocmVmPSIjcmVjdC0wIi8+PC9nPgo8ZyB0cmFuc2Zvcm09InRyYW5zbGF0ZSgxMjYxLDI4MTMpIj48dXNlIHhsaW5rOmhyZWY9IiNyZWN0LTAiLz48L2c+CjxnIHRyYW5zZm9ybT0idHJhbnNsYXRlKDE2NDksMjgxMykiPjx1c2UgeGxpbms6aHJlZj0iI25fcmItMCIvPjwvZz4KPGcgdHJhbnNmb3JtPSJ0cmFuc2xhdGUoMTc0NiwyODEzKSI+PHVzZSB4bGluazpocmVmPSIjcmVjdC0wIi8+PC9nPgo8ZyB0cmFuc2Zvcm09InRyYW5zbGF0ZSgxODQzLDI4MTMpIj48dXNlIHhsaW5rOmhyZWY9IiNyZWN0LTAiLz48L2c+CjxnIHRyYW5zZm9ybT0idHJhbnNsYXRlKDE5NDAsMjgxMykiPjx1c2UgeGxpbms6aHJlZj0iI2wtMCIvPjwvZz4KPGcgdHJhbnNmb3JtPSJ0cmFuc2xhdGUoMjUyMiwyODEzKSI+PHVzZSB4bGluazpocmVmPSIjcnQtMCIvPjwvZz4KPGcgdHJhbnNmb3JtPSJ0cmFuc2xhdGUoMjYxOSwyODEzKSI+PHVzZSB4bGluazpocmVmPSIjbGItMCIvPjwvZz4KPGcgdHJhbnNmb3JtPSJ0cmFuc2xhdGUoMjkxMCwyODEzKSI+PHVzZSB4bGluazpocmVmPSIjcmVjdC0wIi8+PC9nPgo8ZyB0cmFuc2Zvcm09InRyYW5zbGF0ZSgzMjAxLDI4MTMpIj48dXNlIHhsaW5rOmhyZWY9IiNlbXB0eS0wIi8+PC9nPgo8ZyB0cmFuc2Zvcm09InRyYW5zbGF0ZSgzNDkyLDI4MTMpIj48dXNlIHhsaW5rOmhyZWY9IiNlbXB0eS0wIi8+PC9nPgo8ZyB0cmFuc2Zvcm09InRyYW5zbGF0ZSgzNTg5LDI4MTMpIj48dXNlIHhsaW5rOmhyZWY9IiNuX3JiLTAiLz48L2c+CjxnIHRyYW5zZm9ybT0idHJhbnNsYXRlKDM2ODYsMjgxMykiPjx1c2UgeGxpbms6aHJlZj0iI3JiLTAiLz48L2c+CjxnIHRyYW5zZm9ybT0idHJhbnNsYXRlKDM3ODMsMjgxMykiPjx1c2UgeGxpbms6aHJlZj0iI2xiLTAiLz48L2c+CjxnIHRyYW5zZm9ybT0idHJhbnNsYXRlKDQxNzEsMjgxMykiPjx1c2UgeGxpbms6aHJlZj0iI3QtMCIvPjwvZz4KPGcgdHJhbnNmb3JtPSJ0cmFuc2xhdGUoNDM2NSwyODEzKSI+PHVzZSB4bGluazpocmVmPSIjdC0wIi8+PC9nPgo8ZyB0cmFuc2Zvcm09InRyYW5zbGF0ZSg0NjU2LDI4MTMpIj48dXNlIHhsaW5rOmhyZWY9IiN0LTAiLz48L2c+CjxnIHRyYW5zZm9ybT0idHJhbnNsYXRlKDUwNDQsMjgxMykiPjx1c2UgeGxpbms6aHJlZj0iI25fcmItMCIvPjwvZz4KPGcgdHJhbnNmb3JtPSJ0cmFuc2xhdGUoNTE0MSwyODEzKSI+PHVzZSB4bGluazpocmVmPSIjcmVjdC0wIi8+PC9nPgo8ZyB0cmFuc2Zvcm09InRyYW5zbGF0ZSg1MjM4LDI4MTMpIj48dXNlIHhsaW5rOmhyZWY9IiNsYi0wIi8+PC9nPgo8ZyB0cmFuc2Zvcm09InRyYW5zbGF0ZSg1NDMyLDI4MTMpIj48dXNlIHhsaW5rOmhyZWY9IiNydC0wIi8+PC9nPgo8ZyB0cmFuc2Zvcm09InRyYW5zbGF0ZSg1NTI5LDI4MTMpIj48dXNlIHhsaW5rOmhyZWY9IiNyZWN0LTAiLz48L2c+CjxnIHRyYW5zZm9ybT0idHJhbnNsYXRlKDU2MjYsMjgxMykiPjx1c2UgeGxpbms6aHJlZj0iI2xiLTAiLz48L2c+CjxnIHRyYW5zZm9ybT0idHJhbnNsYXRlKDU4MjAsMjgxMykiPjx1c2UgeGxpbms6aHJlZj0iI3QtMCIvPjwvZz4KPGcgdHJhbnNmb3JtPSJ0cmFuc2xhdGUoNjExMSwyODEzKSI+PHVzZSB4bGluazpocmVmPSIjci0wIi8+PC9nPgo8ZyB0cmFuc2Zvcm09InRyYW5zbGF0ZSg2MjA4LDI4MTMpIj48dXNlIHhsaW5rOmhyZWY9IiNyZWN0LTAiLz48L2c+CjxnIHRyYW5zZm9ybT0idHJhbnNsYXRlKDYzMDUsMjgxMykiPjx1c2UgeGxpbms6aHJlZj0iI3JlY3QtMCIvPjwvZz4KPGcgdHJhbnNmb3JtPSJ0cmFuc2xhdGUoNjQwMiwyODEzKSI+PHVzZSB4bGluazpocmVmPSIjbC0wIi8+PC9nPgo8ZyB0cmFuc2Zvcm09InRyYW5zbGF0ZSg2NTk2LDI4MTMpIj48dXNlIHhsaW5rOmhyZWY9IiNyZWN0LTAiLz48L2c+CjxnIHRyYW5zZm9ybT0idHJhbnNsYXRlKDk3LDI5MTApIj48dXNlIHhsaW5rOmhyZWY9IiNuX3JiLTAiLz48L2c+CjxnIHRyYW5zZm9ybT0idHJhbnNsYXRlKDE5NCwyOTEwKSI+PHVzZSB4bGluazpocmVmPSIjcmVjdC0wIi8+PC9nPgo8ZyB0cmFuc2Zvcm09InRyYW5zbGF0ZSgyOTEsMjkxMCkiPjx1c2UgeGxpbms6aHJlZj0iI3JlY3QtMCIvPjwvZz4KPGcgdHJhbnNmb3JtPSJ0cmFuc2xhdGUoMzg4LDI5MTApIj48dXNlIHhsaW5rOmhyZWY9IiNyZWN0LTAiLz48L2c+CjxnIHRyYW5zZm9ybT0idHJhbnNsYXRlKDQ4NSwyOTEwKSI+PHVzZSB4bGluazpocmVmPSIjcmVjdC0wIi8+PC9nPgo8ZyB0cmFuc2Zvcm09InRyYW5zbGF0ZSg1ODIsMjkxMCkiPjx1c2UgeGxpbms6aHJlZj0iI3JlY3QtMCIvPjwvZz4KPGcgdHJhbnNmb3JtPSJ0cmFuc2xhdGUoNjc5LDI5MTApIj48dXNlIHhsaW5rOmhyZWY9IiNsYi0wIi8+PC9nPgo8ZyB0cmFuc2Zvcm09InRyYW5zbGF0ZSg4NzMsMjkxMCkiPjx1c2UgeGxpbms6aHJlZj0iI3JlY3QtMCIvPjwvZz4KPGcgdHJhbnNmb3JtPSJ0cmFuc2xhdGUoMTA2NywyOTEwKSI+PHVzZSB4bGluazpocmVmPSIjcmVjdC0wIi8+PC9nPgo8ZyB0cmFuc2Zvcm09InRyYW5zbGF0ZSgxMjYxLDI5MTApIj48dXNlIHhsaW5rOmhyZWY9IiNyZWN0LTAiLz48L2c+CjxnIHRyYW5zZm9ybT0idHJhbnNsYXRlKDE0NTUsMjkxMCkiPjx1c2UgeGxpbms6aHJlZj0iI2VtcHR5LTAiLz48L2c+CjxnIHRyYW5zZm9ybT0idHJhbnNsYXRlKDE2NDksMjkxMCkiPjx1c2UgeGxpbms6aHJlZj0iI3ItMCIvPjwvZz4KPGcgdHJhbnNmb3JtPSJ0cmFuc2xhdGUoMTc0NiwyOTEwKSI+PHVzZSB4bGluazpocmVmPSIjcmVjdC0wIi8+PC9nPgo8ZyB0cmFuc2Zvcm09InRyYW5zbGF0ZSgxODQzLDI5MTApIj48dXNlIHhsaW5rOmhyZWY9IiNyZWN0LTAiLz48L2c+CjxnIHRyYW5zZm9ybT0idHJhbnNsYXRlKDIxMzQsMjkxMCkiPjx1c2UgeGxpbms6aHJlZj0iI3JiLTAiLz48L2c+CjxnIHRyYW5zZm9ybT0idHJhbnNsYXRlKDIyMzEsMjkxMCkiPjx1c2UgeGxpbms6aHJlZj0iI3JlY3QtMCIvPjwvZz4KPGcgdHJhbnNmb3JtPSJ0cmFuc2xhdGUoMjMyOCwyOTEwKSI+PHVzZSB4bGluazpocmVmPSIjbGItMCIvPjwvZz4KPGcgdHJhbnNmb3JtPSJ0cmFuc2xhdGUoMjYxOSwyOTEwKSI+PHVzZSB4bGluazpocmVmPSIjdC0wIi8+PC9nPgo8ZyB0cmFuc2Zvcm09InRyYW5zbGF0ZSgyODEzLDI5MTApIj48dXNlIHhsaW5rOmhyZWY9IiNuX3JiLTAiLz48L2c+CjxnIHRyYW5zZm9ybT0idHJhbnNsYXRlKDI5MTAsMjkxMCkiPjx1c2UgeGxpbms6aHJlZj0iI3JlY3QtMCIvPjwvZz4KPGcgdHJhbnNmb3JtPSJ0cmFuc2xhdGUoMzAwNywyOTEwKSI+PHVzZSB4bGluazpocmVmPSIjbC0wIi8+PC9nPgo8ZyB0cmFuc2Zvcm09InRyYW5zbGF0ZSgzMjk4LDI5MTApIj48dXNlIHhsaW5rOmhyZWY9IiNyLTAiLz48L2c+CjxnIHRyYW5zZm9ybT0idHJhbnNsYXRlKDMzOTUsMjkxMCkiPjx1c2UgeGxpbms6aHJlZj0iI2xiLTAiLz48L2c+CjxnIHRyYW5zZm9ybT0idHJhbnNsYXRlKDM0OTIsMjkxMCkiPjx1c2UgeGxpbms6aHJlZj0iI25fcmItMCIvPjwvZz4KPGcgdHJhbnNmb3JtPSJ0cmFuc2xhdGUoMzU4OSwyOTEwKSI+PHVzZSB4bGluazpocmVmPSIjcmItMCIvPjwvZz4KPGcgdHJhbnNmb3JtPSJ0cmFuc2xhdGUoMzY4NiwyOTEwKSI+PHVzZSB4bGluazpocmVmPSIjcmVjdC0wIi8+PC9nPgo8ZyB0cmFuc2Zvcm09InRyYW5zbGF0ZSgzNzgzLDI5MTApIj48dXNlIHhsaW5rOmhyZWY9IiNyZWN0LTAiLz48L2c+CjxnIHRyYW5zZm9ybT0idHJhbnNsYXRlKDQwNzQsMjkxMCkiPjx1c2UgeGxpbms6aHJlZj0iI2VtcHR5LTAiLz48L2c+CjxnIHRyYW5zZm9ybT0idHJhbnNsYXRlKDQyNjgsMjkxMCkiPjx1c2UgeGxpbms6aHJlZj0iI2VtcHR5LTAiLz48L2c+CjxnIHRyYW5zZm9ybT0idHJhbnNsYXRlKDQzNjUsMjkxMCkiPjx1c2UgeGxpbms6aHJlZj0iI25fcmItMCIvPjwvZz4KPGcgdHJhbnNmb3JtPSJ0cmFuc2xhdGUoNDQ2MiwyOTEwKSI+PHVzZSB4bGluazpocmVmPSIjYi0wIi8+PC9nPgo8ZyB0cmFuc2Zvcm09InRyYW5zbGF0ZSg1MDQ0LDI5MTApIj48dXNlIHhsaW5rOmhyZWY9IiNyLTAiLz48L2c+CjxnIHRyYW5zZm9ybT0idHJhbnNsYXRlKDUxNDEsMjkxMCkiPjx1c2UgeGxpbms6aHJlZj0iI3JlY3QtMCIvPjwvZz4KPGcgdHJhbnNmb3JtPSJ0cmFuc2xhdGUoNTIzOCwyOTEwKSI+PHVzZSB4bGluazpocmVmPSIjcmVjdC0wIi8+PC9nPgo8ZyB0cmFuc2Zvcm09InRyYW5zbGF0ZSg1NjI2LDI5MTApIj48dXNlIHhsaW5rOmhyZWY9IiNyZWN0LTAiLz48L2c+CjxnIHRyYW5zZm9ybT0idHJhbnNsYXRlKDY0OTksMjkxMCkiPjx1c2UgeGxpbms6aHJlZj0iI3ItMCIvPjwvZz4KPGcgdHJhbnNmb3JtPSJ0cmFuc2xhdGUoNjU5NiwyOTEwKSI+PHVzZSB4bGluazpocmVmPSIjbHQtMCIvPjwvZz4KPGcgdHJhbnNmb3JtPSJ0cmFuc2xhdGUoMCwzMDA3KSI+PHVzZSB4bGluazpocmVmPSIjbl9yYi0wIi8+PC9nPgo8ZyB0cmFuc2Zvcm09InRyYW5zbGF0ZSg5NywzMDA3KSI+PHVzZSB4bGluazpocmVmPSIjcmItMCIvPjwvZz4KPGcgdHJhbnNmb3JtPSJ0cmFuc2xhdGUoMTk0LDMwMDcpIj48dXNlIHhsaW5rOmhyZWY9IiNyZWN0LTAiLz48L2c+CjxnIHRyYW5zZm9ybT0idHJhbnNsYXRlKDQ4NSwzMDA3KSI+PHVzZSB4bGluazpocmVmPSIjcmVjdC0wIi8+PC9nPgo8ZyB0cmFuc2Zvcm09InRyYW5zbGF0ZSg2NzksMzAwNykiPjx1c2UgeGxpbms6aHJlZj0iI3JlY3QtMCIvPjwvZz4KPGcgdHJhbnNmb3JtPSJ0cmFuc2xhdGUoNzc2LDMwMDcpIj48dXNlIHhsaW5rOmhyZWY9IiNuX3JiLTAiLz48L2c+CjxnIHRyYW5zZm9ybT0idHJhbnNsYXRlKDg3MywzMDA3KSI+PHVzZSB4bGluazpocmVmPSIjcmVjdC0wIi8+PC9nPgo8ZyB0cmFuc2Zvcm09InRyYW5zbGF0ZSgxMDY3LDMwMDcpIj48dXNlIHhsaW5rOmhyZWY9IiNydC0wIi8+PC9nPgo8ZyB0cmFuc2Zvcm09InRyYW5zbGF0ZSgxMTY0LDMwMDcpIj48dXNlIHhsaW5rOmhyZWY9IiNyZWN0LTAiLz48L2c+CjxnIHRyYW5zZm9ybT0idHJhbnNsYXRlKDEyNjEsMzAwNykiPjx1c2UgeGxpbms6aHJlZj0iI3JlY3QtMCIvPjwvZz4KPGcgdHJhbnNmb3JtPSJ0cmFuc2xhdGUoMTM1OCwzMDA3KSI+PHVzZSB4bGluazpocmVmPSIjbGItMCIvPjwvZz4KPGcgdHJhbnNmb3JtPSJ0cmFuc2xhdGUoMTQ1NSwzMDA3KSI+PHVzZSB4bGluazpocmVmPSIjbl9yYi0wIi8+PC9nPgo8ZyB0cmFuc2Zvcm09InRyYW5zbGF0ZSgxNTUyLDMwMDcpIj48dXNlIHhsaW5rOmhyZWY9IiNiLTAiLz48L2c+CjxnIHRyYW5zZm9ybT0idHJhbnNsYXRlKDE2NDksMzAwNykiPjx1c2UgeGxpbms6aHJlZj0iI25fcmItMCIvPjwvZz4KPGcgdHJhbnNmb3JtPSJ0cmFuc2xhdGUoMTc0NiwzMDA3KSI+PHVzZSB4bGluazpocmVmPSIjcmVjdC0wIi8+PC9nPgo8ZyB0cmFuc2Zvcm09InRyYW5zbGF0ZSgxODQzLDMwMDcpIj48dXNlIHhsaW5rOmhyZWY9IiNyZWN0LTAiLz48L2c+CjxnIHRyYW5zZm9ybT0idHJhbnNsYXRlKDE5NDAsMzAwNykiPjx1c2UgeGxpbms6aHJlZj0iI2wtMCIvPjwvZz4KPGcgdHJhbnNmb3JtPSJ0cmFuc2xhdGUoMjEzNCwzMDA3KSI+PHVzZSB4bGluazpocmVmPSIjdC0wIi8+PC9nPgo8ZyB0cmFuc2Zvcm09InRyYW5zbGF0ZSgyMzI4LDMwMDcpIj48dXNlIHhsaW5rOmhyZWY9IiNydC0wIi8+PC9nPgo8ZyB0cmFuc2Zvcm09InRyYW5zbGF0ZSgyNDI1LDMwMDcpIj48dXNlIHhsaW5rOmhyZWY9IiNyZWN0LTAiLz48L2c+CjxnIHRyYW5zZm9ybT0idHJhbnNsYXRlKDI1MjIsMzAwNykiPjx1c2UgeGxpbms6aHJlZj0iI2wtMCIvPjwvZz4KPGcgdHJhbnNmb3JtPSJ0cmFuc2xhdGUoMjcxNiwzMDA3KSI+PHVzZSB4bGluazpocmVmPSIjci0wIi8+PC9nPgo8ZyB0cmFuc2Zvcm09InRyYW5zbGF0ZSgyODEzLDMwMDcpIj48dXNlIHhsaW5rOmhyZWY9IiNyZWN0LTAiLz48L2c+CjxnIHRyYW5zZm9ybT0idHJhbnNsYXRlKDI5MTAsMzAwNykiPjx1c2UgeGxpbms6aHJlZj0iI3JlY3QtMCIvPjwvZz4KPGcgdHJhbnNmb3JtPSJ0cmFuc2xhdGUoMzEwNCwzMDA3KSI+PHVzZSB4bGluazpocmVmPSIjbl9yYi0wIi8+PC9nPgo8ZyB0cmFuc2Zvcm09InRyYW5zbGF0ZSgzMjAxLDMwMDcpIj48dXNlIHhsaW5rOmhyZWY9IiNiLTAiLz48L2c+CjxnIHRyYW5zZm9ybT0idHJhbnNsYXRlKDMyOTgsMzAwNykiPjx1c2UgeGxpbms6aHJlZj0iI25fcmItMCIvPjwvZz4KPGcgdHJhbnNmb3JtPSJ0cmFuc2xhdGUoMzM5NSwzMDA3KSI+PHVzZSB4bGluazpocmVmPSIjcmVjdC0wIi8+PC9nPgo8ZyB0cmFuc2Zvcm09InRyYW5zbGF0ZSgzNDkyLDMwMDcpIj48dXNlIHhsaW5rOmhyZWY9IiNyZWN0LTAiLz48L2c+CjxnIHRyYW5zZm9ybT0idHJhbnNsYXRlKDM1ODksMzAwNykiPjx1c2UgeGxpbms6aHJlZj0iI3JlY3QtMCIvPjwvZz4KPGcgdHJhbnNmb3JtPSJ0cmFuc2xhdGUoMzY4NiwzMDA3KSI+PHVzZSB4bGluazpocmVmPSIjcmVjdC0wIi8+PC9nPgo8ZyB0cmFuc2Zvcm09InRyYW5zbGF0ZSgzNzgzLDMwMDcpIj48dXNlIHhsaW5rOmhyZWY9IiNyZWN0LTAiLz48L2c+CjxnIHRyYW5zZm9ybT0idHJhbnNsYXRlKDQyNjgsMzAwNykiPjx1c2UgeGxpbms6aHJlZj0iI25fcmItMCIvPjwvZz4KPGcgdHJhbnNmb3JtPSJ0cmFuc2xhdGUoNDM2NSwzMDA3KSI+PHVzZSB4bGluazpocmVmPSIjcmItMCIvPjwvZz4KPGcgdHJhbnNmb3JtPSJ0cmFuc2xhdGUoNDQ2MiwzMDA3KSI+PHVzZSB4bGluazpocmVmPSIjcmVjdC0wIi8+PC9nPgo8ZyB0cmFuc2Zvcm09InRyYW5zbGF0ZSg0NTU5LDMwMDcpIj48dXNlIHhsaW5rOmhyZWY9IiNyZWN0LTAiLz48L2c+CjxnIHRyYW5zZm9ybT0idHJhbnNsYXRlKDQ2NTYsMzAwNykiPjx1c2UgeGxpbms6aHJlZj0iI3JlY3QtMCIvPjwvZz4KPGcgdHJhbnNmb3JtPSJ0cmFuc2xhdGUoNDc1MywzMDA3KSI+PHVzZSB4bGluazpocmVmPSIjcmVjdC0wIi8+PC9nPgo8ZyB0cmFuc2Zvcm09InRyYW5zbGF0ZSg0ODUwLDMwMDcpIj48dXNlIHhsaW5rOmhyZWY9IiNyZWN0LTAiLz48L2c+CjxnIHRyYW5zZm9ybT0idHJhbnNsYXRlKDQ5NDcsMzAwNykiPjx1c2UgeGxpbms6aHJlZj0iI2wtMCIvPjwvZz4KPGcgdHJhbnNmb3JtPSJ0cmFuc2xhdGUoNTIzOCwzMDA3KSI+PHVzZSB4bGluazpocmVmPSIjcnQtMCIvPjwvZz4KPGcgdHJhbnNmb3JtPSJ0cmFuc2xhdGUoNTMzNSwzMDA3KSI+PHVzZSB4bGluazpocmVmPSIjbGItMCIvPjwvZz4KPGcgdHJhbnNmb3JtPSJ0cmFuc2xhdGUoNTUyOSwzMDA3KSI+PHVzZSB4bGluazpocmVmPSIjci0wIi8+PC9nPgo8ZyB0cmFuc2Zvcm09InRyYW5zbGF0ZSg1NjI2LDMwMDcpIj48dXNlIHhsaW5rOmhyZWY9IiNyZWN0LTAiLz48L2c+CjxnIHRyYW5zZm9ybT0idHJhbnNsYXRlKDU3MjMsMzAwNykiPjx1c2UgeGxpbms6aHJlZj0iI2wtMCIvPjwvZz4KPGcgdHJhbnNmb3JtPSJ0cmFuc2xhdGUoNTkxNywzMDA3KSI+PHVzZSB4bGluazpocmVmPSIjbl9yYi0wIi8+PC9nPgo8ZyB0cmFuc2Zvcm09InRyYW5zbGF0ZSg2MDE0LDMwMDcpIj48dXNlIHhsaW5rOmhyZWY9IiNyYi0wIi8+PC9nPgo8ZyB0cmFuc2Zvcm09InRyYW5zbGF0ZSg2MTExLDMwMDcpIj48dXNlIHhsaW5rOmhyZWY9IiNsYi0wIi8+PC9nPgo8ZyB0cmFuc2Zvcm09InRyYW5zbGF0ZSgwLDMxMDQpIj48dXNlIHhsaW5rOmhyZWY9IiNyYi0wIi8+PC9nPgo8ZyB0cmFuc2Zvcm09InRyYW5zbGF0ZSg5NywzMTA0KSI+PHVzZSB4bGluazpocmVmPSIjcmVjdC0wIi8+PC9nPgo8ZyB0cmFuc2Zvcm09InRyYW5zbGF0ZSgxOTQsMzEwNCkiPjx1c2UgeGxpbms6aHJlZj0iI2x0LTAiLz48L2c+CjxnIHRyYW5zZm9ybT0idHJhbnNsYXRlKDI5MSwzMTA0KSI+PHVzZSB4bGluazpocmVmPSIjbl9yYi0wIi8+PC9nPgo8ZyB0cmFuc2Zvcm09InRyYW5zbGF0ZSgzODgsMzEwNCkiPjx1c2UgeGxpbms6aHJlZj0iI3JiLTAiLz48L2c+CjxnIHRyYW5zZm9ybT0idHJhbnNsYXRlKDQ4NSwzMTA0KSI+PHVzZSB4bGluazpocmVmPSIjcmVjdC0wIi8+PC9nPgo8ZyB0cmFuc2Zvcm09InRyYW5zbGF0ZSg1ODIsMzEwNCkiPjx1c2UgeGxpbms6aHJlZj0iI3JlY3QtMCIvPjwvZz4KPGcgdHJhbnNmb3JtPSJ0cmFuc2xhdGUoNjc5LDMxMDQpIj48dXNlIHhsaW5rOmhyZWY9IiNyZWN0LTAiLz48L2c+CjxnIHRyYW5zZm9ybT0idHJhbnNsYXRlKDc3NiwzMTA0KSI+PHVzZSB4bGluazpocmVmPSIjcmVjdC0wIi8+PC9nPgo8ZyB0cmFuc2Zvcm09InRyYW5zbGF0ZSg4NzMsMzEwNCkiPjx1c2UgeGxpbms6aHJlZj0iI3JlY3QtMCIvPjwvZz4KPGcgdHJhbnNmb3JtPSJ0cmFuc2xhdGUoOTcwLDMxMDQpIj48dXNlIHhsaW5rOmhyZWY9IiNsYi0wIi8+PC9nPgo8ZyB0cmFuc2Zvcm09InRyYW5zbGF0ZSgxMTY0LDMxMDQpIj48dXNlIHhsaW5rOmhyZWY9IiNydC0wIi8+PC9nPgo8ZyB0cmFuc2Zvcm09InRyYW5zbGF0ZSgxMjYxLDMxMDQpIj48dXNlIHhsaW5rOmhyZWY9IiNyZWN0LTAiLz48L2c+CjxnIHRyYW5zZm9ybT0idHJhbnNsYXRlKDEzNTgsMzEwNCkiPjx1c2UgeGxpbms6aHJlZj0iI3JlY3QtMCIvPjwvZz4KPGcgdHJhbnNmb3JtPSJ0cmFuc2xhdGUoMTQ1NSwzMTA0KSI+PHVzZSB4bGluazpocmVmPSIjcmVjdC0wIi8+PC9nPgo8ZyB0cmFuc2Zvcm09InRyYW5zbGF0ZSgxNTUyLDMxMDQpIj48dXNlIHhsaW5rOmhyZWY9IiNyZWN0LTAiLz48L2c+CjxnIHRyYW5zZm9ybT0idHJhbnNsYXRlKDE2NDksMzEwNCkiPjx1c2UgeGxpbms6aHJlZj0iI3JlY3QtMCIvPjwvZz4KPGcgdHJhbnNmb3JtPSJ0cmFuc2xhdGUoMTc0NiwzMTA0KSI+PHVzZSB4bGluazpocmVmPSIjcmVjdC0wIi8+PC9nPgo8ZyB0cmFuc2Zvcm09InRyYW5zbGF0ZSgxODQzLDMxMDQpIj48dXNlIHhsaW5rOmhyZWY9IiNsdC0wIi8+PC9nPgo8ZyB0cmFuc2Zvcm09InRyYW5zbGF0ZSgyMDM3LDMxMDQpIj48dXNlIHhsaW5rOmhyZWY9IiNiLTAiLz48L2c+CjxnIHRyYW5zZm9ybT0idHJhbnNsYXRlKDI2MTksMzEwNCkiPjx1c2UgeGxpbms6aHJlZj0iI2ItMCIvPjwvZz4KPGcgdHJhbnNmb3JtPSJ0cmFuc2xhdGUoMjcxNiwzMTA0KSI+PHVzZSB4bGluazpocmVmPSIjbl9yYi0wIi8+PC9nPgo8ZyB0cmFuc2Zvcm09InRyYW5zbGF0ZSgyODEzLDMxMDQpIj48dXNlIHhsaW5rOmhyZWY9IiNyZWN0LTAiLz48L2c+CjxnIHRyYW5zZm9ybT0idHJhbnNsYXRlKDI5MTAsMzEwNCkiPjx1c2UgeGxpbms6aHJlZj0iI3JlY3QtMCIvPjwvZz4KPGcgdHJhbnNmb3JtPSJ0cmFuc2xhdGUoMzEwNCwzMTA0KSI+PHVzZSB4bGluazpocmVmPSIjcmItMCIvPjwvZz4KPGcgdHJhbnNmb3JtPSJ0cmFuc2xhdGUoMzIwMSwzMTA0KSI+PHVzZSB4bGluazpocmVmPSIjcmVjdC0wIi8+PC9nPgo8ZyB0cmFuc2Zvcm09InRyYW5zbGF0ZSgzMjk4LDMxMDQpIj48dXNlIHhsaW5rOmhyZWY9IiNyZWN0LTAiLz48L2c+CjxnIHRyYW5zZm9ybT0idHJhbnNsYXRlKDMzOTUsMzEwNCkiPjx1c2UgeGxpbms6aHJlZj0iI3JlY3QtMCIvPjwvZz4KPGcgdHJhbnNmb3JtPSJ0cmFuc2xhdGUoMzQ5MiwzMTA0KSI+PHVzZSB4bGluazpocmVmPSIjcmVjdC0wIi8+PC9nPgo8ZyB0cmFuc2Zvcm09InRyYW5zbGF0ZSgzNTg5LDMxMDQpIj48dXNlIHhsaW5rOmhyZWY9IiNyZWN0LTAiLz48L2c+CjxnIHRyYW5zZm9ybT0idHJhbnNsYXRlKDM3ODMsMzEwNCkiPjx1c2UgeGxpbms6aHJlZj0iI3J0LTAiLz48L2c+CjxnIHRyYW5zZm9ybT0idHJhbnNsYXRlKDM4ODAsMzEwNCkiPjx1c2UgeGxpbms6aHJlZj0iI3JlY3QtMCIvPjwvZz4KPGcgdHJhbnNmb3JtPSJ0cmFuc2xhdGUoMzk3NywzMTA0KSI+PHVzZSB4bGluazpocmVmPSIjcmVjdC0wIi8+PC9nPgo8ZyB0cmFuc2Zvcm09InRyYW5zbGF0ZSg0MDc0LDMxMDQpIj48dXNlIHhsaW5rOmhyZWY9IiNsYi0wIi8+PC9nPgo8ZyB0cmFuc2Zvcm09InRyYW5zbGF0ZSg0MjY4LDMxMDQpIj48dXNlIHhsaW5rOmhyZWY9IiNyYi0wIi8+PC9nPgo8ZyB0cmFuc2Zvcm09InRyYW5zbGF0ZSg0MzY1LDMxMDQpIj48dXNlIHhsaW5rOmhyZWY9IiNsdC0wIi8+PC9nPgo8ZyB0cmFuc2Zvcm09InRyYW5zbGF0ZSg0NjU2LDMxMDQpIj48dXNlIHhsaW5rOmhyZWY9IiNyZWN0LTAiLz48L2c+CjxnIHRyYW5zZm9ybT0idHJhbnNsYXRlKDUzMzUsMzEwNCkiPjx1c2UgeGxpbms6aHJlZj0iI3J0LTAiLz48L2c+CjxnIHRyYW5zZm9ybT0idHJhbnNsYXRlKDU0MzIsMzEwNCkiPjx1c2UgeGxpbms6aHJlZj0iI2xiLTAiLz48L2c+CjxnIHRyYW5zZm9ybT0idHJhbnNsYXRlKDU4MjAsMzEwNCkiPjx1c2UgeGxpbms6aHJlZj0iI3JiLTAiLz48L2c+CjxnIHRyYW5zZm9ybT0idHJhbnNsYXRlKDU5MTcsMzEwNCkiPjx1c2UgeGxpbms6aHJlZj0iI3JlY3QtMCIvPjwvZz4KPGcgdHJhbnNmb3JtPSJ0cmFuc2xhdGUoNjAxNCwzMTA0KSI+PHVzZSB4bGluazpocmVmPSIjcmVjdC0wIi8+PC9nPgo8ZyB0cmFuc2Zvcm09InRyYW5zbGF0ZSg2MTExLDMxMDQpIj48dXNlIHhsaW5rOmhyZWY9IiNyZWN0LTAiLz48L2c+CjxnIHRyYW5zZm9ybT0idHJhbnNsYXRlKDYyMDgsMzEwNCkiPjx1c2UgeGxpbms6aHJlZj0iI3JlY3QtMCIvPjwvZz4KPGcgdHJhbnNmb3JtPSJ0cmFuc2xhdGUoNjMwNSwzMTA0KSI+PHVzZSB4bGluazpocmVmPSIjbC0wIi8+PC9nPgo8ZyB0cmFuc2Zvcm09InRyYW5zbGF0ZSgwLDMyMDEpIj48dXNlIHhsaW5rOmhyZWY9IiNyZWN0LTAiLz48L2c+CjxnIHRyYW5zZm9ybT0idHJhbnNsYXRlKDk3LDMyMDEpIj48dXNlIHhsaW5rOmhyZWY9IiNsdC0wIi8+PC9nPgo8ZyB0cmFuc2Zvcm09InRyYW5zbGF0ZSgxOTQsMzIwMSkiPjx1c2UgeGxpbms6aHJlZj0iI25fcmItMCIvPjwvZz4KPGcgdHJhbnNmb3JtPSJ0cmFuc2xhdGUoMjkxLDMyMDEpIj48dXNlIHhsaW5rOmhyZWY9IiNyYi0wIi8+PC9nPgo8ZyB0cmFuc2Zvcm09InRyYW5zbGF0ZSgzODgsMzIwMSkiPjx1c2UgeGxpbms6aHJlZj0iI3JlY3QtMCIvPjwvZz4KPGcgdHJhbnNmb3JtPSJ0cmFuc2xhdGUoNzc2LDMyMDEpIj48dXNlIHhsaW5rOmhyZWY9IiNyZWN0LTAiLz48L2c+CjxnIHRyYW5zZm9ybT0idHJhbnNsYXRlKDg3MywzMjAxKSI+PHVzZSB4bGluazpocmVmPSIjcmVjdC0wIi8+PC9nPgo8ZyB0cmFuc2Zvcm09InRyYW5zbGF0ZSg5NzAsMzIwMSkiPjx1c2UgeGxpbms6aHJlZj0iI2x0LTAiLz48L2c+CjxnIHRyYW5zZm9ybT0idHJhbnNsYXRlKDIwMzcsMzIwMSkiPjx1c2UgeGxpbms6aHJlZj0iI3J0LTAiLz48L2c+CjxnIHRyYW5zZm9ybT0idHJhbnNsYXRlKDIxMzQsMzIwMSkiPjx1c2UgeGxpbms6aHJlZj0iI2xiLTAiLz48L2c+CjxnIHRyYW5zZm9ybT0idHJhbnNsYXRlKDI2MTksMzIwMSkiPjx1c2UgeGxpbms6aHJlZj0iI3J0LTAiLz48L2c+CjxnIHRyYW5zZm9ybT0idHJhbnNsYXRlKDI3MTYsMzIwMSkiPjx1c2UgeGxpbms6aHJlZj0iI3JlY3QtMCIvPjwvZz4KPGcgdHJhbnNmb3JtPSJ0cmFuc2xhdGUoMjgxMywzMjAxKSI+PHVzZSB4bGluazpocmVmPSIjcmVjdC0wIi8+PC9nPgo8ZyB0cmFuc2Zvcm09InRyYW5zbGF0ZSgyOTEwLDMyMDEpIj48dXNlIHhsaW5rOmhyZWY9IiNyZWN0LTAiLz48L2c+CjxnIHRyYW5zZm9ybT0idHJhbnNsYXRlKDMxMDQsMzIwMSkiPjx1c2UgeGxpbms6aHJlZj0iI3JlY3QtMCIvPjwvZz4KPGcgdHJhbnNmb3JtPSJ0cmFuc2xhdGUoMzQ5MiwzMjAxKSI+PHVzZSB4bGluazpocmVmPSIjcmVjdC0wIi8+PC9nPgo8ZyB0cmFuc2Zvcm09InRyYW5zbGF0ZSgzNTg5LDMyMDEpIj48dXNlIHhsaW5rOmhyZWY9IiNyZWN0LTAiLz48L2c+CjxnIHRyYW5zZm9ybT0idHJhbnNsYXRlKDM2ODYsMzIwMSkiPjx1c2UgeGxpbms6aHJlZj0iI2xiLTAiLz48L2c+CjxnIHRyYW5zZm9ybT0idHJhbnNsYXRlKDQwNzQsMzIwMSkiPjx1c2UgeGxpbms6aHJlZj0iI3JlY3QtMCIvPjwvZz4KPGcgdHJhbnNmb3JtPSJ0cmFuc2xhdGUoNDI2OCwzMjAxKSI+PHVzZSB4bGluazpocmVmPSIjcmVjdC0wIi8+PC9nPgo8ZyB0cmFuc2Zvcm09InRyYW5zbGF0ZSg0NTU5LDMyMDEpIj48dXNlIHhsaW5rOmhyZWY9IiNyLTAiLz48L2c+CjxnIHRyYW5zZm9ybT0idHJhbnNsYXRlKDQ2NTYsMzIwMSkiPjx1c2UgeGxpbms6aHJlZj0iI3JlY3QtMCIvPjwvZz4KPGcgdHJhbnNmb3JtPSJ0cmFuc2xhdGUoNDc1MywzMjAxKSI+PHVzZSB4bGluazpocmVmPSIjcmVjdC0wIi8+PC9nPgo8ZyB0cmFuc2Zvcm09InRyYW5zbGF0ZSg0ODUwLDMyMDEpIj48dXNlIHhsaW5rOmhyZWY9IiNsYi0wIi8+PC9nPgo8ZyB0cmFuc2Zvcm09InRyYW5zbGF0ZSg1MDQ0LDMyMDEpIj48dXNlIHhsaW5rOmhyZWY9IiNyLTAiLz48L2c+CjxnIHRyYW5zZm9ybT0idHJhbnNsYXRlKDUxNDEsMzIwMSkiPjx1c2UgeGxpbms6aHJlZj0iI2xiLTAiLz48L2c+CjxnIHRyYW5zZm9ybT0idHJhbnNsYXRlKDU0MzIsMzIwMSkiPjx1c2UgeGxpbms6aHJlZj0iI3QtMCIvPjwvZz4KPGcgdHJhbnNmb3JtPSJ0cmFuc2xhdGUoNTYyNiwzMjAxKSI+PHVzZSB4bGluazpocmVmPSIjZW1wdHktMCIvPjwvZz4KPGcgdHJhbnNmb3JtPSJ0cmFuc2xhdGUoNTcyMywzMjAxKSI+PHVzZSB4bGluazpocmVmPSIjbl9yYi0wIi8+PC9nPgo8ZyB0cmFuc2Zvcm09InRyYW5zbGF0ZSg1ODIwLDMyMDEpIj48dXNlIHhsaW5rOmhyZWY9IiNyZWN0LTAiLz48L2c+CjxnIHRyYW5zZm9ybT0idHJhbnNsYXRlKDYyMDgsMzIwMSkiPjx1c2UgeGxpbms6aHJlZj0iI3JlY3QtMCIvPjwvZz4KPGcgdHJhbnNmb3JtPSJ0cmFuc2xhdGUoNjQwMiwzMjAxKSI+PHVzZSB4bGluazpocmVmPSIjZW1wdHktMCIvPjwvZz4KPGcgdHJhbnNmb3JtPSJ0cmFuc2xhdGUoNjU5NiwzMjAxKSI+PHVzZSB4bGluazpocmVmPSIjZW1wdHktMCIvPjwvZz4KPGcgdHJhbnNmb3JtPSJ0cmFuc2xhdGUoMCwzMjk4KSI+PHVzZSB4bGluazpocmVmPSIjdC0wIi8+PC9nPgo8ZyB0cmFuc2Zvcm09InRyYW5zbGF0ZSgxOTQsMzI5OCkiPjx1c2UgeGxpbms6aHJlZj0iI3ItMCIvPjwvZz4KPGcgdHJhbnNmb3JtPSJ0cmFuc2xhdGUoMjkxLDMyOTgpIj48dXNlIHhsaW5rOmhyZWY9IiNyZWN0LTAiLz48L2c+CjxnIHRyYW5zZm9ybT0idHJhbnNsYXRlKDM4OCwzMjk4KSI+PHVzZSB4bGluazpocmVmPSIjcmVjdC0wIi8+PC9nPgo8ZyB0cmFuc2Zvcm09InRyYW5zbGF0ZSg1ODIsMzI5OCkiPjx1c2UgeGxpbms6aHJlZj0iI2VtcHR5LTAiLz48L2c+CjxnIHRyYW5zZm9ybT0idHJhbnNsYXRlKDc3NiwzMjk4KSI+PHVzZSB4bGluazpocmVmPSIjcmVjdC0wIi8+PC9nPgo8ZyB0cmFuc2Zvcm09InRyYW5zbGF0ZSg4NzMsMzI5OCkiPjx1c2UgeGxpbms6aHJlZj0iI3JlY3QtMCIvPjwvZz4KPGcgdHJhbnNmb3JtPSJ0cmFuc2xhdGUoMTA2NywzMjk4KSI+PHVzZSB4bGluazpocmVmPSIjZW1wdHktMCIvPjwvZz4KPGcgdHJhbnNmb3JtPSJ0cmFuc2xhdGUoMTI2MSwzMjk4KSI+PHVzZSB4bGluazpocmVmPSIjci0wIi8+PC9nPgo8ZyB0cmFuc2Zvcm09InRyYW5zbGF0ZSgxMzU4LDMyOTgpIj48dXNlIHhsaW5rOmhyZWY9IiNsLTAiLz48L2c+CjxnIHRyYW5zZm9ybT0idHJhbnNsYXRlKDE2NDksMzI5OCkiPjx1c2UgeGxpbms6aHJlZj0iI25fcmItMCIvPjwvZz4KPGcgdHJhbnNmb3JtPSJ0cmFuc2xhdGUoMTc0NiwzMjk4KSI+PHVzZSB4bGluazpocmVmPSIjcmItMCIvPjwvZz4KPGcgdHJhbnNmb3JtPSJ0cmFuc2xhdGUoMTg0MywzMjk4KSI+PHVzZSB4bGluazpocmVmPSIjbGItMCIvPjwvZz4KPGcgdHJhbnNmb3JtPSJ0cmFuc2xhdGUoMjEzNCwzMjk4KSI+PHVzZSB4bGluazpocmVmPSIjcmVjdC0wIi8+PC9nPgo8ZyB0cmFuc2Zvcm09InRyYW5zbGF0ZSgyNDI1LDMyOTgpIj48dXNlIHhsaW5rOmhyZWY9IiNlbXB0eS0wIi8+PC9nPgo8ZyB0cmFuc2Zvcm09InRyYW5zbGF0ZSgyNzE2LDMyOTgpIj48dXNlIHhsaW5rOmhyZWY9IiN0LTAiLz48L2c+CjxnIHRyYW5zZm9ybT0idHJhbnNsYXRlKDI5MTAsMzI5OCkiPjx1c2UgeGxpbms6aHJlZj0iI3JlY3QtMCIvPjwvZz4KPGcgdHJhbnNmb3JtPSJ0cmFuc2xhdGUoMzEwNCwzMjk4KSI+PHVzZSB4bGluazpocmVmPSIjcmVjdC0wIi8+PC9nPgo8ZyB0cmFuc2Zvcm09InRyYW5zbGF0ZSgzMjk4LDMyOTgpIj48dXNlIHhsaW5rOmhyZWY9IiNlbXB0eS0wIi8+PC9nPgo8ZyB0cmFuc2Zvcm09InRyYW5zbGF0ZSgzNDkyLDMyOTgpIj48dXNlIHhsaW5rOmhyZWY9IiNyZWN0LTAiLz48L2c+CjxnIHRyYW5zZm9ybT0idHJhbnNsYXRlKDM2ODYsMzI5OCkiPjx1c2UgeGxpbms6aHJlZj0iI3J0LTAiLz48L2c+CjxnIHRyYW5zZm9ybT0idHJhbnNsYXRlKDM3ODMsMzI5OCkiPjx1c2UgeGxpbms6aHJlZj0iI3JlY3QtMCIvPjwvZz4KPGcgdHJhbnNmb3JtPSJ0cmFuc2xhdGUoMzg4MCwzMjk4KSI+PHVzZSB4bGluazpocmVmPSIjcmVjdC0wIi8+PC9nPgo8ZyB0cmFuc2Zvcm09InRyYW5zbGF0ZSgzOTc3LDMyOTgpIj48dXNlIHhsaW5rOmhyZWY9IiNyZWN0LTAiLz48L2c+CjxnIHRyYW5zZm9ybT0idHJhbnNsYXRlKDQwNzQsMzI5OCkiPjx1c2UgeGxpbms6aHJlZj0iI3JlY3QtMCIvPjwvZz4KPGcgdHJhbnNmb3JtPSJ0cmFuc2xhdGUoNDI2OCwzMjk4KSI+PHVzZSB4bGluazpocmVmPSIjdC0wIi8+PC9nPgo8ZyB0cmFuc2Zvcm09InRyYW5zbGF0ZSg0MzY1LDMyOTgpIj48dXNlIHhsaW5rOmhyZWY9IiNuX3JiLTAiLz48L2c+CjxnIHRyYW5zZm9ybT0idHJhbnNsYXRlKDQ0NjIsMzI5OCkiPjx1c2UgeGxpbms6aHJlZj0iI2ItMCIvPjwvZz4KPGcgdHJhbnNmb3JtPSJ0cmFuc2xhdGUoNDg1MCwzMjk4KSI+PHVzZSB4bGluazpocmVmPSIjcmVjdC0wIi8+PC9nPgo8ZyB0cmFuc2Zvcm09InRyYW5zbGF0ZSg0OTQ3LDMyOTgpIj48dXNlIHhsaW5rOmhyZWY9IiNsLTAiLz48L2c+CjxnIHRyYW5zZm9ybT0idHJhbnNsYXRlKDUxNDEsMzI5OCkiPjx1c2UgeGxpbms6aHJlZj0iI3QtMCIvPjwvZz4KPGcgdHJhbnNmb3JtPSJ0cmFuc2xhdGUoNTcyMywzMjk4KSI+PHVzZSB4bGluazpocmVmPSIjcmItMCIvPjwvZz4KPGcgdHJhbnNmb3JtPSJ0cmFuc2xhdGUoNTgyMCwzMjk4KSI+PHVzZSB4bGluazpocmVmPSIjcmVjdC0wIi8+PC9nPgo8ZyB0cmFuc2Zvcm09InRyYW5zbGF0ZSg2MDE0LDMyOTgpIj48dXNlIHhsaW5rOmhyZWY9IiNlbXB0eS0wIi8+PC9nPgo8ZyB0cmFuc2Zvcm09InRyYW5zbGF0ZSg2MjA4LDMyOTgpIj48dXNlIHhsaW5rOmhyZWY9IiNyZWN0LTAiLz48L2c+CjxnIHRyYW5zZm9ybT0idHJhbnNsYXRlKDYzMDUsMzI5OCkiPjx1c2UgeGxpbms6aHJlZj0iI2xiLTAiLz48L2c+CjxnIHRyYW5zZm9ybT0idHJhbnNsYXRlKDY0OTksMzI5OCkiPjx1c2UgeGxpbms6aHJlZj0iI2ItMCIvPjwvZz4KPGcgdHJhbnNmb3JtPSJ0cmFuc2xhdGUoOTcsMzM5NSkiPjx1c2UgeGxpbms6aHJlZj0iI2VtcHR5LTAiLz48L2c+CjxnIHRyYW5zZm9ybT0idHJhbnNsYXRlKDI5MSwzMzk1KSI+PHVzZSB4bGluazpocmVmPSIjcnQtMCIvPjwvZz4KPGcgdHJhbnNmb3JtPSJ0cmFuc2xhdGUoMzg4LDMzOTUpIj48dXNlIHhsaW5rOmhyZWY9IiNyZWN0LTAiLz48L2c+CjxnIHRyYW5zZm9ybT0idHJhbnNsYXRlKDY3OSwzMzk1KSI+PHVzZSB4bGluazpocmVmPSIjbl9yYi0wIi8+PC9nPgo8ZyB0cmFuc2Zvcm09InRyYW5zbGF0ZSg3NzYsMzM5NSkiPjx1c2UgeGxpbms6aHJlZj0iI3JlY3QtMCIvPjwvZz4KPGcgdHJhbnNmb3JtPSJ0cmFuc2xhdGUoODczLDMzOTUpIj48dXNlIHhsaW5rOmhyZWY9IiNyZWN0LTAiLz48L2c+CjxnIHRyYW5zZm9ybT0idHJhbnNsYXRlKDk3MCwzMzk1KSI+PHVzZSB4bGluazpocmVmPSIjbGItMCIvPjwvZz4KPGcgdHJhbnNmb3JtPSJ0cmFuc2xhdGUoMTA2NywzMzk1KSI+PHVzZSB4bGluazpocmVmPSIjbl9yYi0wIi8+PC9nPgo8ZyB0cmFuc2Zvcm09InRyYW5zbGF0ZSgxMTY0LDMzOTUpIj48dXNlIHhsaW5rOmhyZWY9IiNiLTAiLz48L2c+CjxnIHRyYW5zZm9ybT0idHJhbnNsYXRlKDE0NTUsMzM5NSkiPjx1c2UgeGxpbms6aHJlZj0iI2VtcHR5LTAiLz48L2c+CjxnIHRyYW5zZm9ybT0idHJhbnNsYXRlKDE2NDksMzM5NSkiPjx1c2UgeGxpbms6aHJlZj0iI3ItMCIvPjwvZz4KPGcgdHJhbnNmb3JtPSJ0cmFuc2xhdGUoMTc0NiwzMzk1KSI+PHVzZSB4bGluazpocmVmPSIjcmVjdC0wIi8+PC9nPgo8ZyB0cmFuc2Zvcm09InRyYW5zbGF0ZSgxODQzLDMzOTUpIj48dXNlIHhsaW5rOmhyZWY9IiNyZWN0LTAiLz48L2c+CjxnIHRyYW5zZm9ybT0idHJhbnNsYXRlKDE5NDAsMzM5NSkiPjx1c2UgeGxpbms6aHJlZj0iI2xiLTAiLz48L2c+CjxnIHRyYW5zZm9ybT0idHJhbnNsYXRlKDIwMzcsMzM5NSkiPjx1c2UgeGxpbms6aHJlZj0iI25fcmItMCIvPjwvZz4KPGcgdHJhbnNmb3JtPSJ0cmFuc2xhdGUoMjEzNCwzMzk1KSI+PHVzZSB4bGluazpocmVmPSIjcmVjdC0wIi8+PC9nPgo8ZyB0cmFuc2Zvcm09InRyYW5zbGF0ZSgyMzI4LDMzOTUpIj48dXNlIHhsaW5rOmhyZWY9IiNlbXB0eS0wIi8+PC9nPgo8ZyB0cmFuc2Zvcm09InRyYW5zbGF0ZSgyNTIyLDMzOTUpIj48dXNlIHhsaW5rOmhyZWY9IiNuX3JiLTAiLz48L2c+CjxnIHRyYW5zZm9ybT0idHJhbnNsYXRlKDI2MTksMzM5NSkiPjx1c2UgeGxpbms6aHJlZj0iI2ItMCIvPjwvZz4KPGcgdHJhbnNmb3JtPSJ0cmFuc2xhdGUoMjgxMywzMzk1KSI+PHVzZSB4bGluazpocmVmPSIjci0wIi8+PC9nPgo8ZyB0cmFuc2Zvcm09InRyYW5zbGF0ZSgyOTEwLDMzOTUpIj48dXNlIHhsaW5rOmhyZWY9IiNyZWN0LTAiLz48L2c+CjxnIHRyYW5zZm9ybT0idHJhbnNsYXRlKDMwMDcsMzM5NSkiPjx1c2UgeGxpbms6aHJlZj0iI25fcmItMCIvPjwvZz4KPGcgdHJhbnNmb3JtPSJ0cmFuc2xhdGUoMzEwNCwzMzk1KSI+PHVzZSB4bGluazpocmVmPSIjcmVjdC0wIi8+PC9nPgo8ZyB0cmFuc2Zvcm09InRyYW5zbGF0ZSgzMzk1LDMzOTUpIj48dXNlIHhsaW5rOmhyZWY9IiNuX3JiLTAiLz48L2c+CjxnIHRyYW5zZm9ybT0idHJhbnNsYXRlKDM0OTIsMzM5NSkiPjx1c2UgeGxpbms6aHJlZj0iI3JlY3QtMCIvPjwvZz4KPGcgdHJhbnNmb3JtPSJ0cmFuc2xhdGUoMzU4OSwzMzk1KSI+PHVzZSB4bGluazpocmVmPSIjbC0wIi8+PC9nPgo8ZyB0cmFuc2Zvcm09InRyYW5zbGF0ZSg0MDc0LDMzOTUpIj48dXNlIHhsaW5rOmhyZWY9IiN0LTAiLz48L2c+CjxnIHRyYW5zZm9ybT0idHJhbnNsYXRlKDQzNjUsMzM5NSkiPjx1c2UgeGxpbms6aHJlZj0iI3JiLTAiLz48L2c+CjxnIHRyYW5zZm9ybT0idHJhbnNsYXRlKDQ0NjIsMzM5NSkiPjx1c2UgeGxpbms6aHJlZj0iI3JlY3QtMCIvPjwvZz4KPGcgdHJhbnNmb3JtPSJ0cmFuc2xhdGUoNDU1OSwzMzk1KSI+PHVzZSB4bGluazpocmVmPSIjcmVjdC0wIi8+PC9nPgo8ZyB0cmFuc2Zvcm09InRyYW5zbGF0ZSg0NjU2LDMzOTUpIj48dXNlIHhsaW5rOmhyZWY9IiNyZWN0LTAiLz48L2c+CjxnIHRyYW5zZm9ybT0idHJhbnNsYXRlKDQ3NTMsMzM5NSkiPjx1c2UgeGxpbms6aHJlZj0iI3JlY3QtMCIvPjwvZz4KPGcgdHJhbnNmb3JtPSJ0cmFuc2xhdGUoNDg1MCwzMzk1KSI+PHVzZSB4bGluazpocmVmPSIjcmVjdC0wIi8+PC9nPgo8ZyB0cmFuc2Zvcm09InRyYW5zbGF0ZSg1MDQ0LDMzOTUpIj48dXNlIHhsaW5rOmhyZWY9IiNlbXB0eS0wIi8+PC9nPgo8ZyB0cmFuc2Zvcm09InRyYW5zbGF0ZSg1MjM4LDMzOTUpIj48dXNlIHhsaW5rOmhyZWY9IiNyLTAiLz48L2c+CjxnIHRyYW5zZm9ybT0idHJhbnNsYXRlKDUzMzUsMzM5NSkiPjx1c2UgeGxpbms6aHJlZj0iI2wtMCIvPjwvZz4KPGcgdHJhbnNmb3JtPSJ0cmFuc2xhdGUoNTcyMywzMzk1KSI+PHVzZSB4bGluazpocmVmPSIjcmVjdC0wIi8+PC9nPgo8ZyB0cmFuc2Zvcm09InRyYW5zbGF0ZSg1ODIwLDMzOTUpIj48dXNlIHhsaW5rOmhyZWY9IiNyZWN0LTAiLz48L2c+CjxnIHRyYW5zZm9ybT0idHJhbnNsYXRlKDYxMTEsMzM5NSkiPjx1c2UgeGxpbms6aHJlZj0iI25fcmItMCIvPjwvZz4KPGcgdHJhbnNmb3JtPSJ0cmFuc2xhdGUoNjIwOCwzMzk1KSI+PHVzZSB4bGluazpocmVmPSIjcmVjdC0wIi8+PC9nPgo8ZyB0cmFuc2Zvcm09InRyYW5zbGF0ZSg2MzA1LDMzOTUpIj48dXNlIHhsaW5rOmhyZWY9IiNsdC0wIi8+PC9nPgo8ZyB0cmFuc2Zvcm09InRyYW5zbGF0ZSg2NDk5LDMzOTUpIj48dXNlIHhsaW5rOmhyZWY9IiNyZWN0LTAiLz48L2c+CjxnIHRyYW5zZm9ybT0idHJhbnNsYXRlKDM4OCwzNDkyKSI+PHVzZSB4bGluazpocmVmPSIjcmVjdC0wIi8+PC9nPgo8ZyB0cmFuc2Zvcm09InRyYW5zbGF0ZSg0ODUsMzQ5MikiPjx1c2UgeGxpbms6aHJlZj0iI3JlY3QtMCIvPjwvZz4KPGcgdHJhbnNmb3JtPSJ0cmFuc2xhdGUoNTgyLDM0OTIpIj48dXNlIHhsaW5rOmhyZWY9IiNyZWN0LTAiLz48L2c+CjxnIHRyYW5zZm9ybT0idHJhbnNsYXRlKDY3OSwzNDkyKSI+PHVzZSB4bGluazpocmVmPSIjcmVjdC0wIi8+PC9nPgo8ZyB0cmFuc2Zvcm09InRyYW5zbGF0ZSg3NzYsMzQ5MikiPjx1c2UgeGxpbms6aHJlZj0iI3JlY3QtMCIvPjwvZz4KPGcgdHJhbnNmb3JtPSJ0cmFuc2xhdGUoODczLDM0OTIpIj48dXNlIHhsaW5rOmhyZWY9IiNyZWN0LTAiLz48L2c+CjxnIHRyYW5zZm9ybT0idHJhbnNsYXRlKDk3MCwzNDkyKSI+PHVzZSB4bGluazpocmVmPSIjcmVjdC0wIi8+PC9nPgo8ZyB0cmFuc2Zvcm09InRyYW5zbGF0ZSgxMDY3LDM0OTIpIj48dXNlIHhsaW5rOmhyZWY9IiNyZWN0LTAiLz48L2c+CjxnIHRyYW5zZm9ybT0idHJhbnNsYXRlKDExNjQsMzQ5MikiPjx1c2UgeGxpbms6aHJlZj0iI3JlY3QtMCIvPjwvZz4KPGcgdHJhbnNmb3JtPSJ0cmFuc2xhdGUoMTI2MSwzNDkyKSI+PHVzZSB4bGluazpocmVmPSIjbl9yYi0wIi8+PC9nPgo8ZyB0cmFuc2Zvcm09InRyYW5zbGF0ZSgxMzU4LDM0OTIpIj48dXNlIHhsaW5rOmhyZWY9IiNiLTAiLz48L2c+CjxnIHRyYW5zZm9ybT0idHJhbnNsYXRlKDE0NTUsMzQ5MikiPjx1c2UgeGxpbms6aHJlZj0iI25fcmItMCIvPjwvZz4KPGcgdHJhbnNmb3JtPSJ0cmFuc2xhdGUoMTU1MiwzNDkyKSI+PHVzZSB4bGluazpocmVmPSIjYi0wIi8+PC9nPgo8ZyB0cmFuc2Zvcm09InRyYW5zbGF0ZSgxODQzLDM0OTIpIj48dXNlIHhsaW5rOmhyZWY9IiNy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MyOCwzNDkyKSI+PHVzZSB4bGluazpocmVmPSIjbl9yYi0wIi8+PC9nPgo8ZyB0cmFuc2Zvcm09InRyYW5zbGF0ZSgyNDI1LDM0OTIpIj48dXNlIHhsaW5rOmhyZWY9IiNyYi0wIi8+PC9nPgo8ZyB0cmFuc2Zvcm09InRyYW5zbGF0ZSgyNTIyLDM0OTIpIj48dXNlIHhsaW5rOmhyZWY9IiNyZWN0LTAiLz48L2c+CjxnIHRyYW5zZm9ybT0idHJhbnNsYXRlKDI2MTksMzQ5MikiPjx1c2UgeGxpbms6aHJlZj0iI3JlY3QtMCIvPjwvZz4KPGcgdHJhbnNmb3JtPSJ0cmFuc2xhdGUoMjkxMCwzNDkyKSI+PHVzZSB4bGluazpocmVmPSIjcmVjdC0wIi8+PC9nPgo8ZyB0cmFuc2Zvcm09InRyYW5zbGF0ZSgzMDA3LDM0OTIpIj48dXNlIHhsaW5rOmhyZWY9IiNyZWN0LTAiLz48L2c+CjxnIHRyYW5zZm9ybT0idHJhbnNsYXRlKDMxMDQsMzQ5MikiPjx1c2UgeGxpbms6aHJlZj0iI3JlY3QtMCIvPjwvZz4KPGcgdHJhbnNmb3JtPSJ0cmFuc2xhdGUoMzIwMSwzNDkyKSI+PHVzZSB4bGluazpocmVmPSIjcmVjdC0wIi8+PC9nPgo8ZyB0cmFuc2Zvcm09InRyYW5zbGF0ZSgzMjk4LDM0OTIpIj48dXNlIHhsaW5rOmhyZWY9IiNyZWN0LTAiLz48L2c+CjxnIHRyYW5zZm9ybT0idHJhbnNsYXRlKDMzOTUsMzQ5MikiPjx1c2UgeGxpbms6aHJlZj0iI3JlY3QtMCIvPjwvZz4KPGcgdHJhbnNmb3JtPSJ0cmFuc2xhdGUoMzQ5MiwzNDkyKSI+PHVzZSB4bGluazpocmVmPSIjbHQtMCIvPjwvZz4KPGcgdHJhbnNmb3JtPSJ0cmFuc2xhdGUoMzY4NiwzNDkyKSI+PHVzZSB4bGluazpocmVmPSIjci0wIi8+PC9nPgo8ZyB0cmFuc2Zvcm09InRyYW5zbGF0ZSgzNzgzLDM0OTIpIj48dXNlIHhsaW5rOmhyZWY9IiNyZWN0LTAiLz48L2c+CjxnIHRyYW5zZm9ybT0idHJhbnNsYXRlKDM4ODAsMzQ5MikiPjx1c2UgeGxpbms6aHJlZj0iI3JlY3QtMCIvPjwvZz4KPGcgdHJhbnNmb3JtPSJ0cmFuc2xhdGUoMzk3NywzNDkyKSI+PHVzZSB4bGluazpocmVmPSIjbGItMCIvPjwvZz4KPGcgdHJhbnNmb3JtPSJ0cmFuc2xhdGUoNDE3MSwzNDkyKSI+PHVzZSB4bGluazpocmVmPSIjYi0wIi8+PC9nPgo8ZyB0cmFuc2Zvcm09InRyYW5zbGF0ZSg0MzY1LDM0OTIpIj48dXNlIHhsaW5rOmhyZWY9IiN0LTAiLz48L2c+CjxnIHRyYW5zZm9ybT0idHJhbnNsYXRlKDQ1NTksMzQ5MikiPjx1c2UgeGxpbms6aHJlZj0iI3JlY3QtMCIvPjwvZz4KPGcgdHJhbnNmb3JtPSJ0cmFuc2xhdGUoNDY1NiwzNDkyKSI+PHVzZSB4bGluazpocmVmPSIjbHQtMCIvPjwvZz4KPGcgdHJhbnNmb3JtPSJ0cmFuc2xhdGUoNDg1MCwzNDkyKSI+PHVzZSB4bGluazpocmVmPSIjcmVjdC0wIi8+PC9nPgo8ZyB0cmFuc2Zvcm09InRyYW5zbGF0ZSg1NDMyLDM0OTIpIj48dXNlIHhsaW5rOmhyZWY9IiNyLTAiLz48L2c+CjxnIHRyYW5zZm9ybT0idHJhbnNsYXRlKDU1MjksMzQ5MikiPjx1c2UgeGxpbms6aHJlZj0iI2xiLTAiLz48L2c+CjxnIHRyYW5zZm9ybT0idHJhbnNsYXRlKDU3MjMsMzQ5MikiPjx1c2UgeGxpbms6aHJlZj0iI3J0LTAiLz48L2c+CjxnIHRyYW5zZm9ybT0idHJhbnNsYXRlKDU4MjAsMzQ5MikiPjx1c2UgeGxpbms6aHJlZj0iI3JlY3QtMCIvPjwvZz4KPGcgdHJhbnNmb3JtPSJ0cmFuc2xhdGUoNTkxNywzNDkyKSI+PHVzZSB4bGluazpocmVmPSIjcmVjdC0wIi8+PC9nPgo8ZyB0cmFuc2Zvcm09InRyYW5zbGF0ZSg2MDE0LDM0OTIpIj48dXNlIHhsaW5rOmhyZWY9IiNyZWN0LTAiLz48L2c+CjxnIHRyYW5zZm9ybT0idHJhbnNsYXRlKDYxMTEsMzQ5MikiPjx1c2UgeGxpbms6aHJlZj0iI3JlY3QtMCIvPjwvZz4KPGcgdHJhbnNmb3JtPSJ0cmFuc2xhdGUoNjIwOCwzNDkyKSI+PHVzZSB4bGluazpocmVmPSIjbHQtMCIvPjwvZz4KPGcgdHJhbnNmb3JtPSJ0cmFuc2xhdGUoNjQ5OSwzNDkyKSI+PHVzZSB4bGluazpocmVmPSIjdC0wIi8+PC9nPgo8ZyB0cmFuc2Zvcm09InRyYW5zbGF0ZSgxOTQsMzU4OSkiPjx1c2UgeGxpbms6aHJlZj0iI3ItMCIvPjwvZz4KPGcgdHJhbnNmb3JtPSJ0cmFuc2xhdGUoMjkxLDM1ODkpIj48dXNlIHhsaW5rOmhyZWY9IiNyZWN0LTAiLz48L2c+CjxnIHRyYW5zZm9ybT0idHJhbnNsYXRlKDM4OCwzNTg5KSI+PHVzZSB4bGluazpocmVmPSIjcmVjdC0wIi8+PC9nPgo8ZyB0cmFuc2Zvcm09InRyYW5zbGF0ZSg3NzYsMzU4OSkiPjx1c2UgeGxpbms6aHJlZj0iI3QtMCIvPjwvZz4KPGcgdHJhbnNmb3JtPSJ0cmFuc2xhdGUoMTA2NywzNTg5KSI+PHVzZSB4bGluazpocmVmPSIjcmVjdC0wIi8+PC9nPgo8ZyB0cmFuc2Zvcm09InRyYW5zbGF0ZSgxMTY0LDM1ODkpIj48dXNlIHhsaW5rOmhyZWY9IiNyZWN0LTAiLz48L2c+CjxnIHRyYW5zZm9ybT0idHJhbnNsYXRlKDEyNjEsMzU4OSkiPjx1c2UgeGxpbms6aHJlZj0iI3JlY3QtMCIvPjwvZz4KPGcgdHJhbnNmb3JtPSJ0cmFuc2xhdGUoMTM1OCwzNTg5KSI+PHVzZSB4bGluazpocmVmPSIjcmVjdC0wIi8+PC9nPgo8ZyB0cmFuc2Zvcm09InRyYW5zbGF0ZSgxNDU1LDM1ODkpIj48dXNlIHhsaW5rOmhyZWY9IiNyZWN0LTAiLz48L2c+CjxnIHRyYW5zZm9ybT0idHJhbnNsYXRlKDE1NTIsMzU4OSkiPjx1c2UgeGxpbms6aHJlZj0iI2x0LTAiLz48L2c+CjxnIHRyYW5zZm9ybT0idHJhbnNsYXRlKDIwMzcsMzU4OSkiPjx1c2UgeGxpbms6aHJlZj0iI3JlY3QtMCIvPjwvZz4KPGcgdHJhbnNmb3JtPSJ0cmFuc2xhdGUoMjIzMSwzNTg5KSI+PHVzZSB4bGluazpocmVmPSIjci0wIi8+PC9nPgo8ZyB0cmFuc2Zvcm09InRyYW5zbGF0ZSgyMzI4LDM1ODkpIj48dXNlIHhsaW5rOmhyZWY9IiNyZWN0LTAiLz48L2c+CjxnIHRyYW5zZm9ybT0idHJhbnNsYXRlKDI0MjUsMzU4OSkiPjx1c2UgeGxpbms6aHJlZj0iI3JlY3QtMCIvPjwvZz4KPGcgdHJhbnNmb3JtPSJ0cmFuc2xhdGUoMjUyMiwzNTg5KSI+PHVzZSB4bGluazpocmVmPSIjcmVjdC0wIi8+PC9nPgo8ZyB0cmFuc2Zvcm09InRyYW5zbGF0ZSgyNjE5LDM1ODkpIj48dXNlIHhsaW5rOmhyZWY9IiNyZWN0LTAiLz48L2c+CjxnIHRyYW5zZm9ybT0idHJhbnNsYXRlKDI3MTYsMzU4OSkiPjx1c2UgeGxpbms6aHJlZj0iI3JlY3QtMCIvPjwvZz4KPGcgdHJhbnNmb3JtPSJ0cmFuc2xhdGUoMjgxMywzNTg5KSI+PHVzZSB4bGluazpocmVmPSIjcmVjdC0wIi8+PC9nPgo8ZyB0cmFuc2Zvcm09InRyYW5zbGF0ZSgyOTEwLDM1ODkpIj48dXNlIHhsaW5rOmhyZWY9IiNyZWN0LTAiLz48L2c+CjxnIHRyYW5zZm9ybT0idHJhbnNsYXRlKDMxMDQsMzU4OSkiPjx1c2UgeGxpbms6aHJlZj0iI3J0LTAiLz48L2c+CjxnIHRyYW5zZm9ybT0idHJhbnNsYXRlKDMyMDEsMzU4OSkiPjx1c2UgeGxpbms6aHJlZj0iI3JlY3QtMCIvPjwvZz4KPGcgdHJhbnNmb3JtPSJ0cmFuc2xhdGUoMzI5OCwzNTg5KSI+PHVzZSB4bGluazpocmVmPSIjcmVjdC0wIi8+PC9nPgo8ZyB0cmFuc2Zvcm09InRyYW5zbGF0ZSgzNDkyLDM1ODkpIj48dXNlIHhsaW5rOmhyZWY9IiNuX3JiLTAiLz48L2c+CjxnIHRyYW5zZm9ybT0idHJhbnNsYXRlKDM1ODksMzU4OSkiPjx1c2UgeGxpbms6aHJlZj0iI2ItMCIvPjwvZz4KPGcgdHJhbnNmb3JtPSJ0cmFuc2xhdGUoMzc4MywzNTg5KSI+PHVzZSB4bGluazpocmVmPSIjcnQtMCIvPjwvZz4KPGcgdHJhbnNmb3JtPSJ0cmFuc2xhdGUoMzg4MCwzNTg5KSI+PHVzZSB4bGluazpocmVmPSIjcmVjdC0wIi8+PC9nPgo8ZyB0cmFuc2Zvcm09InRyYW5zbGF0ZSgzOTc3LDM1ODkpIj48dXNlIHhsaW5rOmhyZWY9IiNyZWN0LTAiLz48L2c+CjxnIHRyYW5zZm9ybT0idHJhbnNsYXRlKDQwNzQsMzU4OSkiPjx1c2UgeGxpbms6aHJlZj0iI25fcmItMCIvPjwvZz4KPGcgdHJhbnNmb3JtPSJ0cmFuc2xhdGUoNDE3MSwzNTg5KSI+PHVzZSB4bGluazpocmVmPSIjcmVjdC0wIi8+PC9nPgo8ZyB0cmFuc2Zvcm09InRyYW5zbGF0ZSg0NTU5LDM1ODkpIj48dXNlIHhsaW5rOmhyZWY9IiN0LTAiLz48L2c+CjxnIHRyYW5zZm9ybT0idHJhbnNsYXRlKDQ4NTAsMzU4OSkiPjx1c2UgeGxpbms6aHJlZj0iI3JlY3QtMCIvPjwvZz4KPGcgdHJhbnNmb3JtPSJ0cmFuc2xhdGUoNDk0NywzNTg5KSI+PHVzZSB4bGluazpocmVmPSIjbGItMCIvPjwvZz4KPGcgdHJhbnNmb3JtPSJ0cmFuc2xhdGUoNTA0NCwzNTg5KSI+PHVzZSB4bGluazpocmVmPSIjbl9yYi0wIi8+PC9nPgo8ZyB0cmFuc2Zvcm09InRyYW5zbGF0ZSg1MTQxLDM1ODkpIj48dXNlIHhsaW5rOmhyZWY9IiNiLTAiLz48L2c+CjxnIHRyYW5zZm9ybT0idHJhbnNsYXRlKDU1MjksMzU4OSkiPjx1c2UgeGxpbms6aHJlZj0iI3QtMCIvPjwvZz4KPGcgdHJhbnNmb3JtPSJ0cmFuc2xhdGUoNTgyMCwzNTg5KSI+PHVzZSB4bGluazpocmVmPSIjcmVjdC0wIi8+PC9nPgo8ZyB0cmFuc2Zvcm09InRyYW5zbGF0ZSg1OTE3LDM1ODkpIj48dXNlIHhsaW5rOmhyZWY9IiNyZWN0LTAiLz48L2c+CjxnIHRyYW5zZm9ybT0idHJhbnNsYXRlKDYwMTQsMzU4OSkiPjx1c2UgeGxpbms6aHJlZj0iI3JlY3QtMCIvPjwvZz4KPGcgdHJhbnNmb3JtPSJ0cmFuc2xhdGUoNjExMSwzNTg5KSI+PHVzZSB4bGluazpocmVmPSIjcmVjdC0wIi8+PC9nPgo8ZyB0cmFuc2Zvcm09InRyYW5zbGF0ZSg2NDAyLDM1ODkpIj48dXNlIHhsaW5rOmhyZWY9IiNlbXB0eS0wIi8+PC9nPgo8ZyB0cmFuc2Zvcm09InRyYW5zbGF0ZSgyOTEsMzY4NikiPjx1c2UgeGxpbms6aHJlZj0iI3J0LTAiLz48L2c+CjxnIHRyYW5zZm9ybT0idHJhbnNsYXRlKDM4OCwzNjg2KSI+PHVzZSB4bGluazpocmVmPSIjcmVjdC0wIi8+PC9nPgo8ZyB0cmFuc2Zvcm09InRyYW5zbGF0ZSg0ODUsMzY4NikiPjx1c2UgeGxpbms6aHJlZj0iI3JlY3QtMCIvPjwvZz4KPGcgdHJhbnNmb3JtPSJ0cmFuc2xhdGUoNTgyLDM2ODYpIj48dXNlIHhsaW5rOmhyZWY9IiNsLTAiLz48L2c+CjxnIHRyYW5zZm9ybT0idHJhbnNsYXRlKDg3MywzNjg2KSI+PHVzZSB4bGluazpocmVmPSIjYi0wIi8+PC9nPgo8ZyB0cmFuc2Zvcm09InRyYW5zbGF0ZSg5NzAsMzY4NikiPjx1c2UgeGxpbms6aHJlZj0iI25fcmItMCIvPjwvZz4KPGcgdHJhbnNmb3JtPSJ0cmFuc2xhdGUoMTA2NywzNjg2KSI+PHVzZSB4bGluazpocmVmPSIjcmVjdC0wIi8+PC9nPgo8ZyB0cmFuc2Zvcm09InRyYW5zbGF0ZSgxMjYxLDM2ODYpIj48dXNlIHhsaW5rOmhyZWY9IiNyZWN0LTAiLz48L2c+CjxnIHRyYW5zZm9ybT0idHJhbnNsYXRlKDE2NDksMzY4NikiPjx1c2UgeGxpbms6aHJlZj0iI3JiLTAiLz48L2c+CjxnIHRyYW5zZm9ybT0idHJhbnNsYXRlKDE3NDYsMzY4NikiPjx1c2UgeGxpbms6aHJlZj0iI2xiLTAiLz48L2c+CjxnIHRyYW5zZm9ybT0idHJhbnNsYXRlKDIwMzcsMzY4NikiPjx1c2UgeGxpbms6aHJlZj0iI3JlY3QtMCIvPjwvZz4KPGcgdHJhbnNmb3JtPSJ0cmFuc2xhdGUoMjEzNCwzNjg2KSI+PHVzZSB4bGluazpocmVmPSIjbGItMCIvPjwvZz4KPGcgdHJhbnNmb3JtPSJ0cmFuc2xhdGUoMjYxOSwzNjg2KSI+PHVzZSB4bGluazpocmVmPSIjcnQtMCIvPjwvZz4KPGcgdHJhbnNmb3JtPSJ0cmFuc2xhdGUoMjcxNiwzNjg2KSI+PHVzZSB4bGluazpocmVmPSIjcmVjdC0wIi8+PC9nPgo8ZyB0cmFuc2Zvcm09InRyYW5zbGF0ZSgyOTEwLDM2ODYpIj48dXNlIHhsaW5rOmhyZWY9IiNyZWN0LTAiLz48L2c+CjxnIHRyYW5zZm9ybT0idHJhbnNsYXRlKDMyMDEsMzY4NikiPjx1c2UgeGxpbms6aHJlZj0iI3JlY3QtMCIvPjwvZz4KPGcgdHJhbnNmb3JtPSJ0cmFuc2xhdGUoMzI5OCwzNjg2KSI+PHVzZSB4bGluazpocmVmPSIjcmVjdC0wIi8+PC9nPgo8ZyB0cmFuc2Zvcm09InRyYW5zbGF0ZSgzMzk1LDM2ODYpIj48dXNlIHhsaW5rOmhyZWY9IiNuX3JiLTAiLz48L2c+CjxnIHRyYW5zZm9ybT0idHJhbnNsYXRlKDM0OTIsMzY4NikiPjx1c2UgeGxpbms6aHJlZj0iI3JiLTAiLz48L2c+CjxnIHRyYW5zZm9ybT0idHJhbnNsYXRlKDM1ODksMzY4NikiPjx1c2UgeGxpbms6aHJlZj0iI2x0LTAiLz48L2c+CjxnIHRyYW5zZm9ybT0idHJhbnNsYXRlKDM5NzcsMzY4NikiPjx1c2UgeGxpbms6aHJlZj0iI3JlY3QtMCIvPjwvZz4KPGcgdHJhbnNmb3JtPSJ0cmFuc2xhdGUoNDA3NCwzNjg2KSI+PHVzZSB4bGluazpocmVmPSIjcmVjdC0wIi8+PC9nPgo8ZyB0cmFuc2Zvcm09InRyYW5zbGF0ZSg0MTcxLDM2ODYpIj48dXNlIHhsaW5rOmhyZWY9IiNyZWN0LTAiLz48L2c+CjxnIHRyYW5zZm9ybT0idHJhbnNsYXRlKDQzNjUsMzY4NikiPjx1c2UgeGxpbms6aHJlZj0iI25fcmItMCIvPjwvZz4KPGcgdHJhbnNmb3JtPSJ0cmFuc2xhdGUoNDQ2MiwzNjg2KSI+PHVzZSB4bGluazpocmVmPSIjYi0wIi8+PC9nPgo8ZyB0cmFuc2Zvcm09InRyYW5zbGF0ZSg0NjU2LDM2ODYpIj48dXNlIHhsaW5rOmhyZWY9IiNiLTAiLz48L2c+CjxnIHRyYW5zZm9ybT0idHJhbnNsYXRlKDQ4NTAsMzY4NikiPjx1c2UgeGxpbms6aHJlZj0iI3J0LTAiLz48L2c+CjxnIHRyYW5zZm9ybT0idHJhbnNsYXRlKDQ5NDcsMzY4NikiPjx1c2UgeGxpbms6aHJlZj0iI3JlY3QtMCIvPjwvZz4KPGcgdHJhbnNmb3JtPSJ0cmFuc2xhdGUoNTA0NCwzNjg2KSI+PHVzZSB4bGluazpocmVmPSIjcmVjdC0wIi8+PC9nPgo8ZyB0cmFuc2Zvcm09InRyYW5zbGF0ZSg1MTQxLDM2ODYpIj48dXNlIHhsaW5rOmhyZWY9IiNyZWN0LTAiLz48L2c+CjxnIHRyYW5zZm9ybT0idHJhbnNsYXRlKDUzMzUsMzY4NikiPjx1c2UgeGxpbms6aHJlZj0iI2ItMCIvPjwvZz4KPGcgdHJhbnNmb3JtPSJ0cmFuc2xhdGUoNTYyNiwzNjg2KSI+PHVzZSB4bGluazpocmVmPSIjZW1wdHktMCIvPjwvZz4KPGcgdHJhbnNmb3JtPSJ0cmFuc2xhdGUoNTgyMCwzNjg2KSI+PHVzZSB4bGluazpocmVmPSIjcnQtMCIvPjwvZz4KPGcgdHJhbnNmb3JtPSJ0cmFuc2xhdGUoNTkxNywzNjg2KSI+PHVzZSB4bGluazpocmVmPSIjcmVjdC0wIi8+PC9nPgo8ZyB0cmFuc2Zvcm09InRyYW5zbGF0ZSg2MTExLDM2ODYpIj48dXNlIHhsaW5rOmhyZWY9IiNyZWN0LTAiLz48L2c+CjxnIHRyYW5zZm9ybT0idHJhbnNsYXRlKDYyMDgsMzY4NikiPjx1c2UgeGxpbms6aHJlZj0iI3JlY3QtMCIvPjwvZz4KPGcgdHJhbnNmb3JtPSJ0cmFuc2xhdGUoNjMwNSwzNjg2KSI+PHVzZSB4bGluazpocmVmPSIjbGItMCIvPjwvZz4KPGcgdHJhbnNmb3JtPSJ0cmFuc2xhdGUoNjU5NiwzNjg2KSI+PHVzZSB4bGluazpocmVmPSIjZW1wdHktMCIvPjwvZz4KPGcgdHJhbnNmb3JtPSJ0cmFuc2xhdGUoMCwzNzgzKSI+PHVzZSB4bGluazpocmVmPSIjcmItMCIvPjwvZz4KPGcgdHJhbnNmb3JtPSJ0cmFuc2xhdGUoOTcsMzc4MykiPjx1c2UgeGxpbms6aHJlZj0iI3JlY3QtMCIvPjwvZz4KPGcgdHJhbnNmb3JtPSJ0cmFuc2xhdGUoMTk0LDM3ODMpIj48dXNlIHhsaW5rOmhyZWY9IiNsLTAiLz48L2c+CjxnIHRyYW5zZm9ybT0idHJhbnNsYXRlKDM4OCwzNzgzKSI+PHVzZSB4bGluazpocmVmPSIjcmVjdC0wIi8+PC9nPgo8ZyB0cmFuc2Zvcm09InRyYW5zbGF0ZSg2NzksMzc4MykiPjx1c2UgeGxpbms6aHJlZj0iI2VtcHR5LTAiLz48L2c+CjxnIHRyYW5zZm9ybT0idHJhbnNsYXRlKDg3MywzNzgzKSI+PHVzZSB4bGluazpocmVmPSIjcnQtMCIvPjwvZz4KPGcgdHJhbnNmb3JtPSJ0cmFuc2xhdGUoOTcwLDM3ODMpIj48dXNlIHhsaW5rOmhyZWY9IiNyZWN0LTAiLz48L2c+CjxnIHRyYW5zZm9ybT0idHJhbnNsYXRlKDEwNjcsMzc4MykiPjx1c2UgeGxpbms6aHJlZj0iI3JlY3QtMCIvPjwvZz4KPGcgdHJhbnNmb3JtPSJ0cmFuc2xhdGUoMTI2MSwzNzgzKSI+PHVzZSB4bGluazpocmVmPSIjdC0wIi8+PC9nPgo8ZyB0cmFuc2Zvcm09InRyYW5zbGF0ZSgxMzU4LDM3ODMpIj48dXNlIHhsaW5rOmhyZWY9IiNuX3JiLTAiLz48L2c+CjxnIHRyYW5zZm9ybT0idHJhbnNsYXRlKDE0NTUsMzc4MykiPjx1c2UgeGxpbms6aHJlZj0iI2ItMCIvPjwvZz4KPGcgdHJhbnNmb3JtPSJ0cmFuc2xhdGUoMTY0OSwzNzgzKSI+PHVzZSB4bGluazpocmVmPSIjcmVjdC0wIi8+PC9nPgo8ZyB0cmFuc2Zvcm09InRyYW5zbGF0ZSgxNzQ2LDM3ODMpIj48dXNlIHhsaW5rOmhyZWY9IiNyZWN0LTAiLz48L2c+CjxnIHRyYW5zZm9ybT0idHJhbnNsYXRlKDIwMzcsMzc4MykiPjx1c2UgeGxpbms6aHJlZj0iI3J0LTAiLz48L2c+CjxnIHRyYW5zZm9ybT0idHJhbnNsYXRlKDIxMzQsMzc4MykiPjx1c2UgeGxpbms6aHJlZj0iI2x0LTAiLz48L2c+CjxnIHRyYW5zZm9ybT0idHJhbnNsYXRlKDI0MjUsMzc4MykiPjx1c2UgeGxpbms6aHJlZj0iI3JiLTAiLz48L2c+CjxnIHRyYW5zZm9ybT0idHJhbnNsYXRlKDI1MjIsMzc4MykiPjx1c2UgeGxpbms6aHJlZj0iI2wtMCIvPjwvZz4KPGcgdHJhbnNmb3JtPSJ0cmFuc2xhdGUoMjcxNiwzNzgzKSI+PHVzZSB4bGluazpocmVmPSIjcnQtMCIvPjwvZz4KPGcgdHJhbnNmb3JtPSJ0cmFuc2xhdGUoMjgxMywzNzgzKSI+PHVzZSB4bGluazpocmVmPSIjcmVjdC0wIi8+PC9nPgo8ZyB0cmFuc2Zvcm09InRyYW5zbGF0ZSgyOTEwLDM3ODMpIj48dXNlIHhsaW5rOmhyZWY9IiNsdC0wIi8+PC9nPgo8ZyB0cmFuc2Zvcm09InRyYW5zbGF0ZSgzMjAxLDM3ODMpIj48dXNlIHhsaW5rOmhyZWY9IiNydC0wIi8+PC9nPgo8ZyB0cmFuc2Zvcm09InRyYW5zbGF0ZSgzMjk4LDM3ODMpIj48dXNlIHhsaW5rOmhyZWY9IiNyZWN0LTAiLz48L2c+CjxnIHRyYW5zZm9ybT0idHJhbnNsYXRlKDMzOTUsMzc4MykiPjx1c2UgeGxpbms6aHJlZj0iI3JlY3QtMCIvPjwvZz4KPGcgdHJhbnNmb3JtPSJ0cmFuc2xhdGUoMzQ5MiwzNzgzKSI+PHVzZSB4bGluazpocmVmPSIjbHQtMCIvPjwvZz4KPGcgdHJhbnNmb3JtPSJ0cmFuc2xhdGUoMzY4NiwzNzgzKSI+PHVzZSB4bGluazpocmVmPSIjZW1wdHktMCIvPjwvZz4KPGcgdHJhbnNmb3JtPSJ0cmFuc2xhdGUoMzc4MywzNzgzKSI+PHVzZSB4bGluazpocmVmPSIjbl9yYi0wIi8+PC9nPgo8ZyB0cmFuc2Zvcm09InRyYW5zbGF0ZSgzODgwLDM3ODMpIj48dXNlIHhsaW5rOmhyZWY9IiNyYi0wIi8+PC9nPgo8ZyB0cmFuc2Zvcm09InRyYW5zbGF0ZSgzOTc3LDM3ODMpIj48dXNlIHhsaW5rOmhyZWY9IiNyZWN0LTAiLz48L2c+CjxnIHRyYW5zZm9ybT0idHJhbnNsYXRlKDQxNzEsMzc4MykiPjx1c2UgeGxpbms6aHJlZj0iI3J0LTAiLz48L2c+CjxnIHRyYW5zZm9ybT0idHJhbnNsYXRlKDQyNjgsMzc4MykiPjx1c2UgeGxpbms6aHJlZj0iI3JlY3QtMCIvPjwvZz4KPGcgdHJhbnNmb3JtPSJ0cmFuc2xhdGUoNDM2NSwzNzgzKSI+PHVzZSB4bGluazpocmVmPSIjcmVjdC0wIi8+PC9nPgo8ZyB0cmFuc2Zvcm09InRyYW5zbGF0ZSg0NDYyLDM3ODMpIj48dXNlIHhsaW5rOmhyZWY9IiNyZWN0LTAiLz48L2c+CjxnIHRyYW5zZm9ybT0idHJhbnNsYXRlKDQ1NTksMzc4MykiPjx1c2UgeGxpbms6aHJlZj0iI25fcmItMCIvPjwvZz4KPGcgdHJhbnNmb3JtPSJ0cmFuc2xhdGUoNDY1NiwzNzgzKSI+PHVzZSB4bGluazpocmVmPSIjcmVjdC0wIi8+PC9nPgo8ZyB0cmFuc2Zvcm09InRyYW5zbGF0ZSg1MDQ0LDM3ODMpIj48dXNlIHhsaW5rOmhyZWY9IiNydC0wIi8+PC9nPgo8ZyB0cmFuc2Zvcm09InRyYW5zbGF0ZSg1MTQxLDM3ODMpIj48dXNlIHhsaW5rOmhyZWY9IiNyZWN0LTAiLz48L2c+CjxnIHRyYW5zZm9ybT0idHJhbnNsYXRlKDUzMzUsMzc4MykiPjx1c2UgeGxpbms6aHJlZj0iI3QtMCIvPjwvZz4KPGcgdHJhbnNmb3JtPSJ0cmFuc2xhdGUoNTkxNywzNzgzKSI+PHVzZSB4bGluazpocmVmPSIjcnQtMCIvPjwvZz4KPGcgdHJhbnNmb3JtPSJ0cmFuc2xhdGUoNjAxNCwzNzgzKSI+PHVzZSB4bGluazpocmVmPSIjcmVjdC0wIi8+PC9nPgo8ZyB0cmFuc2Zvcm09InRyYW5zbGF0ZSg2MTExLDM3ODMpIj48dXNlIHhsaW5rOmhyZWY9IiNyZWN0LTAiLz48L2c+CjxnIHRyYW5zZm9ybT0idHJhbnNsYXRlKDYyMDgsMzc4MykiPjx1c2UgeGxpbms6aHJlZj0iI3JlY3QtMCIvPjwvZz4KPGcgdHJhbnNmb3JtPSJ0cmFuc2xhdGUoNjMwNSwzNzgzKSI+PHVzZSB4bGluazpocmVmPSIjcmVjdC0wIi8+PC9nPgo8ZyB0cmFuc2Zvcm09InRyYW5zbGF0ZSg2NDAyLDM3ODMpIj48dXNlIHhsaW5rOmhyZWY9IiNsLTAiLz48L2c+CjxnIHRyYW5zZm9ybT0idHJhbnNsYXRlKDAsMzg4MCkiPjx1c2UgeGxpbms6aHJlZj0iI3QtMCIvPjwvZz4KPGcgdHJhbnNmb3JtPSJ0cmFuc2xhdGUoMjkxLDM4ODApIj48dXNlIHhsaW5rOmhyZWY9IiNuX3JiLTAiLz48L2c+CjxnIHRyYW5zZm9ybT0idHJhbnNsYXRlKDM4OCwzODgwKSI+PHVzZSB4bGluazpocmVmPSIjcmVjdC0wIi8+PC9nPgo8ZyB0cmFuc2Zvcm09InRyYW5zbGF0ZSg1ODIsMzg4MCkiPjx1c2UgeGxpbms6aHJlZj0iI2VtcHR5LTAiLz48L2c+CjxnIHRyYW5zZm9ybT0idHJhbnNsYXRlKDc3NiwzODgwKSI+PHVzZSB4bGluazpocmVmPSIjZW1wdHktMCIvPjwvZz4KPGcgdHJhbnNmb3JtPSJ0cmFuc2xhdGUoMTA2NywzODgwKSI+PHVzZSB4bGluazpocmVmPSIjcmVjdC0wIi8+PC9nPgo8ZyB0cmFuc2Zvcm09InRyYW5zbGF0ZSgxMTY0LDM4ODApIj48dXNlIHhsaW5rOmhyZWY9IiNsYi0wIi8+PC9nPgo8ZyB0cmFuc2Zvcm09InRyYW5zbGF0ZSgxMzU4LDM4ODApIj48dXNlIHhsaW5rOmhyZWY9IiNyLTAiLz48L2c+CjxnIHRyYW5zZm9ybT0idHJhbnNsYXRlKDE0NTUsMzg4MCkiPjx1c2UgeGxpbms6aHJlZj0iI2x0LTAiLz48L2c+CjxnIHRyYW5zZm9ybT0idHJhbnNsYXRlKDE2NDksMzg4MCkiPjx1c2UgeGxpbms6aHJlZj0iI3JlY3QtMCIvPjwvZz4KPGcgdHJhbnNmb3JtPSJ0cmFuc2xhdGUoMTc0NiwzODgwKSI+PHVzZSB4bGluazpocmVmPSIjcmVjdC0wIi8+PC9nPgo8ZyB0cmFuc2Zvcm09InRyYW5zbGF0ZSgyMjMxLDM4ODApIj48dXNlIHhsaW5rOmhyZWY9IiNiLTAiLz48L2c+CjxnIHRyYW5zZm9ybT0idHJhbnNsYXRlKDI0MjUsMzg4MCkiPjx1c2UgeGxpbms6aHJlZj0iI3JlY3QtMCIvPjwvZz4KPGcgdHJhbnNmb3JtPSJ0cmFuc2xhdGUoMzEwNCwzODgwKSI+PHVzZSB4bGluazpocmVmPSIjZW1wdHktMCIvPjwvZz4KPGcgdHJhbnNmb3JtPSJ0cmFuc2xhdGUoMzI5OCwzODgwKSI+PHVzZSB4bGluazpocmVmPSIjcmVjdC0wIi8+PC9nPgo8ZyB0cmFuc2Zvcm09InRyYW5zbGF0ZSgzNzgzLDM4ODApIj48dXNlIHhsaW5rOmhyZWY9IiNyLTAiLz48L2c+CjxnIHRyYW5zZm9ybT0idHJhbnNsYXRlKDM4ODAsMzg4MCkiPjx1c2UgeGxpbms6aHJlZj0iI3JlY3QtMCIvPjwvZz4KPGcgdHJhbnNmb3JtPSJ0cmFuc2xhdGUoMzk3NywzODgwKSI+PHVzZSB4bGluazpocmVmPSIjcmVjdC0wIi8+PC9nPgo8ZyB0cmFuc2Zvcm09InRyYW5zbGF0ZSg0MDc0LDM4ODApIj48dXNlIHhsaW5rOmhyZWY9IiNsYi0wIi8+PC9nPgo8ZyB0cmFuc2Zvcm09InRyYW5zbGF0ZSg0MTcxLDM4ODApIj48dXNlIHhsaW5rOmhyZWY9IiNuX3JiLTAiLz48L2c+CjxnIHRyYW5zZm9ybT0idHJhbnNsYXRlKDQyNjgsMzg4MCkiPjx1c2UgeGxpbms6aHJlZj0iI3JlY3QtMCIvPjwvZz4KPGcgdHJhbnNmb3JtPSJ0cmFuc2xhdGUoNDQ2MiwzODgwKSI+PHVzZSB4bGluazpocmVmPSIjcmVjdC0wIi8+PC9nPgo8ZyB0cmFuc2Zvcm09InRyYW5zbGF0ZSg0NTU5LDM4ODApIj48dXNlIHhsaW5rOmhyZWY9IiNyZWN0LTAiLz48L2c+CjxnIHRyYW5zZm9ybT0idHJhbnNsYXRlKDQ2NTYsMzg4MCkiPjx1c2UgeGxpbms6aHJlZj0iI3JlY3QtMCIvPjwvZz4KPGcgdHJhbnNmb3JtPSJ0cmFuc2xhdGUoNDc1MywzODgwKSI+PHVzZSB4bGluazpocmVmPSIjbC0wIi8+PC9nPgo8ZyB0cmFuc2Zvcm09InRyYW5zbGF0ZSg1MTQxLDM4ODApIj48dXNlIHhsaW5rOmhyZWY9IiN0LTAiLz48L2c+CjxnIHRyYW5zZm9ybT0idHJhbnNsYXRlKDU1MjksMzg4MCkiPjx1c2UgeGxpbms6aHJlZj0iI25fcmItMCIvPjwvZz4KPGcgdHJhbnNmb3JtPSJ0cmFuc2xhdGUoNTYyNiwzODgwKSI+PHVzZSB4bGluazpocmVmPSIjYi0wIi8+PC9nPgo8ZyB0cmFuc2Zvcm09InRyYW5zbGF0ZSg1ODIwLDM4ODApIj48dXNlIHhsaW5rOmhyZWY9IiNlbXB0eS0wIi8+PC9nPgo8ZyB0cmFuc2Zvcm09InRyYW5zbGF0ZSg2MDE0LDM4ODApIj48dXNlIHhsaW5rOmhyZWY9IiNyZWN0LTAiLz48L2c+CjxnIHRyYW5zZm9ybT0idHJhbnNsYXRlKDYyMDgsMzg4MCkiPjx1c2UgeGxpbms6aHJlZj0iI3J0LTAiLz48L2c+CjxnIHRyYW5zZm9ybT0idHJhbnNsYXRlKDYzMDUsMzg4MCkiPjx1c2UgeGxpbms6aHJlZj0iI2x0LTAiLz48L2c+CjxnIHRyYW5zZm9ybT0idHJhbnNsYXRlKDY0OTksMzg4MCkiPjx1c2UgeGxpbms6aHJlZj0iI3ItMCIvPjwvZz4KPGcgdHJhbnNmb3JtPSJ0cmFuc2xhdGUoNjU5NiwzODgwKSI+PHVzZSB4bGluazpocmVmPSIjbGItMCIvPjwvZz4KPGcgdHJhbnNmb3JtPSJ0cmFuc2xhdGUoOTcsMzk3NykiPjx1c2UgeGxpbms6aHJlZj0iI2ItMCIvPjwvZz4KPGcgdHJhbnNmb3JtPSJ0cmFuc2xhdGUoMjkxLDM5NzcpIj48dXNlIHhsaW5rOmhyZWY9IiNyYi0wIi8+PC9nPgo8ZyB0cmFuc2Zvcm09InRyYW5zbGF0ZSgzODgsMzk3NykiPjx1c2UgeGxpbms6aHJlZj0iI3JlY3QtMCIvPjwvZz4KPGcgdHJhbnNmb3JtPSJ0cmFuc2xhdGUoNDg1LDM5NzcpIj48dXNlIHhsaW5rOmhyZWY9IiNsYi0wIi8+PC9nPgo8ZyB0cmFuc2Zvcm09InRyYW5zbGF0ZSg1ODIsMzk3NykiPjx1c2UgeGxpbms6aHJlZj0iI25fcmItMCIvPjwvZz4KPGcgdHJhbnNmb3JtPSJ0cmFuc2xhdGUoNjc5LDM5NzcpIj48dXNlIHhsaW5rOmhyZWY9IiNiLTAiLz48L2c+CjxnIHRyYW5zZm9ybT0idHJhbnNsYXRlKDk3MCwzOTc3KSI+PHVzZSB4bGluazpocmVmPSIjci0wIi8+PC9nPgo8ZyB0cmFuc2Zvcm09InRyYW5zbGF0ZSgxMDY3LDM5NzcpIj48dXNlIHhsaW5rOmhyZWY9IiNyZWN0LTAiLz48L2c+CjxnIHRyYW5zZm9ybT0idHJhbnNsYXRlKDExNjQsMzk3NykiPjx1c2UgeGxpbms6aHJlZj0iI3JlY3QtMCIvPjwvZz4KPGcgdHJhbnNmb3JtPSJ0cmFuc2xhdGUoMTI2MSwzOTc3KSI+PHVzZSB4bGluazpocmVmPSIjbC0wIi8+PC9nPgo8ZyB0cmFuc2Zvcm09InRyYW5zbGF0ZSgxNjQ5LDM5NzcpIj48dXNlIHhsaW5rOmhyZWY9IiNydC0wIi8+PC9nPgo8ZyB0cmFuc2Zvcm09InRyYW5zbGF0ZSgxNzQ2LDM5NzcpIj48dXNlIHhsaW5rOmhyZWY9IiNyZWN0LTAiLz48L2c+CjxnIHRyYW5zZm9ybT0idHJhbnNsYXRlKDE4NDMsMzk3NykiPjx1c2UgeGxpbms6aHJlZj0iI2xiLTAiLz48L2c+CjxnIHRyYW5zZm9ybT0idHJhbnNsYXRlKDIwMzcsMzk3NykiPjx1c2UgeGxpbms6aHJlZj0iI2VtcHR5LTAiLz48L2c+CjxnIHRyYW5zZm9ybT0idHJhbnNsYXRlKDIyMzEsMzk3NykiPjx1c2UgeGxpbms6aHJlZj0iI3QtMCIvPjwvZz4KPGcgdHJhbnNmb3JtPSJ0cmFuc2xhdGUoMjQyNSwzOTc3KSI+PHVzZSB4bGluazpocmVmPSIjcnQtMCIvPjwvZz4KPGcgdHJhbnNmb3JtPSJ0cmFuc2xhdGUoMjUyMiwzOTc3KSI+PHVzZSB4bGluazpocmVmPSIjbC0wIi8+PC9nPgo8ZyB0cmFuc2Zvcm09InRyYW5zbGF0ZSgyNzE2LDM5NzcpIj48dXNlIHhsaW5rOmhyZWY9IiNiLTAiLz48L2c+CjxnIHRyYW5zZm9ybT0idHJhbnNsYXRlKDMwMDcsMzk3NykiPjx1c2UgeGxpbms6aHJlZj0iI2ItMCIvPjwvZz4KPGcgdHJhbnNmb3JtPSJ0cmFuc2xhdGUoMzIwMSwzOTc3KSI+PHVzZSB4bGluazpocmVmPSIjbl9yYi0wIi8+PC9nPgo8ZyB0cmFuc2Zvcm09InRyYW5zbGF0ZSgzMjk4LDM5NzcpIj48dXNlIHhsaW5rOmhyZWY9IiNyZWN0LTAiLz48L2c+CjxnIHRyYW5zZm9ybT0idHJhbnNsYXRlKDMzOTUsMzk3NykiPjx1c2UgeGxpbms6aHJlZj0iI2xiLTAiLz48L2c+CjxnIHRyYW5zZm9ybT0idHJhbnNsYXRlKDQwNzQsMzk3NykiPjx1c2UgeGxpbms6aHJlZj0iI3JlY3QtMCIvPjwvZz4KPGcgdHJhbnNmb3JtPSJ0cmFuc2xhdGUoNDE3MSwzOTc3KSI+PHVzZSB4bGluazpocmVmPSIjcmVjdC0wIi8+PC9nPgo8ZyB0cmFuc2Zvcm09InRyYW5zbGF0ZSg0MjY4LDM5NzcpIj48dXNlIHhsaW5rOmhyZWY9IiNsdC0wIi8+PC9nPgo8ZyB0cmFuc2Zvcm09InRyYW5zbGF0ZSg0NDYyLDM5NzcpIj48dXNlIHhsaW5rOmhyZWY9IiNydC0wIi8+PC9nPgo8ZyB0cmFuc2Zvcm09InRyYW5zbGF0ZSg0NTU5LDM5NzcpIj48dXNlIHhsaW5rOmhyZWY9IiNsdC0wIi8+PC9nPgo8ZyB0cmFuc2Zvcm09InRyYW5zbGF0ZSg0NzUzLDM5NzcpIj48dXNlIHhsaW5rOmhyZWY9IiNuX3JiLTAiLz48L2c+CjxnIHRyYW5zZm9ybT0idHJhbnNsYXRlKDQ4NTAsMzk3NykiPjx1c2UgeGxpbms6aHJlZj0iI3JiLTAiLz48L2c+CjxnIHRyYW5zZm9ybT0idHJhbnNsYXRlKDQ5NDcsMzk3NykiPjx1c2UgeGxpbms6aHJlZj0iI2xiLTAiLz48L2c+CjxnIHRyYW5zZm9ybT0idHJhbnNsYXRlKDUyMzgsMzk3NykiPjx1c2UgeGxpbms6aHJlZj0iI2ItMCIvPjwvZz4KPGcgdHJhbnNmb3JtPSJ0cmFuc2xhdGUoNTMzNSwzOTc3KSI+PHVzZSB4bGluazpocmVmPSIjbl9yYi0wIi8+PC9nPgo8ZyB0cmFuc2Zvcm09InRyYW5zbGF0ZSg1NDMyLDM5NzcpIj48dXNlIHhsaW5rOmhyZWY9IiNyYi0wIi8+PC9nPgo8ZyB0cmFuc2Zvcm09InRyYW5zbGF0ZSg1NTI5LDM5NzcpIj48dXNlIHhsaW5rOmhyZWY9IiNyZWN0LTAiLz48L2c+CjxnIHRyYW5zZm9ybT0idHJhbnNsYXRlKDU2MjYsMzk3NykiPjx1c2UgeGxpbms6aHJlZj0iI3JlY3QtMCIvPjwvZz4KPGcgdHJhbnNmb3JtPSJ0cmFuc2xhdGUoNTgyMCwzOTc3KSI+PHVzZSB4bGluazpocmVmPSIjbl9yYi0wIi8+PC9nPgo8ZyB0cmFuc2Zvcm09InRyYW5zbGF0ZSg1OTE3LDM5NzcpIj48dXNlIHhsaW5rOmhyZWY9IiNyYi0wIi8+PC9nPgo8ZyB0cmFuc2Zvcm09InRyYW5zbGF0ZSg2MDE0LDM5NzcpIj48dXNlIHhsaW5rOmhyZWY9IiNsdC0wIi8+PC9nPgo8ZyB0cmFuc2Zvcm09InRyYW5zbGF0ZSg2NTk2LDM5NzcpIj48dXNlIHhsaW5rOmhyZWY9IiNyZWN0LTAiLz48L2c+CjxnIHRyYW5zZm9ybT0idHJhbnNsYXRlKDk3LDQwNzQpIj48dXNlIHhsaW5rOmhyZWY9IiN0LTAiLz48L2c+CjxnIHRyYW5zZm9ybT0idHJhbnNsYXRlKDI5MSw0MDc0KSI+PHVzZSB4bGluazpocmVmPSIjcmVjdC0wIi8+PC9nPgo8ZyB0cmFuc2Zvcm09InRyYW5zbGF0ZSg0ODUsNDA3NCkiPjx1c2UgeGxpbms6aHJlZj0iI3J0LTAiLz48L2c+CjxnIHRyYW5zZm9ybT0idHJhbnNsYXRlKDU4Miw0MDc0KSI+PHVzZSB4bGluazpocmVmPSIjcmVjdC0wIi8+PC9nPgo8ZyB0cmFuc2Zvcm09InRyYW5zbGF0ZSg2NzksNDA3NCkiPjx1c2UgeGxpbms6aHJlZj0iI3JlY3QtMCIvPjwvZz4KPGcgdHJhbnNmb3JtPSJ0cmFuc2xhdGUoNzc2LDQwNzQpIj48dXNlIHhsaW5rOmhyZWY9IiNsYi0wIi8+PC9nPgo8ZyB0cmFuc2Zvcm09InRyYW5zbGF0ZSgxMDY3LDQwNzQpIj48dXNlIHhsaW5rOmhyZWY9IiNydC0wIi8+PC9nPgo8ZyB0cmFuc2Zvcm09InRyYW5zbGF0ZSgxMTY0LDQwNzQpIj48dXNlIHhsaW5rOmhyZWY9IiNyZWN0LTAiLz48L2c+CjxnIHRyYW5zZm9ybT0idHJhbnNsYXRlKDE1NTIsNDA3NCkiPjx1c2UgeGxpbms6aHJlZj0iI2VtcHR5LTAiLz48L2c+CjxnIHRyYW5zZm9ybT0idHJhbnNsYXRlKDE3NDYsNDA3NCkiPjx1c2UgeGxpbms6aHJlZj0iI3J0LTAiLz48L2c+CjxnIHRyYW5zZm9ybT0idHJhbnNsYXRlKDE4NDMsNDA3NCkiPjx1c2UgeGxpbms6aHJlZj0iI3JlY3QtMCIvPjwvZz4KPGcgdHJhbnNmb3JtPSJ0cmFuc2xhdGUoMjIzMSw0MDc0KSI+PHVzZSB4bGluazpocmVmPSIjbl9yYi0wIi8+PC9nPgo8ZyB0cmFuc2Zvcm09InRyYW5zbGF0ZSgyMzI4LDQwNzQpIj48dXNlIHhsaW5rOmhyZWY9IiNiLTAiLz48L2c+CjxnIHRyYW5zZm9ybT0idHJhbnNsYXRlKDI3MTYsNDA3NCkiPjx1c2UgeGxpbms6aHJlZj0iI3JlY3QtMCIvPjwvZz4KPGcgdHJhbnNmb3JtPSJ0cmFuc2xhdGUoMjgxMyw0MDc0KSI+PHVzZSB4bGluazpocmVmPSIjbC0wIi8+PC9nPgo8ZyB0cmFuc2Zvcm09InRyYW5zbGF0ZSgzMDA3LDQwNzQpIj48dXNlIHhsaW5rOmhyZWY9IiN0LTAiLz48L2c+CjxnIHRyYW5zZm9ybT0idHJhbnNsYXRlKDMyMDEsNDA3NCkiPjx1c2UgeGxpbms6aHJlZj0iI3ItMCIvPjwvZz4KPGcgdHJhbnNmb3JtPSJ0cmFuc2xhdGUoMzI5OCw0MDc0KSI+PHVzZSB4bGluazpocmVmPSIjcmVjdC0wIi8+PC9nPgo8ZyB0cmFuc2Zvcm09InRyYW5zbGF0ZSgzMzk1LDQwNzQpIj48dXNlIHhsaW5rOmhyZWY9IiNyZWN0LTAiLz48L2c+CjxnIHRyYW5zZm9ybT0idHJhbnNsYXRlKDM0OTIsNDA3NCkiPjx1c2UgeGxpbms6aHJlZj0iI2wtMCIvPjwvZz4KPGcgdHJhbnNmb3JtPSJ0cmFuc2xhdGUoMzc4Myw0MDc0KSI+PHVzZSB4bGluazpocmVmPSIjZW1wdHktMCIvPjwvZz4KPGcgdHJhbnNmb3JtPSJ0cmFuc2xhdGUoMzk3Nyw0MDc0KSI+PHVzZSB4bGluazpocmVmPSIjci0wIi8+PC9nPgo8ZyB0cmFuc2Zvcm09InRyYW5zbGF0ZSg0MDc0LDQwNzQpIj48dXNlIHhsaW5rOmhyZWY9IiNsdC0wIi8+PC9nPgo8ZyB0cmFuc2Zvcm09InRyYW5zbGF0ZSg0NjU2LDQwNzQpIj48dXNlIHhsaW5rOmhyZWY9IiNyLTAiLz48L2c+CjxnIHRyYW5zZm9ybT0idHJhbnNsYXRlKDQ3NTMsNDA3NCkiPjx1c2UgeGxpbms6aHJlZj0iI3JlY3QtMCIvPjwvZz4KPGcgdHJhbnNmb3JtPSJ0cmFuc2xhdGUoNDg1MCw0MDc0KSI+PHVzZSB4bGluazpocmVmPSIjcmVjdC0wIi8+PC9nPgo8ZyB0cmFuc2Zvcm09InRyYW5zbGF0ZSg0OTQ3LDQwNzQpIj48dXNlIHhsaW5rOmhyZWY9IiNyZWN0LTAiLz48L2c+CjxnIHRyYW5zZm9ybT0idHJhbnNsYXRlKDUwNDQsNDA3NCkiPjx1c2UgeGxpbms6aHJlZj0iI2wtMCIvPjwvZz4KPGcgdHJhbnNmb3JtPSJ0cmFuc2xhdGUoNTIzOCw0MDc0KSI+PHVzZSB4bGluazpocmVmPSIjcnQtMCIvPjwvZz4KPGcgdHJhbnNmb3JtPSJ0cmFuc2xhdGUoNTMzNSw0MDc0KSI+PHVzZSB4bGluazpocmVmPSIjcmVjdC0wIi8+PC9nPgo8ZyB0cmFuc2Zvcm09InRyYW5zbGF0ZSg1NDMyLDQwNzQpIj48dXNlIHhsaW5rOmhyZWY9IiNyZWN0LTAiLz48L2c+CjxnIHRyYW5zZm9ybT0idHJhbnNsYXRlKDU1MjksNDA3NCkiPjx1c2UgeGxpbms6aHJlZj0iI3JlY3QtMCIvPjwvZz4KPGcgdHJhbnNmb3JtPSJ0cmFuc2xhdGUoNTYyNiw0MDc0KSI+PHVzZSB4bGluazpocmVmPSIjcmVjdC0wIi8+PC9nPgo8ZyB0cmFuc2Zvcm09InRyYW5zbGF0ZSg1NzIzLDQwNzQpIj48dXNlIHhsaW5rOmhyZWY9IiNyZWN0LTAiLz48L2c+CjxnIHRyYW5zZm9ybT0idHJhbnNsYXRlKDU4MjAsNDA3NCkiPjx1c2UgeGxpbms6aHJlZj0iI3JlY3QtMCIvPjwvZz4KPGcgdHJhbnNmb3JtPSJ0cmFuc2xhdGUoNTkxNyw0MDc0KSI+PHVzZSB4bGluazpocmVmPSIjbHQtMCIvPjwvZz4KPGcgdHJhbnNmb3JtPSJ0cmFuc2xhdGUoNjAxNCw0MDc0KSI+PHVzZSB4bGluazpocmVmPSIjbl9yYi0wIi8+PC9nPgo8ZyB0cmFuc2Zvcm09InRyYW5zbGF0ZSg2MTExLDQwNzQpIj48dXNlIHhsaW5rOmhyZWY9IiNyYi0wIi8+PC9nPgo8ZyB0cmFuc2Zvcm09InRyYW5zbGF0ZSg2MjA4LDQwNzQpIj48dXNlIHhsaW5rOmhyZWY9IiNsYi0wIi8+PC9nPgo8ZyB0cmFuc2Zvcm09InRyYW5zbGF0ZSg2NDAyLDQwNzQpIj48dXNlIHhsaW5rOmhyZWY9IiNyYi0wIi8+PC9nPgo8ZyB0cmFuc2Zvcm09InRyYW5zbGF0ZSg2NDk5LDQwNzQpIj48dXNlIHhsaW5rOmhyZWY9IiNyZWN0LTAiLz48L2c+CjxnIHRyYW5zZm9ybT0idHJhbnNsYXRlKDY1OTYsNDA3NCkiPjx1c2UgeGxpbms6aHJlZj0iI3JlY3QtMCIvPjwvZz4KPGcgdHJhbnNmb3JtPSJ0cmFuc2xhdGUoMjkxLDQxNzEpIj48dXNlIHhsaW5rOmhyZWY9IiNydC0wIi8+PC9nPgo8ZyB0cmFuc2Zvcm09InRyYW5zbGF0ZSgzODgsNDE3MSkiPjx1c2UgeGxpbms6aHJlZj0iI2xiLTAiLz48L2c+CjxnIHRyYW5zZm9ybT0idHJhbnNsYXRlKDY3OSw0MTcxKSI+PHVzZSB4bGluazpocmVmPSIjcnQtMCIvPjwvZz4KPGcgdHJhbnNmb3JtPSJ0cmFuc2xhdGUoNzc2LDQxNzEpIj48dXNlIHhsaW5rOmhyZWY9IiNsdC0wIi8+PC9nPgo8ZyB0cmFuc2Zvcm09InRyYW5zbGF0ZSgxMTY0LDQxNzEpIj48dXNlIHhsaW5rOmhyZWY9IiNyZWN0LTAiLz48L2c+CjxnIHRyYW5zZm9ybT0idHJhbnNsYXRlKDEzNTgsNDE3MSkiPjx1c2UgeGxpbms6aHJlZj0iI2VtcHR5LTAiLz48L2c+CjxnIHRyYW5zZm9ybT0idHJhbnNsYXRlKDE2NDksNDE3MSkiPjx1c2UgeGxpbms6aHJlZj0iI2VtcHR5LTAiLz48L2c+CjxnIHRyYW5zZm9ybT0idHJhbnNsYXRlKDE4NDMsNDE3MSkiPjx1c2UgeGxpbms6aHJlZj0iI3JlY3QtMCIvPjwvZz4KPGcgdHJhbnNmb3JtPSJ0cmFuc2xhdGUoMTk0MCw0MTcxKSI+PHVzZSB4bGluazpocmVmPSIjbC0wIi8+PC9nPgo8ZyB0cmFuc2Zvcm09InRyYW5zbGF0ZSgyMjMxLDQxNzEpIj48dXNlIHhsaW5rOmhyZWY9IiNyLTAiLz48L2c+CjxnIHRyYW5zZm9ybT0idHJhbnNsYXRlKDIzMjgsNDE3MSkiPjx1c2UgeGxpbms6aHJlZj0iI3JlY3QtMCIvPjwvZz4KPGcgdHJhbnNmb3JtPSJ0cmFuc2xhdGUoMjQyNSw0MTcxKSI+PHVzZSB4bGluazpocmVmPSIjcmVjdC0wIi8+PC9nPgo8ZyB0cmFuc2Zvcm09InRyYW5zbGF0ZSgyNTIyLDQxNzEpIj48dXNlIHhsaW5rOmhyZWY9IiNsLTAiLz48L2c+CjxnIHRyYW5zZm9ybT0idHJhbnNsYXRlKDI3MTYsNDE3MSkiPjx1c2UgeGxpbms6aHJlZj0iI3JlY3QtMCIvPjwvZz4KPGcgdHJhbnNmb3JtPSJ0cmFuc2xhdGUoMzEwNCw0MTcxKSI+PHVzZSB4bGluazpocmVmPSIjYi0wIi8+PC9nPgo8ZyB0cmFuc2Zvcm09InRyYW5zbGF0ZSgzMzk1LDQxNzEpIj48dXNlIHhsaW5rOmhyZWY9IiN0LTAiLz48L2c+CjxnIHRyYW5zZm9ybT0idHJhbnNsYXRlKDM1ODksNDE3MSkiPjx1c2UgeGxpbms6aHJlZj0iI25fcmItMCIvPjwvZz4KPGcgdHJhbnNmb3JtPSJ0cmFuc2xhdGUoMzY4Niw0MTcxKSI+PHVzZSB4bGluazpocmVmPSIjYi0wIi8+PC9nPgo8ZyB0cmFuc2Zvcm09InRyYW5zbGF0ZSgzODgwLDQxNzEpIj48dXNlIHhsaW5rOmhyZWY9IiNlbXB0eS0wIi8+PC9nPgo8ZyB0cmFuc2Zvcm09InRyYW5zbGF0ZSg0MTcxLDQxNzEpIj48dXNlIHhsaW5rOmhyZWY9IiNiLTAiLz48L2c+CjxnIHRyYW5zZm9ybT0idHJhbnNsYXRlKDQ3NTMsNDE3MSkiPjx1c2UgeGxpbms6aHJlZj0iI3JlY3QtMCIvPjwvZz4KPGcgdHJhbnNmb3JtPSJ0cmFuc2xhdGUoNDg1MCw0MTcxKSI+PHVzZSB4bGluazpocmVmPSIjcmVjdC0wIi8+PC9nPgo8ZyB0cmFuc2Zvcm09InRyYW5zbGF0ZSg0OTQ3LDQxNzEpIj48dXNlIHhsaW5rOmhyZWY9IiNyZWN0LTAiLz48L2c+CjxnIHRyYW5zZm9ybT0idHJhbnNsYXRlKDUxNDEsNDE3MSkiPjx1c2UgeGxpbms6aHJlZj0iI2ItMCIvPjwvZz4KPGcgdHJhbnNmb3JtPSJ0cmFuc2xhdGUoNTIzOCw0MTcxKSI+PHVzZSB4bGluazpocmVmPSIjbl9yYi0wIi8+PC9nPgo8ZyB0cmFuc2Zvcm09InRyYW5zbGF0ZSg1MzM1LDQxNzEpIj48dXNlIHhsaW5rOmhyZWY9IiNyZWN0LTAiLz48L2c+CjxnIHRyYW5zZm9ybT0idHJhbnNsYXRlKDU0MzIsNDE3MSkiPjx1c2UgeGxpbms6aHJlZj0iI2x0LTAiLz48L2c+CjxnIHRyYW5zZm9ybT0idHJhbnNsYXRlKDU3MjMsNDE3MSkiPjx1c2UgeGxpbms6aHJlZj0iI3JlY3QtMCIvPjwvZz4KPGcgdHJhbnNmb3JtPSJ0cmFuc2xhdGUoNTgyMCw0MTcxKSI+PHVzZSB4bGluazpocmVmPSIjbHQtMCIvPjwvZz4KPGcgdHJhbnNmb3JtPSJ0cmFuc2xhdGUoNTkxNyw0MTcxKSI+PHVzZSB4bGluazpocmVmPSIjbl9yYi0wIi8+PC9nPgo8ZyB0cmFuc2Zvcm09InRyYW5zbGF0ZSg2MDE0LDQxNzEpIj48dXNlIHhsaW5rOmhyZWY9IiNyYi0wIi8+PC9nPgo8ZyB0cmFuc2Zvcm09InRyYW5zbGF0ZSg2MTExLDQxNzEpIj48dXNlIHhsaW5rOmhyZWY9IiNyZWN0LTAiLz48L2c+CjxnIHRyYW5zZm9ybT0idHJhbnNsYXRlKDYyMDgsNDE3MSkiPjx1c2UgeGxpbms6aHJlZj0iI3JlY3QtMCIvPjwvZz4KPGcgdHJhbnNmb3JtPSJ0cmFuc2xhdGUoNjMwNSw0MTcxKSI+PHVzZSB4bGluazpocmVmPSIjbl9yYi0wIi8+PC9nPgo8ZyB0cmFuc2Zvcm09InRyYW5zbGF0ZSg2NDAyLDQxNzEpIj48dXNlIHhsaW5rOmhyZWY9IiNyZWN0LTAiLz48L2c+CjxnIHRyYW5zZm9ybT0idHJhbnNsYXRlKDY0OTksNDE3MSkiPjx1c2UgeGxpbms6aHJlZj0iI3JlY3QtMCIvPjwvZz4KPGcgdHJhbnNmb3JtPSJ0cmFuc2xhdGUoNjU5Niw0MTcxKSI+PHVzZSB4bGluazpocmVmPSIjbHQtMCIvPjwvZz4KPGcgdHJhbnNmb3JtPSJ0cmFuc2xhdGUoOTcsNDI2OCkiPjx1c2UgeGxpbms6aHJlZj0iI2ItMCIvPjwvZz4KPGcgdHJhbnNmb3JtPSJ0cmFuc2xhdGUoMzg4LDQyNjgpIj48dXNlIHhsaW5rOmhyZWY9IiNydC0wIi8+PC9nPgo8ZyB0cmFuc2Zvcm09InRyYW5zbGF0ZSg0ODUsNDI2OCkiPjx1c2UgeGxpbms6aHJlZj0iI3JlY3QtMCIvPjwvZz4KPGcgdHJhbnNmb3JtPSJ0cmFuc2xhdGUoNTgyLDQyNjgpIj48dXNlIHhsaW5rOmhyZWY9IiNsLTAiLz48L2c+CjxnIHRyYW5zZm9ybT0idHJhbnNsYXRlKDg3Myw0MjY4KSI+PHVzZSB4bGluazpocmVmPSIjbl9yYi0wIi8+PC9nPgo8ZyB0cmFuc2Zvcm09InRyYW5zbGF0ZSg5NzAsNDI2OCkiPjx1c2UgeGxpbms6aHJlZj0iI2ItMCIvPjwvZz4KPGcgdHJhbnNmb3JtPSJ0cmFuc2xhdGUoMTE2NCw0MjY4KSI+PHVzZSB4bGluazpocmVmPSIjdC0wIi8+PC9nPgo8ZyB0cmFuc2Zvcm09InRyYW5zbGF0ZSgxNDU1LDQyNjgpIj48dXNlIHhsaW5rOmhyZWY9IiNyLTAiLz48L2c+CjxnIHRyYW5zZm9ybT0idHJhbnNsYXRlKDE1NTIsNDI2OCkiPjx1c2UgeGxpbms6aHJlZj0iI2wtMCIvPjwvZz4KPGcgdHJhbnNmb3JtPSJ0cmFuc2xhdGUoMTc0Niw0MjY4KSI+PHVzZSB4bGluazpocmVmPSIjbl9yYi0wIi8+PC9nPgo8ZyB0cmFuc2Zvcm09InRyYW5zbGF0ZSgxODQzLDQyNjgpIj48dXNlIHhsaW5rOmhyZWY9IiNyZWN0LTAiLz48L2c+CjxnIHRyYW5zZm9ybT0idHJhbnNsYXRlKDIwMzcsNDI2OCkiPjx1c2UgeGxpbms6aHJlZj0iI3ItMCIvPjwvZz4KPGcgdHJhbnNmb3JtPSJ0cmFuc2xhdGUoMjEzNCw0MjY4KSI+PHVzZSB4bGluazpocmVmPSIjbC0wIi8+PC9nPgo8ZyB0cmFuc2Zvcm09InRyYW5zbGF0ZSgyNzE2LDQyNjgpIj48dXNlIHhsaW5rOmhyZWY9IiN0LTAiLz48L2c+CjxnIHRyYW5zZm9ybT0idHJhbnNsYXRlKDI5MTAsNDI2OCkiPjx1c2UgeGxpbms6aHJlZj0iI2VtcHR5LTAiLz48L2c+CjxnIHRyYW5zZm9ybT0idHJhbnNsYXRlKDMxMDQsNDI2OCkiPjx1c2UgeGxpbms6aHJlZj0iI3J0LTAiLz48L2c+CjxnIHRyYW5zZm9ybT0idHJhbnNsYXRlKDMyMDEsNDI2OCkiPjx1c2UgeGxpbms6aHJlZj0iI3JlY3QtMCIvPjwvZz4KPGcgdHJhbnNmb3JtPSJ0cmFuc2xhdGUoMzI5OCw0MjY4KSI+PHVzZSB4bGluazpocmVmPSIjbGItMCIvPjwvZz4KPGcgdHJhbnNmb3JtPSJ0cmFuc2xhdGUoMzQ5Miw0MjY4KSI+PHVzZSB4bGluazpocmVmPSIjci0wIi8+PC9nPgo8ZyB0cmFuc2Zvcm09InRyYW5zbGF0ZSgzNTg5LDQyNjgpIj48dXNlIHhsaW5rOmhyZWY9IiNyZWN0LTAiLz48L2c+CjxnIHRyYW5zZm9ybT0idHJhbnNsYXRlKDM2ODYsNDI2OCkiPjx1c2UgeGxpbms6aHJlZj0iI2x0LTAiLz48L2c+CjxnIHRyYW5zZm9ybT0idHJhbnNsYXRlKDM4ODAsNDI2OCkiPjx1c2UgeGxpbms6aHJlZj0iI25fcmItMCIvPjwvZz4KPGcgdHJhbnNmb3JtPSJ0cmFuc2xhdGUoMzk3Nyw0MjY4KSI+PHVzZSB4bGluazpocmVmPSIjYi0wIi8+PC9nPgo8ZyB0cmFuc2Zvcm09InRyYW5zbGF0ZSg0MTcxLDQyNjgpIj48dXNlIHhsaW5rOmhyZWY9IiNyZWN0LTAiLz48L2c+CjxnIHRyYW5zZm9ybT0idHJhbnNsYXRlKDQzNjUsNDI2OCkiPjx1c2UgeGxpbms6aHJlZj0iI25fcmItMCIvPjwvZz4KPGcgdHJhbnNmb3JtPSJ0cmFuc2xhdGUoNDQ2Miw0MjY4KSI+PHVzZSB4bGluazpocmVmPSIjYi0wIi8+PC9nPgo8ZyB0cmFuc2Zvcm09InRyYW5zbGF0ZSg0NTU5LDQyNjgpIj48dXNlIHhsaW5rOmhyZWY9IiNuX3JiLTAiLz48L2c+CjxnIHRyYW5zZm9ybT0idHJhbnNsYXRlKDQ2NTYsNDI2OCkiPjx1c2UgeGxpbms6aHJlZj0iI3JiLTAiLz48L2c+CjxnIHRyYW5zZm9ybT0idHJhbnNsYXRlKDQ3NTMsNDI2OCkiPjx1c2UgeGxpbms6aHJlZj0iI2x0LTAiLz48L2c+CjxnIHRyYW5zZm9ybT0idHJhbnNsYXRlKDQ5NDcsNDI2OCkiPjx1c2UgeGxpbms6aHJlZj0iI3JlY3QtMCIvPjwvZz4KPGcgdHJhbnNmb3JtPSJ0cmFuc2xhdGUoNTA0NCw0MjY4KSI+PHVzZSB4bGluazpocmVmPSIjbl9yYi0wIi8+PC9nPgo8ZyB0cmFuc2Zvcm09InRyYW5zbGF0ZSg1MTQxLDQyNjgpIj48dXNlIHhsaW5rOmhyZWY9IiNyZWN0LTAiLz48L2c+CjxnIHRyYW5zZm9ybT0idHJhbnNsYXRlKDUyMzgsNDI2OCkiPjx1c2UgeGxpbms6aHJlZj0iI3JlY3QtMCIvPjwvZz4KPGcgdHJhbnNmb3JtPSJ0cmFuc2xhdGUoNTMzNSw0MjY4KSI+PHVzZSB4bGluazpocmVmPSIjcmVjdC0wIi8+PC9nPgo8ZyB0cmFuc2Zvcm09InRyYW5zbGF0ZSg1NTI5LDQyNjgpIj48dXNlIHhsaW5rOmhyZWY9IiNuX3JiLTAiLz48L2c+CjxnIHRyYW5zZm9ybT0idHJhbnNsYXRlKDU2MjYsNDI2OCkiPjx1c2UgeGxpbms6aHJlZj0iI3JiLTAiLz48L2c+CjxnIHRyYW5zZm9ybT0idHJhbnNsYXRlKDU3MjMsNDI2OCkiPjx1c2UgeGxpbms6aHJlZj0iI2x0LTAiLz48L2c+CjxnIHRyYW5zZm9ybT0idHJhbnNsYXRlKDU5MTcsNDI2OCkiPjx1c2UgeGxpbms6aHJlZj0iI3ItMCIvPjwvZz4KPGcgdHJhbnNmb3JtPSJ0cmFuc2xhdGUoNjAxNCw0MjY4KSI+PHVzZSB4bGluazpocmVmPSIjcmVjdC0wIi8+PC9nPgo8ZyB0cmFuc2Zvcm09InRyYW5zbGF0ZSg2MjA4LDQyNjgpIj48dXNlIHhsaW5rOmhyZWY9IiNydC0wIi8+PC9nPgo8ZyB0cmFuc2Zvcm09InRyYW5zbGF0ZSg2MzA1LDQyNjgpIj48dXNlIHhsaW5rOmhyZWY9IiNyZWN0LTAiLz48L2c+CjxnIHRyYW5zZm9ybT0idHJhbnNsYXRlKDY0MDIsNDI2OCkiPjx1c2UgeGxpbms6aHJlZj0iI3JlY3QtMCIvPjwvZz4KPGcgdHJhbnNmb3JtPSJ0cmFuc2xhdGUoNjQ5OSw0MjY4KSI+PHVzZSB4bGluazpocmVmPSIjbHQtMCIvPjwvZz4KPGcgdHJhbnNmb3JtPSJ0cmFuc2xhdGUoOTcsNDM2NSkiPjx1c2UgeGxpbms6aHJlZj0iI3QtMCIvPjwvZz4KPGcgdHJhbnNmb3JtPSJ0cmFuc2xhdGUoNDg1LDQzNjUpIj48dXNlIHhsaW5rOmhyZWY9IiN0LTAiLz48L2c+CjxnIHRyYW5zZm9ybT0idHJhbnNsYXRlKDU4Miw0MzY1KSI+PHVzZSB4bGluazpocmVmPSIjbl9yYi0wIi8+PC9nPgo8ZyB0cmFuc2Zvcm09InRyYW5zbGF0ZSg2NzksNDM2NSkiPjx1c2UgeGxpbms6aHJlZj0iI2ItMCIvPjwvZz4KPGcgdHJhbnNmb3JtPSJ0cmFuc2xhdGUoODczLDQzNjUpIj48dXNlIHhsaW5rOmhyZWY9IiNyYi0wIi8+PC9nPgo8ZyB0cmFuc2Zvcm09InRyYW5zbGF0ZSg5NzAsNDM2NSkiPjx1c2UgeGxpbms6aHJlZj0iI3JlY3QtMCIvPjwvZz4KPGcgdHJhbnNmb3JtPSJ0cmFuc2xhdGUoMTY0OSw0MzY1KSI+PHVzZSB4bGluazpocmVmPSIjci0wIi8+PC9nPgo8ZyB0cmFuc2Zvcm09InRyYW5zbGF0ZSgxNzQ2LDQzNjUpIj48dXNlIHhsaW5rOmhyZWY9IiNyZWN0LTAiLz48L2c+CjxnIHRyYW5zZm9ybT0idHJhbnNsYXRlKDE4NDMsNDM2NSkiPjx1c2UgeGxpbms6aHJlZj0iI3JlY3QtMCIvPjwvZz4KPGcgdHJhbnNmb3JtPSJ0cmFuc2xhdGUoMTk0MCw0MzY1KSI+PHVzZSB4bGluazpocmVmPSIjbC0wIi8+PC9nPgo8ZyB0cmFuc2Zvcm09InRyYW5zbGF0ZSgyMTM0LDQzNjUpIj48dXNlIHhsaW5rOmhyZWY9IiNuX3JiLTAiLz48L2c+CjxnIHRyYW5zZm9ybT0idHJhbnNsYXRlKDIyMzEsNDM2NSkiPjx1c2UgeGxpbms6aHJlZj0iI3JiLTAiLz48L2c+CjxnIHRyYW5zZm9ybT0idHJhbnNsYXRlKDIzMjgsNDM2NSkiPjx1c2UgeGxpbms6aHJlZj0iI2xiLTAiLz48L2c+CjxnIHRyYW5zZm9ybT0idHJhbnNsYXRlKDI1MjIsNDM2NSkiPjx1c2UgeGxpbms6aHJlZj0iI3ItMCIvPjwvZz4KPGcgdHJhbnNmb3JtPSJ0cmFuc2xhdGUoMjYxOSw0MzY1KSI+PHVzZSB4bGluazpocmVmPSIjbGItMCIvPjwvZz4KPGcgdHJhbnNmb3JtPSJ0cmFuc2xhdGUoMjkxMCw0MzY1KSI+PHVzZSB4bGluazpocmVmPSIjbl9yYi0wIi8+PC9nPgo8ZyB0cmFuc2Zvcm09InRyYW5zbGF0ZSgzMDA3LDQzNjUpIj48dXNlIHhsaW5rOmhyZWY9IiNiLTAiLz48L2c+CjxnIHRyYW5zZm9ybT0idHJhbnNsYXRlKDMyOTgsNDM2NSkiPjx1c2UgeGxpbms6aHJlZj0iI3QtMCIvPjwvZz4KPGcgdHJhbnNmb3JtPSJ0cmFuc2xhdGUoMzg4MCw0MzY1KSI+PHVzZSB4bGluazpocmVmPSIjci0wIi8+PC9nPgo8ZyB0cmFuc2Zvcm09InRyYW5zbGF0ZSgzOTc3LDQzNjUpIj48dXNlIHhsaW5rOmhyZWY9IiNsdC0wIi8+PC9nPgo8ZyB0cmFuc2Zvcm09InRyYW5zbGF0ZSg0MTcxLDQzNjUpIj48dXNlIHhsaW5rOmhyZWY9IiN0LTAiLz48L2c+CjxnIHRyYW5zZm9ybT0idHJhbnNsYXRlKDQzNjUsNDM2NSkiPjx1c2UgeGxpbms6aHJlZj0iI3JiLTAiLz48L2c+CjxnIHRyYW5zZm9ybT0idHJhbnNsYXRlKDQ0NjIsNDM2NSkiPjx1c2UgeGxpbms6aHJlZj0iI3JlY3QtMCIvPjwvZz4KPGcgdHJhbnNmb3JtPSJ0cmFuc2xhdGUoNDU1OSw0MzY1KSI+PHVzZSB4bGluazpocmVmPSIjcmVjdC0wIi8+PC9nPgo8ZyB0cmFuc2Zvcm09InRyYW5zbGF0ZSg0NjU2LDQzNjUpIj48dXNlIHhsaW5rOmhyZWY9IiNsdC0wIi8+PC9nPgo8ZyB0cmFuc2Zvcm09InRyYW5zbGF0ZSg0NzUzLDQzNjUpIj48dXNlIHhsaW5rOmhyZWY9IiNuX3JiLTAiLz48L2c+CjxnIHRyYW5zZm9ybT0idHJhbnNsYXRlKDQ4NTAsNDM2NSkiPjx1c2UgeGxpbms6aHJlZj0iI3JiLTAiLz48L2c+CjxnIHRyYW5zZm9ybT0idHJhbnNsYXRlKDQ5NDcsNDM2NSkiPjx1c2UgeGxpbms6aHJlZj0iI3JlY3QtMCIvPjwvZz4KPGcgdHJhbnNmb3JtPSJ0cmFuc2xhdGUoNTA0NCw0MzY1KSI+PHVzZSB4bGluazpocmVmPSIjcmVjdC0wIi8+PC9nPgo8ZyB0cmFuc2Zvcm09InRyYW5zbGF0ZSg1MTQxLDQzNjUpIj48dXNlIHhsaW5rOmhyZWY9IiNyZWN0LTAiLz48L2c+CjxnIHRyYW5zZm9ybT0idHJhbnNsYXRlKDUyMzgsNDM2NSkiPjx1c2UgeGxpbms6aHJlZj0iI3JlY3QtMCIvPjwvZz4KPGcgdHJhbnNmb3JtPSJ0cmFuc2xhdGUoNTMzNSw0MzY1KSI+PHVzZSB4bGluazpocmVmPSIjcmVjdC0wIi8+PC9nPgo8ZyB0cmFuc2Zvcm09InRyYW5zbGF0ZSg1NDMyLDQzNjUpIj48dXNlIHhsaW5rOmhyZWY9IiNyZWN0LTAiLz48L2c+CjxnIHRyYW5zZm9ybT0idHJhbnNsYXRlKDU1MjksNDM2NSkiPjx1c2UgeGxpbms6aHJlZj0iI3JlY3QtMCIvPjwvZz4KPGcgdHJhbnNmb3JtPSJ0cmFuc2xhdGUoNTYyNiw0MzY1KSI+PHVzZSB4bGluazpocmVmPSIjcmVjdC0wIi8+PC9nPgo8ZyB0cmFuc2Zvcm09InRyYW5zbGF0ZSg2MDE0LDQzNjUpIj48dXNlIHhsaW5rOmhyZWY9IiNydC0wIi8+PC9nPgo8ZyB0cmFuc2Zvcm09InRyYW5zbGF0ZSg2MTExLDQzNjUpIj48dXNlIHhsaW5rOmhyZWY9IiNsLTAiLz48L2c+CjxnIHRyYW5zZm9ybT0idHJhbnNsYXRlKDYzMDUsNDM2NSkiPjx1c2UgeGxpbms6aHJlZj0iI3QtMCIvPjwvZz4KPGcgdHJhbnNmb3JtPSJ0cmFuc2xhdGUoMCw0NDYyKSI+PHVzZSB4bGluazpocmVmPSIjZW1wdHktMCIvPjwvZz4KPGcgdHJhbnNmb3JtPSJ0cmFuc2xhdGUoMTk0LDQ0NjIpIj48dXNlIHhsaW5rOmhyZWY9IiNuX3JiLTAiLz48L2c+CjxnIHRyYW5zZm9ybT0idHJhbnNsYXRlKDI5MSw0NDYyKSI+PHVzZSB4bGluazpocmVmPSIjYi0wIi8+PC9nPgo8ZyB0cmFuc2Zvcm09InRyYW5zbGF0ZSg1ODIsNDQ2MikiPjx1c2UgeGxpbms6aHJlZj0iI3ItMCIvPjwvZz4KPGcgdHJhbnNmb3JtPSJ0cmFuc2xhdGUoNjc5LDQ0NjIpIj48dXNlIHhsaW5rOmhyZWY9IiNyZWN0LTAiLz48L2c+CjxnIHRyYW5zZm9ybT0idHJhbnNsYXRlKDg3Myw0NDYyKSI+PHVzZSB4bGluazpocmVmPSIjcnQtMCIvPjwvZz4KPGcgdHJhbnNmb3JtPSJ0cmFuc2xhdGUoOTcwLDQ0NjIpIj48dXNlIHhsaW5rOmhyZWY9IiNyZWN0LTAiLz48L2c+CjxnIHRyYW5zZm9ybT0idHJhbnNsYXRlKDExNjQsNDQ2MikiPjx1c2UgeGxpbms6aHJlZj0iI3JiLTAiLz48L2c+CjxnIHRyYW5zZm9ybT0idHJhbnNsYXRlKDEyNjEsNDQ2MikiPjx1c2UgeGxpbms6aHJlZj0iI2wtMCIvPjwvZz4KPGcgdHJhbnNmb3JtPSJ0cmFuc2xhdGUoMTc0Niw0NDYyKSI+PHVzZSB4bGluazpocmVmPSIjcnQtMCIvPjwvZz4KPGcgdHJhbnNmb3JtPSJ0cmFuc2xhdGUoMTg0Myw0NDYyKSI+PHVzZSB4bGluazpocmVmPSIjcmVjdC0wIi8+PC9nPgo8ZyB0cmFuc2Zvcm09InRyYW5zbGF0ZSgyMDM3LDQ0NjIpIj48dXNlIHhsaW5rOmhyZWY9IiNyYi0wIi8+PC9nPgo8ZyB0cmFuc2Zvcm09InRyYW5zbGF0ZSgyMTM0LDQ0NjIpIj48dXNlIHhsaW5rOmhyZWY9IiNyZWN0LTAiLz48L2c+CjxnIHRyYW5zZm9ybT0idHJhbnNsYXRlKDIyMzEsNDQ2MikiPjx1c2UgeGxpbms6aHJlZj0iI3JlY3QtMCIvPjwvZz4KPGcgdHJhbnNmb3JtPSJ0cmFuc2xhdGUoMjMyOCw0NDYyKSI+PHVzZSB4bGluazpocmVmPSIjcmVjdC0wIi8+PC9nPgo8ZyB0cmFuc2Zvcm09InRyYW5zbGF0ZSgyNDI1LDQ0NjIpIj48dXNlIHhsaW5rOmhyZWY9IiNsYi0wIi8+PC9nPgo8ZyB0cmFuc2Zvcm09InRyYW5zbGF0ZSgyNjE5LDQ0NjIpIj48dXNlIHhsaW5rOmhyZWY9IiN0LTAiLz48L2c+CjxnIHRyYW5zZm9ybT0idHJhbnNsYXRlKDI3MTYsNDQ2MikiPjx1c2UgeGxpbms6aHJlZj0iI25fcmItMCIvPjwvZz4KPGcgdHJhbnNmb3JtPSJ0cmFuc2xhdGUoMjgxMyw0NDYyKSI+PHVzZSB4bGluazpocmVmPSIjcmItMCIvPjwvZz4KPGcgdHJhbnNmb3JtPSJ0cmFuc2xhdGUoMjkxMCw0NDYyKSI+PHVzZSB4bGluazpocmVmPSIjcmVjdC0wIi8+PC9nPgo8ZyB0cmFuc2Zvcm09InRyYW5zbGF0ZSgzMDA3LDQ0NjIpIj48dXNlIHhsaW5rOmhyZWY9IiNsdC0wIi8+PC9nPgo8ZyB0cmFuc2Zvcm09InRyYW5zbGF0ZSgzMjk4LDQ0NjIpIj48dXNlIHhsaW5rOmhyZWY9IiNuX3JiLTAiLz48L2c+CjxnIHRyYW5zZm9ybT0idHJhbnNsYXRlKDMzOTUsNDQ2MikiPjx1c2UgeGxpbms6aHJlZj0iI2ItMCIvPjwvZz4KPGcgdHJhbnNmb3JtPSJ0cmFuc2xhdGUoMzY4Niw0NDYyKSI+PHVzZSB4bGluazpocmVmPSIjZW1wdHktMCIvPjwvZz4KPGcgdHJhbnNmb3JtPSJ0cmFuc2xhdGUoNDI2OCw0NDYyKSI+PHVzZSB4bGluazpocmVmPSIjbl9yYi0wIi8+PC9nPgo8ZyB0cmFuc2Zvcm09InRyYW5zbGF0ZSg0MzY1LDQ0NjIpIj48dXNlIHhsaW5rOmhyZWY9IiNyZWN0LTAiLz48L2c+CjxnIHRyYW5zZm9ybT0idHJhbnNsYXRlKDQ1NTksNDQ2MikiPjx1c2UgeGxpbms6aHJlZj0iI3QtMCIvPjwvZz4KPGcgdHJhbnNmb3JtPSJ0cmFuc2xhdGUoNDc1Myw0NDYyKSI+PHVzZSB4bGluazpocmVmPSIjci0wIi8+PC9nPgo8ZyB0cmFuc2Zvcm09InRyYW5zbGF0ZSg0ODUwLDQ0NjIpIj48dXNlIHhsaW5rOmhyZWY9IiNsdC0wIi8+PC9nPgo8ZyB0cmFuc2Zvcm09InRyYW5zbGF0ZSg1MDQ0LDQ0NjIpIj48dXNlIHhsaW5rOmhyZWY9IiNyZWN0LTAiLz48L2c+CjxnIHRyYW5zZm9ybT0idHJhbnNsYXRlKDUxNDEsNDQ2MikiPjx1c2UgeGxpbms6aHJlZj0iI3JlY3QtMCIvPjwvZz4KPGcgdHJhbnNmb3JtPSJ0cmFuc2xhdGUoNTIzOCw0NDYyKSI+PHVzZSB4bGluazpocmVmPSIjbHQtMCIvPjwvZz4KPGcgdHJhbnNmb3JtPSJ0cmFuc2xhdGUoNTUyOSw0NDYyKSI+PHVzZSB4bGluazpocmVmPSIjcnQtMCIvPjwvZz4KPGcgdHJhbnNmb3JtPSJ0cmFuc2xhdGUoNTYyNiw0NDYyKSI+PHVzZSB4bGluazpocmVmPSIjcmVjdC0wIi8+PC9nPgo8ZyB0cmFuc2Zvcm09InRyYW5zbGF0ZSg1NzIzLDQ0NjIpIj48dXNlIHhsaW5rOmhyZWY9IiNsYi0wIi8+PC9nPgo8ZyB0cmFuc2Zvcm09InRyYW5zbGF0ZSg1OTE3LDQ0NjIpIj48dXNlIHhsaW5rOmhyZWY9IiNlbXB0eS0wIi8+PC9nPgo8ZyB0cmFuc2Zvcm09InRyYW5zbGF0ZSg2NDAyLDQ0NjIpIj48dXNlIHhsaW5rOmhyZWY9IiNiLTAiLz48L2c+CjxnIHRyYW5zZm9ybT0idHJhbnNsYXRlKDE5NCw0NTU5KSI+PHVzZSB4bGluazpocmVmPSIjci0wIi8+PC9nPgo8ZyB0cmFuc2Zvcm09InRyYW5zbGF0ZSgyOTEsNDU1OSkiPjx1c2UgeGxpbms6aHJlZj0iI3JlY3QtMCIvPjwvZz4KPGcgdHJhbnNmb3JtPSJ0cmFuc2xhdGUoMzg4LDQ1NTkpIj48dXNlIHhsaW5rOmhyZWY9IiNsYi0wIi8+PC9nPgo8ZyB0cmFuc2Zvcm09InRyYW5zbGF0ZSg2NzksNDU1OSkiPjx1c2UgeGxpbms6aHJlZj0iI3JlY3QtMCIvPjwvZz4KPGcgdHJhbnNmb3JtPSJ0cmFuc2xhdGUoOTcwLDQ1NTkpIj48dXNlIHhsaW5rOmhyZWY9IiN0LTAiLz48L2c+CjxnIHRyYW5zZm9ybT0idHJhbnNsYXRlKDExNjQsNDU1OSkiPjx1c2UgeGxpbms6aHJlZj0iI3QtMCIvPjwvZz4KPGcgdHJhbnNmb3JtPSJ0cmFuc2xhdGUoMTQ1NSw0NTU5KSI+PHVzZSB4bGluazpocmVmPSIjZW1wdHktMCIvPjwvZz4KPGcgdHJhbnNmb3JtPSJ0cmFuc2xhdGUoMTY0OSw0NTU5KSI+PHVzZSB4bGluazpocmVmPSIjZW1wdHktMCIvPjwvZz4KPGcgdHJhbnNmb3JtPSJ0cmFuc2xhdGUoMTg0Myw0NTU5KSI+PHVzZSB4bGluazpocmVmPSIjdC0wIi8+PC9nPgo8ZyB0cmFuc2Zvcm09InRyYW5zbGF0ZSgyMDM3LDQ1NTkpIj48dXNlIHhsaW5rOmhyZWY9IiNydC0wIi8+PC9nPgo8ZyB0cmFuc2Zvcm09InRyYW5zbGF0ZSgyMTM0LDQ1NTkpIj48dXNlIHhsaW5rOmhyZWY9IiNyZWN0LTAiLz48L2c+CjxnIHRyYW5zZm9ybT0idHJhbnNsYXRlKDIzMjgsNDU1OSkiPjx1c2UgeGxpbms6aHJlZj0iI3J0LTAiLz48L2c+CjxnIHRyYW5zZm9ybT0idHJhbnNsYXRlKDI0MjUsNDU1OSkiPjx1c2UgeGxpbms6aHJlZj0iI2x0LTAiLz48L2c+CjxnIHRyYW5zZm9ybT0idHJhbnNsYXRlKDI3MTYsNDU1OSkiPjx1c2UgeGxpbms6aHJlZj0iI3ItMCIvPjwvZz4KPGcgdHJhbnNmb3JtPSJ0cmFuc2xhdGUoMjgxMyw0NTU5KSI+PHVzZSB4bGluazpocmVmPSIjcmVjdC0wIi8+PC9nPgo8ZyB0cmFuc2Zvcm09InRyYW5zbGF0ZSgzMjAxLDQ1NTkpIj48dXNlIHhsaW5rOmhyZWY9IiNyLTAiLz48L2c+CjxnIHRyYW5zZm9ybT0idHJhbnNsYXRlKDMyOTgsNDU1OSkiPjx1c2UgeGxpbms6aHJlZj0iI3JlY3QtMCIvPjwvZz4KPGcgdHJhbnNmb3JtPSJ0cmFuc2xhdGUoMzM5NSw0NTU5KSI+PHVzZSB4bGluazpocmVmPSIjcmVjdC0wIi8+PC9nPgo8ZyB0cmFuc2Zvcm09InRyYW5zbGF0ZSgzNDkyLDQ1NTkpIj48dXNlIHhsaW5rOmhyZWY9IiNsLTAiLz48L2c+CjxnIHRyYW5zZm9ybT0idHJhbnNsYXRlKDM3ODMsNDU1OSkiPjx1c2UgeGxpbms6aHJlZj0iI2VtcHR5LTAiLz48L2c+CjxnIHRyYW5zZm9ybT0idHJhbnNsYXRlKDM5NzcsNDU1OSkiPjx1c2UgeGxpbms6aHJlZj0iI2VtcHR5LTAiLz48L2c+CjxnIHRyYW5zZm9ybT0idHJhbnNsYXRlKDQxNzEsNDU1OSkiPjx1c2UgeGxpbms6aHJlZj0iI3ItMCIvPjwvZz4KPGcgdHJhbnNmb3JtPSJ0cmFuc2xhdGUoNDI2OCw0NTU5KSI+PHVzZSB4bGluazpocmVmPSIjcmVjdC0wIi8+PC9nPgo8ZyB0cmFuc2Zvcm09InRyYW5zbGF0ZSg0MzY1LDQ1NTkpIj48dXNlIHhsaW5rOmhyZWY9IiNyZWN0LTAiLz48L2c+CjxnIHRyYW5zZm9ybT0idHJhbnNsYXRlKDQ5NDcsNDU1OSkiPjx1c2UgeGxpbms6aHJlZj0iI25fcmItMCIvPjwvZz4KPGcgdHJhbnNmb3JtPSJ0cmFuc2xhdGUoNTA0NCw0NTU5KSI+PHVzZSB4bGluazpocmVmPSIjcmVjdC0wIi8+PC9nPgo8ZyB0cmFuc2Zvcm09InRyYW5zbGF0ZSg1MTQxLDQ1NTkpIj48dXNlIHhsaW5rOmhyZWY9IiNyZWN0LTAiLz48L2c+CjxnIHRyYW5zZm9ybT0idHJhbnNsYXRlKDUyMzgsNDU1OSkiPjx1c2UgeGxpbms6aHJlZj0iI25fcmItMCIvPjwvZz4KPGcgdHJhbnNmb3JtPSJ0cmFuc2xhdGUoNTMzNSw0NTU5KSI+PHVzZSB4bGluazpocmVmPSIjcmItMCIvPjwvZz4KPGcgdHJhbnNmb3JtPSJ0cmFuc2xhdGUoNTQzMiw0NTU5KSI+PHVzZSB4bGluazpocmVmPSIjbC0wIi8+PC9nPgo8ZyB0cmFuc2Zvcm09InRyYW5zbGF0ZSg1NjI2LDQ1NTkpIj48dXNlIHhsaW5rOmhyZWY9IiNydC0wIi8+PC9nPgo8ZyB0cmFuc2Zvcm09InRyYW5zbGF0ZSg1NzIzLDQ1NTkpIj48dXNlIHhsaW5rOmhyZWY9IiNyZWN0LTAiLz48L2c+CjxnIHRyYW5zZm9ybT0idHJhbnNsYXRlKDYwMTQsNDU1OSkiPjx1c2UgeGxpbms6aHJlZj0iI3ItMCIvPjwvZz4KPGcgdHJhbnNmb3JtPSJ0cmFuc2xhdGUoNjExMSw0NTU5KSI+PHVzZSB4bGluazpocmVmPSIjbC0wIi8+PC9nPgo8ZyB0cmFuc2Zvcm09InRyYW5zbGF0ZSg2MzA1LDQ1NTkpIj48dXNlIHhsaW5rOmhyZWY9IiNuX3JiLTAiLz48L2c+CjxnIHRyYW5zZm9ybT0idHJhbnNsYXRlKDY0MDIsNDU1OSkiPjx1c2UgeGxpbms6aHJlZj0iI3JlY3QtMCIvPjwvZz4KPGcgdHJhbnNmb3JtPSJ0cmFuc2xhdGUoNjQ5OSw0NTU5KSI+PHVzZSB4bGluazpocmVmPSIjbl9yYi0wIi8+PC9nPgo8ZyB0cmFuc2Zvcm09InRyYW5zbGF0ZSg2NTk2LDQ1NTkpIj48dXNlIHhsaW5rOmhyZWY9IiNiLTAiLz48L2c+CjxnIHRyYW5zZm9ybT0idHJhbnNsYXRlKDAsNDY1NikiPjx1c2UgeGxpbms6aHJlZj0iI3JiLTAiLz48L2c+CjxnIHRyYW5zZm9ybT0idHJhbnNsYXRlKDk3LDQ2NTYpIj48dXNlIHhsaW5rOmhyZWY9IiNsYi0wIi8+PC9nPgo8ZyB0cmFuc2Zvcm09InRyYW5zbGF0ZSgzODgsNDY1NikiPjx1c2UgeGxpbms6aHJlZj0iI3JlY3QtMCIvPjwvZz4KPGcgdHJhbnNmb3JtPSJ0cmFuc2xhdGUoNTgyLDQ2NTYpIj48dXNlIHhsaW5rOmhyZWY9IiNyLTAiLz48L2c+CjxnIHRyYW5zZm9ybT0idHJhbnNsYXRlKDY3OSw0NjU2KSI+PHVzZSB4bGluazpocmVmPSIjcmVjdC0wIi8+PC9nPgo8ZyB0cmFuc2Zvcm09InRyYW5zbGF0ZSg3NzYsNDY1NikiPjx1c2UgeGxpbms6aHJlZj0iI2xiLTAiLz48L2c+CjxnIHRyYW5zZm9ybT0idHJhbnNsYXRlKDEzNTgsNDY1NikiPjx1c2UgeGxpbms6aHJlZj0iI2VtcHR5LTAiLz48L2c+CjxnIHRyYW5zZm9ybT0idHJhbnNsYXRlKDE3NDYsNDY1NikiPjx1c2UgeGxpbms6aHJlZj0iI2ItMCIvPjwvZz4KPGcgdHJhbnNmb3JtPSJ0cmFuc2xhdGUoMjEzNCw0NjU2KSI+PHVzZSB4bGluazpocmVmPSIjcmVjdC0wIi8+PC9nPgo8ZyB0cmFuc2Zvcm09InRyYW5zbGF0ZSgyMjMxLDQ2NTYpIj48dXNlIHhsaW5rOmhyZWY9IiNsYi0wIi8+PC9nPgo8ZyB0cmFuc2Zvcm09InRyYW5zbGF0ZSgyNTIyLDQ2NTYpIj48dXNlIHhsaW5rOmhyZWY9IiNyLTAiLz48L2c+CjxnIHRyYW5zZm9ybT0idHJhbnNsYXRlKDI2MTksNDY1NikiPjx1c2UgeGxpbms6aHJlZj0iI2wtMCIvPjwvZz4KPGcgdHJhbnNmb3JtPSJ0cmFuc2xhdGUoMjgxMyw0NjU2KSI+PHVzZSB4bGluazpocmVmPSIjcnQtMCIvPjwvZz4KPGcgdHJhbnNmb3JtPSJ0cmFuc2xhdGUoMjkxMCw0NjU2KSI+PHVzZSB4bGluazpocmVmPSIjcmVjdC0wIi8+PC9nPgo8ZyB0cmFuc2Zvcm09InRyYW5zbGF0ZSgzMDA3LDQ2NTYpIj48dXNlIHhsaW5rOmhyZWY9IiNyZWN0LTAiLz48L2c+CjxnIHRyYW5zZm9ybT0idHJhbnNsYXRlKDMxMDQsNDY1NikiPjx1c2UgeGxpbms6aHJlZj0iI2xiLTAiLz48L2c+CjxnIHRyYW5zZm9ybT0idHJhbnNsYXRlKDMzOTUsNDY1NikiPjx1c2UgeGxpbms6aHJlZj0iI3JlY3QtMCIvPjwvZz4KPGcgdHJhbnNmb3JtPSJ0cmFuc2xhdGUoMzU4OSw0NjU2KSI+PHVzZSB4bGluazpocmVmPSIjci0wIi8+PC9nPgo8ZyB0cmFuc2Zvcm09InRyYW5zbGF0ZSgzNjg2LDQ2NTYpIj48dXNlIHhsaW5rOmhyZWY9IiNsYi0wIi8+PC9nPgo8ZyB0cmFuc2Zvcm09InRyYW5zbGF0ZSgzODgwLDQ2NTYpIj48dXNlIHhsaW5rOmhyZWY9IiNlbXB0eS0wIi8+PC9nPgo8ZyB0cmFuc2Zvcm09InRyYW5zbGF0ZSg0MjY4LDQ2NTYpIj48dXNlIHhsaW5rOmhyZWY9IiNydC0wIi8+PC9nPgo8ZyB0cmFuc2Zvcm09InRyYW5zbGF0ZSg0MzY1LDQ2NTYpIj48dXNlIHhsaW5rOmhyZWY9IiNsdC0wIi8+PC9nPgo8ZyB0cmFuc2Zvcm09InRyYW5zbGF0ZSg0NTU5LDQ2NTYpIj48dXNlIHhsaW5rOmhyZWY9IiNuX3JiLTAiLz48L2c+CjxnIHRyYW5zZm9ybT0idHJhbnNsYXRlKDQ2NTYsNDY1NikiPjx1c2UgeGxpbms6aHJlZj0iI3JiLTAiLz48L2c+CjxnIHRyYW5zZm9ybT0idHJhbnNsYXRlKDQ3NTMsNDY1NikiPjx1c2UgeGxpbms6aHJlZj0iI2xiLTAiLz48L2c+CjxnIHRyYW5zZm9ybT0idHJhbnNsYXRlKDQ4NTAsNDY1NikiPjx1c2UgeGxpbms6aHJlZj0iI25fcmItMCIvPjwvZz4KPGcgdHJhbnNmb3JtPSJ0cmFuc2xhdGUoNDk0Nyw0NjU2KSI+PHVzZSB4bGluazpocmVmPSIjcmItMCIvPjwvZz4KPGcgdHJhbnNmb3JtPSJ0cmFuc2xhdGUoNTA0NCw0NjU2KSI+PHVzZSB4bGluazpocmVmPSIjcmVjdC0wIi8+PC9nPgo8ZyB0cmFuc2Zvcm09InRyYW5zbGF0ZSg1MTQxLDQ2NTYpIj48dXNlIHhsaW5rOmhyZWY9IiNyZWN0LTAiLz48L2c+CjxnIHRyYW5zZm9ybT0idHJhbnNsYXRlKDUyMzgsNDY1NikiPjx1c2UgeGxpbms6aHJlZj0iI3JlY3QtMCIvPjwvZz4KPGcgdHJhbnNmb3JtPSJ0cmFuc2xhdGUoNTMzNSw0NjU2KSI+PHVzZSB4bGluazpocmVmPSIjcmVjdC0wIi8+PC9nPgo8ZyB0cmFuc2Zvcm09InRyYW5zbGF0ZSg1NzIzLDQ2NTYpIj48dXNlIHhsaW5rOmhyZWY9IiN0LTAiLz48L2c+CjxnIHRyYW5zZm9ybT0idHJhbnNsYXRlKDYyMDgsNDY1NikiPjx1c2UgeGxpbms6aHJlZj0iI3ItMCIvPjwvZz4KPGcgdHJhbnNmb3JtPSJ0cmFuc2xhdGUoNjMwNSw0NjU2KSI+PHVzZSB4bGluazpocmVmPSIjcmVjdC0wIi8+PC9nPgo8ZyB0cmFuc2Zvcm09InRyYW5zbGF0ZSg2NDAyLDQ2NTYpIj48dXNlIHhsaW5rOmhyZWY9IiNyZWN0LTAiLz48L2c+CjxnIHRyYW5zZm9ybT0idHJhbnNsYXRlKDY0OTksNDY1NikiPjx1c2UgeGxpbms6aHJlZj0iI3JlY3QtMCIvPjwvZz4KPGcgdHJhbnNmb3JtPSJ0cmFuc2xhdGUoNjU5Niw0NjU2KSI+PHVzZSB4bGluazpocmVmPSIjbHQtMCIvPjwvZz4KPGcgdHJhbnNmb3JtPSJ0cmFuc2xhdGUoMCw0NzUzKSI+PHVzZSB4bGluazpocmVmPSIjcnQtMCIvPjwvZz4KPGcgdHJhbnNmb3JtPSJ0cmFuc2xhdGUoOTcsNDc1MykiPjx1c2UgeGxpbms6aHJlZj0iI3JlY3QtMCIvPjwvZz4KPGcgdHJhbnNmb3JtPSJ0cmFuc2xhdGUoMTk0LDQ3NTMpIj48dXNlIHhsaW5rOmhyZWY9IiNyZWN0LTAiLz48L2c+CjxnIHRyYW5zZm9ybT0idHJhbnNsYXRlKDI5MSw0NzUzKSI+PHVzZSB4bGluazpocmVmPSIjcmVjdC0wIi8+PC9nPgo8ZyB0cmFuc2Zvcm09InRyYW5zbGF0ZSgzODgsNDc1MykiPjx1c2UgeGxpbms6aHJlZj0iI3JlY3QtMCIvPjwvZz4KPGcgdHJhbnNmb3JtPSJ0cmFuc2xhdGUoNDg1LDQ3NTMpIj48dXNlIHhsaW5rOmhyZWY9IiNsLTAiLz48L2c+CjxnIHRyYW5zZm9ybT0idHJhbnNsYXRlKDc3Niw0NzUzKSI+PHVzZSB4bGluazpocmVmPSIjcnQtMCIvPjwvZz4KPGcgdHJhbnNmb3JtPSJ0cmFuc2xhdGUoODczLDQ3NTMpIj48dXNlIHhsaW5rOmhyZWY9IiNsYi0wIi8+PC9nPgo8ZyB0cmFuc2Zvcm09InRyYW5zbGF0ZSgxMTY0LDQ3NTMpIj48dXNlIHhsaW5rOmhyZWY9IiNlbXB0eS0wIi8+PC9nPgo8ZyB0cmFuc2Zvcm09InRyYW5zbGF0ZSgxNDU1LDQ3NTMpIj48dXNlIHhsaW5rOmhyZWY9IiNiLTAiLz48L2c+CjxnIHRyYW5zZm9ybT0idHJhbnNsYXRlKDE3NDYsNDc1MykiPjx1c2UgeGxpbms6aHJlZj0iI3J0LTAiLz48L2c+CjxnIHRyYW5zZm9ybT0idHJhbnNsYXRlKDE4NDMsNDc1MykiPjx1c2UgeGxpbms6aHJlZj0iI3JlY3QtMCIvPjwvZz4KPGcgdHJhbnNmb3JtPSJ0cmFuc2xhdGUoMTk0MCw0NzUzKSI+PHVzZSB4bGluazpocmVmPSIjbC0wIi8+PC9nPgo8ZyB0cmFuc2Zvcm09InRyYW5zbGF0ZSgyMTM0LDQ3NTMpIj48dXNlIHhsaW5rOmhyZWY9IiNydC0wIi8+PC9nPgo8ZyB0cmFuc2Zvcm09InRyYW5zbGF0ZSgyMjMxLDQ3NTMpIj48dXNlIHhsaW5rOmhyZWY9IiNsdC0wIi8+PC9nPgo8ZyB0cmFuc2Zvcm09InRyYW5zbGF0ZSgzMTA0LDQ3NTMpIj48dXNlIHhsaW5rOmhyZWY9IiNyZWN0LTAiLz48L2c+CjxnIHRyYW5zZm9ybT0idHJhbnNsYXRlKDMyMDEsNDc1MykiPjx1c2UgeGxpbms6aHJlZj0iI2wtMCIvPjwvZz4KPGcgdHJhbnNmb3JtPSJ0cmFuc2xhdGUoMzM5NSw0NzUzKSI+PHVzZSB4bGluazpocmVmPSIjcnQtMCIvPjwvZz4KPGcgdHJhbnNmb3JtPSJ0cmFuc2xhdGUoMzQ5Miw0NzUzKSI+PHVzZSB4bGluazpocmVmPSIjbC0wIi8+PC9nPgo8ZyB0cmFuc2Zvcm09InRyYW5zbGF0ZSgzNjg2LDQ3NTMpIj48dXNlIHhsaW5rOmhyZWY9IiNyZWN0LTAiLz48L2c+CjxnIHRyYW5zZm9ybT0idHJhbnNsYXRlKDM3ODMsNDc1MykiPjx1c2UgeGxpbms6aHJlZj0iI2xiLTAiLz48L2c+CjxnIHRyYW5zZm9ybT0idHJhbnNsYXRlKDQxNzEsNDc1MykiPjx1c2UgeGxpbms6aHJlZj0iI2VtcHR5LTAiLz48L2c+CjxnIHRyYW5zZm9ybT0idHJhbnNsYXRlKDQ0NjIsNDc1MykiPjx1c2UgeGxpbms6aHJlZj0iI25fcmItMCIvPjwvZz4KPGcgdHJhbnNmb3JtPSJ0cmFuc2xhdGUoNDU1OSw0NzUzKSI+PHVzZSB4bGluazpocmVmPSIjcmItMCIvPjwvZz4KPGcgdHJhbnNmb3JtPSJ0cmFuc2xhdGUoNDY1Niw0NzUzKSI+PHVzZSB4bGluazpocmVmPSIjcmVjdC0wIi8+PC9nPgo8ZyB0cmFuc2Zvcm09InRyYW5zbGF0ZSg0NzUzLDQ3NTMpIj48dXNlIHhsaW5rOmhyZWY9IiNyZWN0LTAiLz48L2c+CjxnIHRyYW5zZm9ybT0idHJhbnNsYXRlKDQ4NTAsNDc1MykiPjx1c2UgeGxpbms6aHJlZj0iI3JlY3QtMCIvPjwvZz4KPGcgdHJhbnNmb3JtPSJ0cmFuc2xhdGUoNDk0Nyw0NzUzKSI+PHVzZSB4bGluazpocmVmPSIjbHQtMCIvPjwvZz4KPGcgdHJhbnNmb3JtPSJ0cmFuc2xhdGUoNTIzOCw0NzUzKSI+PHVzZSB4bGluazpocmVmPSIjcmVjdC0wIi8+PC9nPgo8ZyB0cmFuc2Zvcm09InRyYW5zbGF0ZSg1MzM1LDQ3NTMpIj48dXNlIHhsaW5rOmhyZWY9IiNyZWN0LTAiLz48L2c+CjxnIHRyYW5zZm9ybT0idHJhbnNsYXRlKDU0MzIsNDc1MykiPjx1c2UgeGxpbms6aHJlZj0iI3JlY3QtMCIvPjwvZz4KPGcgdHJhbnNmb3JtPSJ0cmFuc2xhdGUoNTUyOSw0NzUzKSI+PHVzZSB4bGluazpocmVmPSIjbC0wIi8+PC9nPgo8ZyB0cmFuc2Zvcm09InRyYW5zbGF0ZSg1ODIwLDQ3NTMpIj48dXNlIHhsaW5rOmhyZWY9IiNlbXB0eS0wIi8+PC9nPgo8ZyB0cmFuc2Zvcm09InRyYW5zbGF0ZSg2MDE0LDQ3NTMpIj48dXNlIHhsaW5rOmhyZWY9IiNyLTAiLz48L2c+CjxnIHRyYW5zZm9ybT0idHJhbnNsYXRlKDYxMTEsNDc1MykiPjx1c2UgeGxpbms6aHJlZj0iI2xiLTAiLz48L2c+CjxnIHRyYW5zZm9ybT0idHJhbnNsYXRlKDY0MDIsNDc1MykiPjx1c2UgeGxpbms6aHJlZj0iI3QtMCIvPjwvZz4KPGcgdHJhbnNmb3JtPSJ0cmFuc2xhdGUoMTk0LDQ4NTApIj48dXNlIHhsaW5rOmhyZWY9IiNyZWN0LTAiLz48L2c+CjxnIHRyYW5zZm9ybT0idHJhbnNsYXRlKDI5MSw0ODUwKSI+PHVzZSB4bGluazpocmVmPSIjbHQtMCIvPjwvZz4KPGcgdHJhbnNmb3JtPSJ0cmFuc2xhdGUoNTgyLDQ4NTApIj48dXNlIHhsaW5rOmhyZWY9IiNyLTAiLz48L2c+CjxnIHRyYW5zZm9ybT0idHJhbnNsYXRlKDY3OSw0ODUwKSI+PHVzZSB4bGluazpocmVmPSIjbC0wIi8+PC9nPgo8ZyB0cmFuc2Zvcm09InRyYW5zbGF0ZSg4NzMsNDg1MCkiPjx1c2UgeGxpbms6aHJlZj0iI3JlY3QtMCIvPjwvZz4KPGcgdHJhbnNmb3JtPSJ0cmFuc2xhdGUoMTI2MSw0ODUwKSI+PHVzZSB4bGluazpocmVmPSIjZW1wdHktMCIvPjwvZz4KPGcgdHJhbnNmb3JtPSJ0cmFuc2xhdGUoMTM1OCw0ODUwKSI+PHVzZSB4bGluazpocmVmPSIjbl9yYi0wIi8+PC9nPgo8ZyB0cmFuc2Zvcm09InRyYW5zbGF0ZSgxNDU1LDQ4NTApIj48dXNlIHhsaW5rOmhyZWY9IiNyZWN0LTAiLz48L2c+CjxnIHRyYW5zZm9ybT0idHJhbnNsYXRlKDE1NTIsNDg1MCkiPjx1c2UgeGxpbms6aHJlZj0iI3JlY3QtMCIvPjwvZz4KPGcgdHJhbnNmb3JtPSJ0cmFuc2xhdGUoMTY0OSw0ODUwKSI+PHVzZSB4bGluazpocmVmPSIjbGItMCIvPjwvZz4KPGcgdHJhbnNmb3JtPSJ0cmFuc2xhdGUoMTk0MCw0ODUwKSI+PHVzZSB4bGluazpocmVmPSIjbl9yYi0wIi8+PC9nPgo8ZyB0cmFuc2Zvcm09InRyYW5zbGF0ZSgyMDM3LDQ4NTApIj48dXNlIHhsaW5rOmhyZWY9IiNiLTAiLz48L2c+CjxnIHRyYW5zZm9ybT0idHJhbnNsYXRlKDIzMjgsNDg1MCkiPjx1c2UgeGxpbms6aHJlZj0iI2ItMCIvPjwvZz4KPGcgdHJhbnNmb3JtPSJ0cmFuc2xhdGUoMjgxMyw0ODUwKSI+PHVzZSB4bGluazpocmVmPSIjcmItMCIvPjwvZz4KPGcgdHJhbnNmb3JtPSJ0cmFuc2xhdGUoMjkxMCw0ODUwKSI+PHVzZSB4bGluazpocmVmPSIjcmVjdC0wIi8+PC9nPgo8ZyB0cmFuc2Zvcm09InRyYW5zbGF0ZSgzMDA3LDQ4NTApIj48dXNlIHhsaW5rOmhyZWY9IiNyZWN0LTAiLz48L2c+CjxnIHRyYW5zZm9ybT0idHJhbnNsYXRlKDMxMDQsNDg1MCkiPjx1c2UgeGxpbms6aHJlZj0iI3JlY3QtMCIvPjwvZz4KPGcgdHJhbnNmb3JtPSJ0cmFuc2xhdGUoMzIwMSw0ODUwKSI+PHVzZSB4bGluazpocmVmPSIjbl9yYi0wIi8+PC9nPgo8ZyB0cmFuc2Zvcm09InRyYW5zbGF0ZSgzMjk4LDQ4NTApIj48dXNlIHhsaW5rOmhyZWY9IiNiLTAiLz48L2c+CjxnIHRyYW5zZm9ybT0idHJhbnNsYXRlKDM1ODksNDg1MCkiPjx1c2UgeGxpbms6aHJlZj0iI3ItMCIvPjwvZz4KPGcgdHJhbnNmb3JtPSJ0cmFuc2xhdGUoMzY4Niw0ODUwKSI+PHVzZSB4bGluazpocmVmPSIjcmVjdC0wIi8+PC9nPgo8ZyB0cmFuc2Zvcm09InRyYW5zbGF0ZSgzNzgzLDQ4NTApIj48dXNlIHhsaW5rOmhyZWY9IiNsdC0wIi8+PC9nPgo8ZyB0cmFuc2Zvcm09InRyYW5zbGF0ZSgzOTc3LDQ4NTApIj48dXNlIHhsaW5rOmhyZWY9IiNyYi0wIi8+PC9nPgo8ZyB0cmFuc2Zvcm09InRyYW5zbGF0ZSg0MDc0LDQ4NTApIj48dXNlIHhsaW5rOmhyZWY9IiNsYi0wIi8+PC9nPgo8ZyB0cmFuc2Zvcm09InRyYW5zbGF0ZSg0NDYyLDQ4NTApIj48dXNlIHhsaW5rOmhyZWY9IiNyLTAiLz48L2c+CjxnIHRyYW5zZm9ybT0idHJhbnNsYXRlKDQ1NTksNDg1MCkiPjx1c2UgeGxpbms6aHJlZj0iI3JlY3QtMCIvPjwvZz4KPGcgdHJhbnNmb3JtPSJ0cmFuc2xhdGUoNDc1Myw0ODUwKSI+PHVzZSB4bGluazpocmVmPSIjcnQtMCIvPjwvZz4KPGcgdHJhbnNmb3JtPSJ0cmFuc2xhdGUoNDg1MCw0ODUwKSI+PHVzZSB4bGluazpocmVmPSIjbHQtMCIvPjwvZz4KPGcgdHJhbnNmb3JtPSJ0cmFuc2xhdGUoNTE0MSw0ODUwKSI+PHVzZSB4bGluazpocmVmPSIjci0wIi8+PC9nPgo8ZyB0cmFuc2Zvcm09InRyYW5zbGF0ZSg1MjM4LDQ4NTApIj48dXNlIHhsaW5rOmhyZWY9IiNsdC0wIi8+PC9nPgo8ZyB0cmFuc2Zvcm09InRyYW5zbGF0ZSg1NzIzLDQ4NTApIj48dXNlIHhsaW5rOmhyZWY9IiNlbXB0eS0wIi8+PC9nPgo8ZyB0cmFuc2Zvcm09InRyYW5zbGF0ZSg1OTE3LDQ4NTApIj48dXNlIHhsaW5rOmhyZWY9IiNlbXB0eS0wIi8+PC9nPgo8ZyB0cmFuc2Zvcm09InRyYW5zbGF0ZSg2MTExLDQ4NTApIj48dXNlIHhsaW5rOmhyZWY9IiN0LTAiLz48L2c+CjxnIHRyYW5zZm9ybT0idHJhbnNsYXRlKDYzMDUsNDg1MCkiPjx1c2UgeGxpbms6aHJlZj0iI2ItMCIvPjwvZz4KPGcgdHJhbnNmb3JtPSJ0cmFuc2xhdGUoNjQwMiw0ODUwKSI+PHVzZSB4bGluazpocmVmPSIjbl9yYi0wIi8+PC9nPgo8ZyB0cmFuc2Zvcm09InRyYW5zbGF0ZSg2NDk5LDQ4NTApIj48dXNlIHhsaW5rOmhyZWY9IiNiLTAiLz48L2c+CjxnIHRyYW5zZm9ybT0idHJhbnNsYXRlKDE5NCw0OTQ3KSI+PHVzZSB4bGluazpocmVmPSIjdC0wIi8+PC9nPgo8ZyB0cmFuc2Zvcm09InRyYW5zbGF0ZSgzODgsNDk0NykiPjx1c2UgeGxpbms6aHJlZj0iI3JiLTAiLz48L2c+CjxnIHRyYW5zZm9ybT0idHJhbnNsYXRlKDQ4NSw0OTQ3KSI+PHVzZSB4bGluazpocmVmPSIjbGItMCIvPjwvZz4KPGcgdHJhbnNmb3JtPSJ0cmFuc2xhdGUoODczLDQ5NDcpIj48dXNlIHhsaW5rOmhyZWY9IiNyZWN0LTAiLz48L2c+CjxnIHRyYW5zZm9ybT0idHJhbnNsYXRlKDk3MCw0OTQ3KSI+PHVzZSB4bGluazpocmVmPSIjbl9yYi0wIi8+PC9nPgo8ZyB0cmFuc2Zvcm09InRyYW5zbGF0ZSgxMDY3LDQ5NDcpIj48dXNlIHhsaW5rOmhyZWY9IiNyYi0wIi8+PC9nPgo8ZyB0cmFuc2Zvcm09InRyYW5zbGF0ZSgxMTY0LDQ5NDcpIj48dXNlIHhsaW5rOmhyZWY9IiNsYi0wIi8+PC9nPgo8ZyB0cmFuc2Zvcm09InRyYW5zbGF0ZSgxMzU4LDQ5NDcpIj48dXNlIHhsaW5rOmhyZWY9IiNyYi0wIi8+PC9nPgo8ZyB0cmFuc2Zvcm09InRyYW5zbGF0ZSgxNDU1LDQ5NDcpIj48dXNlIHhsaW5rOmhyZWY9IiNyZWN0LTAiLz48L2c+CjxnIHRyYW5zZm9ybT0idHJhbnNsYXRlKDE2NDksNDk0NykiPjx1c2UgeGxpbms6aHJlZj0iI3JlY3QtMCIvPjwvZz4KPGcgdHJhbnNmb3JtPSJ0cmFuc2xhdGUoMTc0Niw0OTQ3KSI+PHVzZSB4bGluazpocmVmPSIjbC0wIi8+PC9nPgo8ZyB0cmFuc2Zvcm09InRyYW5zbGF0ZSgxOTQwLDQ5NDcpIj48dXNlIHhsaW5rOmhyZWY9IiNyYi0wIi8+PC9nPgo8ZyB0cmFuc2Zvcm09InRyYW5zbGF0ZSgyMDM3LDQ5NDcpIj48dXNlIHhsaW5rOmhyZWY9IiNsdC0wIi8+PC9nPgo8ZyB0cmFuc2Zvcm09InRyYW5zbGF0ZSgyMzI4LDQ5NDcpIj48dXNlIHhsaW5rOmhyZWY9IiNyZWN0LTAiLz48L2c+CjxnIHRyYW5zZm9ybT0idHJhbnNsYXRlKDI0MjUsNDk0NykiPjx1c2UgeGxpbms6aHJlZj0iI3JlY3QtMCIvPjwvZz4KPGcgdHJhbnNmb3JtPSJ0cmFuc2xhdGUoMjUyMiw0OTQ3KSI+PHVzZSB4bGluazpocmVmPSIjbGItMCIvPjwvZz4KPGcgdHJhbnNmb3JtPSJ0cmFuc2xhdGUoMjgxMyw0OTQ3KSI+PHVzZSB4bGluazpocmVmPSIjcmVjdC0wIi8+PC9nPgo8ZyB0cmFuc2Zvcm09InRyYW5zbGF0ZSgzMTA0LDQ5NDcpIj48dXNlIHhsaW5rOmhyZWY9IiNyZWN0LTAiLz48L2c+CjxnIHRyYW5zZm9ybT0idHJhbnNsYXRlKDMyMDEsNDk0NykiPjx1c2UgeGxpbms6aHJlZj0iI3JlY3QtMCIvPjwvZz4KPGcgdHJhbnNmb3JtPSJ0cmFuc2xhdGUoMzI5OCw0OTQ3KSI+PHVzZSB4bGluazpocmVmPSIjcmVjdC0wIi8+PC9nPgo8ZyB0cmFuc2Zvcm09InRyYW5zbGF0ZSgzMzk1LDQ5NDcpIj48dXNlIHhsaW5rOmhyZWY9IiNyZWN0LTAiLz48L2c+CjxnIHRyYW5zZm9ybT0idHJhbnNsYXRlKDM0OTIsNDk0NykiPjx1c2UgeGxpbms6aHJlZj0iI2wtMCIvPjwvZz4KPGcgdHJhbnNmb3JtPSJ0cmFuc2xhdGUoMzY4Niw0OTQ3KSI+PHVzZSB4bGluazpocmVmPSIjcmVjdC0wIi8+PC9nPgo8ZyB0cmFuc2Zvcm09InRyYW5zbGF0ZSgzOTc3LDQ5NDcpIj48dXNlIHhsaW5rOmhyZWY9IiNydC0wIi8+PC9nPgo8ZyB0cmFuc2Zvcm09InRyYW5zbGF0ZSg0MDc0LDQ5NDcpIj48dXNlIHhsaW5rOmhyZWY9IiNyZWN0LTAiLz48L2c+CjxnIHRyYW5zZm9ybT0idHJhbnNsYXRlKDQyNjgsNDk0NykiPjx1c2UgeGxpbms6aHJlZj0iI3JiLTAiLz48L2c+CjxnIHRyYW5zZm9ybT0idHJhbnNsYXRlKDQzNjUsNDk0NykiPjx1c2UgeGxpbms6aHJlZj0iI2xiLTAiLz48L2c+CjxnIHRyYW5zZm9ybT0idHJhbnNsYXRlKDQ1NTksNDk0NykiPjx1c2UgeGxpbms6aHJlZj0iI3JlY3QtMCIvPjwvZz4KPGcgdHJhbnNmb3JtPSJ0cmFuc2xhdGUoNDk0Nyw0OTQ3KSI+PHVzZSB4bGluazpocmVmPSIjci0wIi8+PC9nPgo8ZyB0cmFuc2Zvcm09InRyYW5zbGF0ZSg1MDQ0LDQ5NDcpIj48dXNlIHhsaW5rOmhyZWY9IiNsYi0wIi8+PC9nPgo8ZyB0cmFuc2Zvcm09InRyYW5zbGF0ZSg1MjM4LDQ5NDcpIj48dXNlIHhsaW5rOmhyZWY9IiNuX3JiLTAiLz48L2c+CjxnIHRyYW5zZm9ybT0idHJhbnNsYXRlKDUzMzUsNDk0NykiPjx1c2UgeGxpbms6aHJlZj0iI3JiLTAiLz48L2c+CjxnIHRyYW5zZm9ybT0idHJhbnNsYXRlKDU0MzIsNDk0NykiPjx1c2UgeGxpbms6aHJlZj0iI3JlY3QtMCIvPjwvZz4KPGcgdHJhbnNmb3JtPSJ0cmFuc2xhdGUoNTUyOSw0OTQ3KSI+PHVzZSB4bGluazpocmVmPSIjcmVjdC0wIi8+PC9nPgo8ZyB0cmFuc2Zvcm09InRyYW5zbGF0ZSg1NjI2LDQ5NDcpIj48dXNlIHhsaW5rOmhyZWY9IiNsYi0wIi8+PC9nPgo8ZyB0cmFuc2Zvcm09InRyYW5zbGF0ZSg2MDE0LDQ5NDcpIj48dXNlIHhsaW5rOmhyZWY9IiNlbXB0eS0wIi8+PC9nPgo8ZyB0cmFuc2Zvcm09InRyYW5zbGF0ZSg2MjA4LDQ5NDcpIj48dXNlIHhsaW5rOmhyZWY9IiNuX3JiLTAiLz48L2c+CjxnIHRyYW5zZm9ybT0idHJhbnNsYXRlKDYzMDUsNDk0NykiPjx1c2UgeGxpbms6aHJlZj0iI3JlY3QtMCIvPjwvZz4KPGcgdHJhbnNmb3JtPSJ0cmFuc2xhdGUoNjQwMiw0OTQ3KSI+PHVzZSB4bGluazpocmVmPSIjcmVjdC0wIi8+PC9nPgo8ZyB0cmFuc2Zvcm09InRyYW5zbGF0ZSg2NDk5LDQ5NDcpIj48dXNlIHhsaW5rOmhyZWY9IiNyZWN0LTAiLz48L2c+CjxnIHRyYW5zZm9ybT0idHJhbnNsYXRlKDY1OTYsNDk0NykiPjx1c2UgeGxpbms6aHJlZj0iI2wtMCIvPjwvZz4KPGcgdHJhbnNmb3JtPSJ0cmFuc2xhdGUoMCw1MDQ0KSI+PHVzZSB4bGluazpocmVmPSIjcmItMCIvPjwvZz4KPGcgdHJhbnNmb3JtPSJ0cmFuc2xhdGUoOTcsNTA0NCkiPjx1c2UgeGxpbms6aHJlZj0iI2wtMCIvPjwvZz4KPGcgdHJhbnNmb3JtPSJ0cmFuc2xhdGUoMzg4LDUwNDQpIj48dXNlIHhsaW5rOmhyZWY9IiNydC0wIi8+PC9nPgo8ZyB0cmFuc2Zvcm09InRyYW5zbGF0ZSg0ODUsNTA0NCkiPjx1c2UgeGxpbms6aHJlZj0iI3JlY3QtMCIvPjwvZz4KPGcgdHJhbnNmb3JtPSJ0cmFuc2xhdGUoNTgyLDUwNDQpIj48dXNlIHhsaW5rOmhyZWY9IiNyZWN0LTAiLz48L2c+CjxnIHRyYW5zZm9ybT0idHJhbnNsYXRlKDY3OSw1MDQ0KSI+PHVzZSB4bGluazpocmVmPSIjbC0wIi8+PC9nPgo8ZyB0cmFuc2Zvcm09InRyYW5zbGF0ZSg4NzMsNTA0NCkiPjx1c2UgeGxpbms6aHJlZj0iI3J0LTAiLz48L2c+CjxnIHRyYW5zZm9ybT0idHJhbnNsYXRlKDk3MCw1MDQ0KSI+PHVzZSB4bGluazpocmVmPSIjcmVjdC0wIi8+PC9nPgo8ZyB0cmFuc2Zvcm09InRyYW5zbGF0ZSgxMDY3LDUwNDQpIj48dXNlIHhsaW5rOmhyZWY9IiNyZWN0LTAiLz48L2c+CjxnIHRyYW5zZm9ybT0idHJhbnNsYXRlKDExNjQsNTA0NCkiPjx1c2UgeGxpbms6aHJlZj0iI2x0LTAiLz48L2c+CjxnIHRyYW5zZm9ybT0idHJhbnNsYXRlKDEzNTgsNTA0NCkiPjx1c2UgeGxpbms6aHJlZj0iI3J0LTAiLz48L2c+CjxnIHRyYW5zZm9ybT0idHJhbnNsYXRlKDE0NTUsNTA0NCkiPjx1c2UgeGxpbms6aHJlZj0iI3JlY3QtMCIvPjwvZz4KPGcgdHJhbnNmb3JtPSJ0cmFuc2xhdGUoMTY0OSw1MDQ0KSI+PHVzZSB4bGluazpocmVmPSIjdC0wIi8+PC9nPgo8ZyB0cmFuc2Zvcm09InRyYW5zbGF0ZSgxOTQwLDUwNDQpIj48dXNlIHhsaW5rOmhyZWY9IiN0LTAiLz48L2c+CjxnIHRyYW5zZm9ybT0idHJhbnNsYXRlKDIzMjgsNTA0NCkiPjx1c2UgeGxpbms6aHJlZj0iI3QtMCIvPjwvZz4KPGcgdHJhbnNmb3JtPSJ0cmFuc2xhdGUoMjUyMiw1MDQ0KSI+PHVzZSB4bGluazpocmVmPSIjcmVjdC0wIi8+PC9nPgo8ZyB0cmFuc2Zvcm09InRyYW5zbGF0ZSgyODEzLDUwNDQpIj48dXNlIHhsaW5rOmhyZWY9IiNyZWN0LTAiLz48L2c+CjxnIHRyYW5zZm9ybT0idHJhbnNsYXRlKDMxMDQsNTA0NCkiPjx1c2UgeGxpbms6aHJlZj0iI3JlY3QtMCIvPjwvZz4KPGcgdHJhbnNmb3JtPSJ0cmFuc2xhdGUoMzI5OCw1MDQ0KSI+PHVzZSB4bGluazpocmVmPSIjcmVjdC0wIi8+PC9nPgo8ZyB0cmFuc2Zvcm09InRyYW5zbGF0ZSgzNTg5LDUwNDQpIj48dXNlIHhsaW5rOmhyZWY9IiNyYi0wIi8+PC9nPgo8ZyB0cmFuc2Zvcm09InRyYW5zbGF0ZSgzNjg2LDUwNDQpIj48dXNlIHhsaW5rOmhyZWY9IiNyZWN0LTAiLz48L2c+CjxnIHRyYW5zZm9ybT0idHJhbnNsYXRlKDM3ODMsNTA0NCkiPjx1c2UgeGxpbms6aHJlZj0iI2xiLTAiLz48L2c+CjxnIHRyYW5zZm9ybT0idHJhbnNsYXRlKDQwNzQsNTA0NCkiPjx1c2UgeGxpbms6aHJlZj0iI3QtMCIvPjwvZz4KPGcgdHJhbnNmb3JtPSJ0cmFuc2xhdGUoNDI2OCw1MDQ0KSI+PHVzZSB4bGluazpocmVmPSIjcmVjdC0wIi8+PC9nPgo8ZyB0cmFuc2Zvcm09InRyYW5zbGF0ZSg0MzY1LDUwNDQpIj48dXNlIHhsaW5rOmhyZWY9IiNsdC0wIi8+PC9nPgo8ZyB0cmFuc2Zvcm09InRyYW5zbGF0ZSg0NTU5LDUwNDQpIj48dXNlIHhsaW5rOmhyZWY9IiNydC0wIi8+PC9nPgo8ZyB0cmFuc2Zvcm09InRyYW5zbGF0ZSg0NjU2LDUwNDQpIj48dXNlIHhsaW5rOmhyZWY9IiNyZWN0LTAiLz48L2c+CjxnIHRyYW5zZm9ybT0idHJhbnNsYXRlKDQ3NTMsNTA0NCkiPjx1c2UgeGxpbms6aHJlZj0iI3JlY3QtMCIvPjwvZz4KPGcgdHJhbnNmb3JtPSJ0cmFuc2xhdGUoNDg1MCw1MDQ0KSI+PHVzZSB4bGluazpocmVmPSIjbC0wIi8+PC9nPgo8ZyB0cmFuc2Zvcm09InRyYW5zbGF0ZSg1MDQ0LDUwNDQpIj48dXNlIHhsaW5rOmhyZWY9IiN0LTAiLz48L2c+CjxnIHRyYW5zZm9ybT0idHJhbnNsYXRlKDUxNDEsNTA0NCkiPjx1c2UgeGxpbms6aHJlZj0iI25fcmItMCIvPjwvZz4KPGcgdHJhbnNmb3JtPSJ0cmFuc2xhdGUoNTIzOCw1MDQ0KSI+PHVzZSB4bGluazpocmVmPSIjcmItMCIvPjwvZz4KPGcgdHJhbnNmb3JtPSJ0cmFuc2xhdGUoNTMzNSw1MDQ0KSI+PHVzZSB4bGluazpocmVmPSIjcmVjdC0wIi8+PC9nPgo8ZyB0cmFuc2Zvcm09InRyYW5zbGF0ZSg1NjI2LDUwNDQpIj48dXNlIHhsaW5rOmhyZWY9IiN0LTAiLz48L2c+CjxnIHRyYW5zZm9ybT0idHJhbnNsYXRlKDU4MjAsNTA0NCkiPjx1c2UgeGxpbms6aHJlZj0iI2ItMCIvPjwvZz4KPGcgdHJhbnNmb3JtPSJ0cmFuc2xhdGUoNjIwOCw1MDQ0KSI+PHVzZSB4bGluazpocmVmPSIjci0wIi8+PC9nPgo8ZyB0cmFuc2Zvcm09InRyYW5zbGF0ZSg2MzA1LDUwNDQpIj48dXNlIHhsaW5rOmhyZWY9IiNsdC0wIi8+PC9nPgo8ZyB0cmFuc2Zvcm09InRyYW5zbGF0ZSgwLDUxNDEpIj48dXNlIHhsaW5rOmhyZWY9IiN0LTAiLz48L2c+CjxnIHRyYW5zZm9ybT0idHJhbnNsYXRlKDI5MSw1MTQxKSI+PHVzZSB4bGluazpocmVmPSIjZW1wdHktMCIvPjwvZz4KPGcgdHJhbnNmb3JtPSJ0cmFuc2xhdGUoNDg1LDUxNDEpIj48dXNlIHhsaW5rOmhyZWY9IiN0LTAiLz48L2c+CjxnIHRyYW5zZm9ybT0idHJhbnNsYXRlKDc3Niw1MTQxKSI+PHVzZSB4bGluazpocmVmPSIjZW1wdHktMCIvPjwvZz4KPGcgdHJhbnNmb3JtPSJ0cmFuc2xhdGUoOTcwLDUxNDEpIj48dXNlIHhsaW5rOmhyZWY9IiNyZWN0LTAiLz48L2c+CjxnIHRyYW5zZm9ybT0idHJhbnNsYXRlKDE0NTUsNTE0MSkiPjx1c2UgeGxpbms6aHJlZj0iI3JlY3QtMCIvPjwvZz4KPGcgdHJhbnNmb3JtPSJ0cmFuc2xhdGUoMTc0Niw1MTQxKSI+PHVzZSB4bGluazpocmVmPSIjZW1wdHktMCIvPjwvZz4KPGcgdHJhbnNmb3JtPSJ0cmFuc2xhdGUoMjAzNyw1MTQxKSI+PHVzZSB4bGluazpocmVmPSIjZW1wdHktMCIvPjwvZz4KPGcgdHJhbnNmb3JtPSJ0cmFuc2xhdGUoMjIzMSw1MTQxKSI+PHVzZSB4bGluazpocmVmPSIjZW1wdHktMCIvPjwvZz4KPGcgdHJhbnNmb3JtPSJ0cmFuc2xhdGUoMjQyNSw1MTQxKSI+PHVzZSB4bGluazpocmVmPSIjcmItMCIvPjwvZz4KPGcgdHJhbnNmb3JtPSJ0cmFuc2xhdGUoMjUyMiw1MTQxKSI+PHVzZSB4bGluazpocmVmPSIjbHQtMCIvPjwvZz4KPGcgdHJhbnNmb3JtPSJ0cmFuc2xhdGUoMjgxMyw1MTQxKSI+PHVzZSB4bGluazpocmVmPSIjdC0wIi8+PC9nPgo8ZyB0cmFuc2Zvcm09InRyYW5zbGF0ZSgzMTA0LDUxNDEpIj48dXNlIHhsaW5rOmhyZWY9IiNyZWN0LTAiLz48L2c+CjxnIHRyYW5zZm9ybT0idHJhbnNsYXRlKDMyOTgsNTE0MSkiPjx1c2UgeGxpbms6aHJlZj0iI3J0LTAiLz48L2c+CjxnIHRyYW5zZm9ybT0idHJhbnNsYXRlKDMzOTUsNTE0MSkiPjx1c2UgeGxpbms6aHJlZj0iI2wtMCIvPjwvZz4KPGcgdHJhbnNmb3JtPSJ0cmFuc2xhdGUoMzU4OSw1MTQxKSI+PHVzZSB4bGluazpocmVmPSIjdC0wIi8+PC9nPgo8ZyB0cmFuc2Zvcm09InRyYW5zbGF0ZSgzNzgzLDUxNDEpIj48dXNlIHhsaW5rOmhyZWY9IiNyZWN0LTAiLz48L2c+CjxnIHRyYW5zZm9ybT0idHJhbnNsYXRlKDM4ODAsNTE0MSkiPjx1c2UgeGxpbms6aHJlZj0iI2xiLTAiLz48L2c+CjxnIHRyYW5zZm9ybT0idHJhbnNsYXRlKDQyNjgsNTE0MSkiPjx1c2UgeGxpbms6aHJlZj0iI3QtMCIvPjwvZz4KPGcgdHJhbnNmb3JtPSJ0cmFuc2xhdGUoNDQ2Miw1MTQxKSI+PHVzZSB4bGluazpocmVmPSIjZW1wdHktMCIvPjwvZz4KPGcgdHJhbnNmb3JtPSJ0cmFuc2xhdGUoNDk0Nyw1MTQxKSI+PHVzZSB4bGluazpocmVmPSIjYi0wIi8+PC9nPgo8ZyB0cmFuc2Zvcm09InRyYW5zbGF0ZSg1MDQ0LDUxNDEpIj48dXNlIHhsaW5rOmhyZWY9IiNuX3JiLTAiLz48L2c+CjxnIHRyYW5zZm9ybT0idHJhbnNsYXRlKDUxNDEsNTE0MSkiPjx1c2UgeGxpbms6aHJlZj0iI3JiLTAiLz48L2c+CjxnIHRyYW5zZm9ybT0idHJhbnNsYXRlKDUyMzgsNTE0MSkiPjx1c2UgeGxpbms6aHJlZj0iI3JlY3QtMCIvPjwvZz4KPGcgdHJhbnNmb3JtPSJ0cmFuc2xhdGUoNTMzNSw1MTQxKSI+PHVzZSB4bGluazpocmVmPSIjcmVjdC0wIi8+PC9nPgo8ZyB0cmFuc2Zvcm09InRyYW5zbGF0ZSg1NDMyLDUxNDEpIj48dXNlIHhsaW5rOmhyZWY9IiNsLTAiLz48L2c+CjxnIHRyYW5zZm9ybT0idHJhbnNsYXRlKDU4MjAsNTE0MSkiPjx1c2UgeGxpbms6aHJlZj0iI3JlY3QtMCIvPjwvZz4KPGcgdHJhbnNmb3JtPSJ0cmFuc2xhdGUoNTkxNyw1MTQxKSI+PHVzZSB4bGluazpocmVmPSIjcmVjdC0wIi8+PC9nPgo8ZyB0cmFuc2Zvcm09InRyYW5zbGF0ZSg2MDE0LDUxNDEpIj48dXNlIHhsaW5rOmhyZWY9IiNyZWN0LTAiLz48L2c+CjxnIHRyYW5zZm9ybT0idHJhbnNsYXRlKDYxMTEsNTE0MSkiPjx1c2UgeGxpbms6aHJlZj0iI2wtMCIvPjwvZz4KPGcgdHJhbnNmb3JtPSJ0cmFuc2xhdGUoNTgyLDUyMzgpIj48dXNlIHhsaW5rOmhyZWY9IiNlbXB0eS0wIi8+PC9nPgo8ZyB0cmFuc2Zvcm09InRyYW5zbGF0ZSg5NzAsNTIzOCkiPjx1c2UgeGxpbms6aHJlZj0iI3J0LTAiLz48L2c+CjxnIHRyYW5zZm9ybT0idHJhbnNsYXRlKDEwNjcsNTIzOCkiPjx1c2UgeGxpbms6aHJlZj0iI3JlY3QtMCIvPjwvZz4KPGcgdHJhbnNmb3JtPSJ0cmFuc2xhdGUoMTE2NCw1MjM4KSI+PHVzZSB4bGluazpocmVmPSIjcmVjdC0wIi8+PC9nPgo8ZyB0cmFuc2Zvcm09InRyYW5zbGF0ZSgxMjYxLDUyMzgpIj48dXNlIHhsaW5rOmhyZWY9IiNyZWN0LTAiLz48L2c+CjxnIHRyYW5zZm9ybT0idHJhbnNsYXRlKDEzNTgsNTIzOCkiPjx1c2UgeGxpbms6aHJlZj0iI3JlY3QtMCIvPjwvZz4KPGcgdHJhbnNmb3JtPSJ0cmFuc2xhdGUoMTQ1NSw1MjM4KSI+PHVzZSB4bGluazpocmVmPSIjcmVjdC0wIi8+PC9nPgo8ZyB0cmFuc2Zvcm09InRyYW5zbGF0ZSgxNTUyLDUyMzgpIj48dXNlIHhsaW5rOmhyZWY9IiNyZWN0LTAiLz48L2c+CjxnIHRyYW5zZm9ybT0idHJhbnNsYXRlKDE2NDksNTIzOCkiPjx1c2UgeGxpbms6aHJlZj0iI2xiLTAiLz48L2c+CjxnIHRyYW5zZm9ybT0idHJhbnNsYXRlKDE5NDAsNTIzOCkiPjx1c2UgeGxpbms6aHJlZj0iI2VtcHR5LTAiLz48L2c+CjxnIHRyYW5zZm9ybT0idHJhbnNsYXRlKDIxMzQsNTIzOCkiPjx1c2UgeGxpbms6aHJlZj0iI2VtcHR5LTAiLz48L2c+CjxnIHRyYW5zZm9ybT0idHJhbnNsYXRlKDI0MjUsNTIzOCkiPjx1c2UgeGxpbms6aHJlZj0iI3QtMCIvPjwvZz4KPGcgdHJhbnNmb3JtPSJ0cmFuc2xhdGUoMjcxNiw1MjM4KSI+PHVzZSB4bGluazpocmVmPSIjZW1wdHktMCIvPjwvZz4KPGcgdHJhbnNmb3JtPSJ0cmFuc2xhdGUoMjkxMCw1MjM4KSI+PHVzZSB4bGluazpocmVmPSIjZW1wdHktMCIvPjwvZz4KPGcgdHJhbnNmb3JtPSJ0cmFuc2xhdGUoMzEwNCw1MjM4KSI+PHVzZSB4bGluazpocmVmPSIjdC0wIi8+PC9nPgo8ZyB0cmFuc2Zvcm09InRyYW5zbGF0ZSgzNzgzLDUyMzgpIj48dXNlIHhsaW5rOmhyZWY9IiNydC0wIi8+PC9nPgo8ZyB0cmFuc2Zvcm09InRyYW5zbGF0ZSgzODgwLDUyMzgpIj48dXNlIHhsaW5rOmhyZWY9IiNyZWN0LTAiLz48L2c+CjxnIHRyYW5zZm9ybT0idHJhbnNsYXRlKDM5NzcsNTIzOCkiPjx1c2UgeGxpbms6aHJlZj0iI3JlY3QtMCIvPjwvZz4KPGcgdHJhbnNmb3JtPSJ0cmFuc2xhdGUoNDA3NCw1MjM4KSI+PHVzZSB4bGluazpocmVmPSIjcmVjdC0wIi8+PC9nPgo8ZyB0cmFuc2Zvcm09InRyYW5zbGF0ZSg0MTcxLDUyMzgpIj48dXNlIHhsaW5rOmhyZWY9IiNsLTAiLz48L2c+CjxnIHRyYW5zZm9ybT0idHJhbnNsYXRlKDQyNjgsNTIzOCkiPjx1c2UgeGxpbms6aHJlZj0iI25fcmItMCIvPjwvZz4KPGcgdHJhbnNmb3JtPSJ0cmFuc2xhdGUoNDM2NSw1MjM4KSI+PHVzZSB4bGluazpocmVmPSIjYi0wIi8+PC9nPgo8ZyB0cmFuc2Zvcm09InRyYW5zbGF0ZSg0NzUzLDUyMzgpIj48dXNlIHhsaW5rOmhyZWY9IiNlbXB0eS0wIi8+PC9nPgo8ZyB0cmFuc2Zvcm09InRyYW5zbGF0ZSg0OTQ3LDUyMzgpIj48dXNlIHhsaW5rOmhyZWY9IiNydC0wIi8+PC9nPgo8ZyB0cmFuc2Zvcm09InRyYW5zbGF0ZSg1MDQ0LDUyMzgpIj48dXNlIHhsaW5rOmhyZWY9IiNyZWN0LTAiLz48L2c+CjxnIHRyYW5zZm9ybT0idHJhbnNsYXRlKDUxNDEsNTIzOCkiPjx1c2UgeGxpbms6aHJlZj0iI3JlY3QtMCIvPjwvZz4KPGcgdHJhbnNmb3JtPSJ0cmFuc2xhdGUoNTIzOCw1MjM4KSI+PHVzZSB4bGluazpocmVmPSIjbHQtMCIvPjwvZz4KPGcgdHJhbnNmb3JtPSJ0cmFuc2xhdGUoNTUyOSw1MjM4KSI+PHVzZSB4bGluazpocmVmPSIjZW1wdHktMCIvPjwvZz4KPGcgdHJhbnNmb3JtPSJ0cmFuc2xhdGUoNTgyMCw1MjM4KSI+PHVzZSB4bGluazpocmVmPSIjcnQtMCIvPjwvZz4KPGcgdHJhbnNmb3JtPSJ0cmFuc2xhdGUoNTkxNyw1MjM4KSI+PHVzZSB4bGluazpocmVmPSIjbHQtMCIvPjwvZz4KPGcgdHJhbnNmb3JtPSJ0cmFuc2xhdGUoNjIwOCw1MjM4KSI+PHVzZSB4bGluazpocmVmPSIjci0wIi8+PC9nPgo8ZyB0cmFuc2Zvcm09InRyYW5zbGF0ZSg2MzA1LDUyMzgpIj48dXNlIHhsaW5rOmhyZWY9IiNsLTAiLz48L2c+CjxnIHRyYW5zZm9ybT0idHJhbnNsYXRlKDY0MDIsNTIzOCkiPjx1c2UgeGxpbms6aHJlZj0iI25fcmItMCIvPjwvZz4KPGcgdHJhbnNmb3JtPSJ0cmFuc2xhdGUoNjQ5OSw1MjM4KSI+PHVzZSB4bGluazpocmVmPSIjYi0wIi8+PC9nPgo8ZyB0cmFuc2Zvcm09InRyYW5zbGF0ZSg5Nyw1MzM1KSI+PHVzZSB4bGluazpocmVmPSIjcmItMCIvPjwvZz4KPGcgdHJhbnNmb3JtPSJ0cmFuc2xhdGUoMTk0LDUzMzUpIj48dXNlIHhsaW5rOmhyZWY9IiNyZWN0LTAiLz48L2c+CjxnIHRyYW5zZm9ybT0idHJhbnNsYXRlKDI5MSw1MzM1KSI+PHVzZSB4bGluazpocmVmPSIjbGItMCIvPjwvZz4KPGcgdHJhbnNmb3JtPSJ0cmFuc2xhdGUoNDg1LDUzMzUpIj48dXNlIHhsaW5rOmhyZWY9IiNlbXB0eS0wIi8+PC9nPgo8ZyB0cmFuc2Zvcm09InRyYW5zbGF0ZSg3NzYsNTMzNSkiPjx1c2UgeGxpbms6aHJlZj0iI2ItMCIvPjwvZz4KPGcgdHJhbnNmb3JtPSJ0cmFuc2xhdGUoMTA2Nyw1MzM1KSI+PHVzZSB4bGluazpocmVmPSIjcmVjdC0wIi8+PC9nPgo8ZyB0cmFuc2Zvcm09InRyYW5zbGF0ZSgxMTY0LDUzMzUpIj48dXNlIHhsaW5rOmhyZWY9IiNyZWN0LTAiLz48L2c+CjxnIHRyYW5zZm9ybT0idHJhbnNsYXRlKDEyNjEsNTMzNSkiPjx1c2UgeGxpbms6aHJlZj0iI2x0LTAiLz48L2c+CjxnIHRyYW5zZm9ybT0idHJhbnNsYXRlKDE0NTUsNTMzNSkiPjx1c2UgeGxpbms6aHJlZj0iI3JlY3QtMCIvPjwvZz4KPGcgdHJhbnNmb3JtPSJ0cmFuc2xhdGUoMTY0OSw1MzM1KSI+PHVzZSB4bGluazpocmVmPSIjcmVjdC0wIi8+PC9nPgo8ZyB0cmFuc2Zvcm09InRyYW5zbGF0ZSgxNzQ2LDUzMzUpIj48dXNlIHhsaW5rOmhyZWY9IiNyZWN0LTAiLz48L2c+CjxnIHRyYW5zZm9ybT0idHJhbnNsYXRlKDE4NDMsNTMzNSkiPjx1c2UgeGxpbms6aHJlZj0iI2wtMCIvPjwvZz4KPGcgdHJhbnNmb3JtPSJ0cmFuc2xhdGUoMTk0MCw1MzM1KSI+PHVzZSB4bGluazpocmVmPSIjbl9yYi0wIi8+PC9nPgo8ZyB0cmFuc2Zvcm09InRyYW5zbGF0ZSgyMDM3LDUzMzUpIj48dXNlIHhsaW5rOmhyZWY9IiNiLTAiLz48L2c+CjxnIHRyYW5zZm9ybT0idHJhbnNsYXRlKDIyMzEsNTMzNSkiPjx1c2UgeGxpbms6aHJlZj0iI2VtcHR5LTAiLz48L2c+CjxnIHRyYW5zZm9ybT0idHJhbnNsYXRlKDI1MjIsNTMzNSkiPjx1c2UgeGxpbms6aHJlZj0iI3JiLTAiLz48L2c+CjxnIHRyYW5zZm9ybT0idHJhbnNsYXRlKDI2MTksNTMzNSkiPjx1c2UgeGxpbms6aHJlZj0iI2xiLTAiLz48L2c+CjxnIHRyYW5zZm9ybT0idHJhbnNsYXRlKDMzOTUsNTMzNSkiPjx1c2UgeGxpbms6aHJlZj0iI2ItMCIvPjwvZz4KPGcgdHJhbnNmb3JtPSJ0cmFuc2xhdGUoMzg4MCw1MzM1KSI+PHVzZSB4bGluazpocmVmPSIjdC0wIi8+PC9nPgo8ZyB0cmFuc2Zvcm09InRyYW5zbGF0ZSg0MDc0LDUzMzUpIj48dXNlIHhsaW5rOmhyZWY9IiNyZWN0LTAiLz48L2c+CjxnIHRyYW5zZm9ybT0idHJhbnNsYXRlKDQyNjgsNTMzNSkiPjx1c2UgeGxpbms6aHJlZj0iI3ItMCIvPjwvZz4KPGcgdHJhbnNmb3JtPSJ0cmFuc2xhdGUoNDM2NSw1MzM1KSI+PHVzZSB4bGluazpocmVmPSIjcmVjdC0wIi8+PC9nPgo8ZyB0cmFuc2Zvcm09InRyYW5zbGF0ZSg0NjU2LDUzMzUpIj48dXNlIHhsaW5rOmhyZWY9IiNiLTAiLz48L2c+CjxnIHRyYW5zZm9ybT0idHJhbnNsYXRlKDUxNDEsNTMzNSkiPjx1c2UgeGxpbms6aHJlZj0iI3JlY3QtMCIvPjwvZz4KPGcgdHJhbnNmb3JtPSJ0cmFuc2xhdGUoNTMzNSw1MzM1KSI+PHVzZSB4bGluazpocmVmPSIjZW1wdHktMCIvPjwvZz4KPGcgdHJhbnNmb3JtPSJ0cmFuc2xhdGUoNTYyNiw1MzM1KSI+PHVzZSB4bGluazpocmVmPSIjZW1wdHktMCIvPjwvZz4KPGcgdHJhbnNmb3JtPSJ0cmFuc2xhdGUoNTkxNyw1MzM1KSI+PHVzZSB4bGluazpocmVmPSIjbl9yYi0wIi8+PC9nPgo8ZyB0cmFuc2Zvcm09InRyYW5zbGF0ZSg2MDE0LDUzMzUpIj48dXNlIHhsaW5rOmhyZWY9IiNiLTAiLz48L2c+CjxnIHRyYW5zZm9ybT0idHJhbnNsYXRlKDYzMDUsNTMzNSkiPjx1c2UgeGxpbms6aHJlZj0iI25fcmItMCIvPjwvZz4KPGcgdHJhbnNmb3JtPSJ0cmFuc2xhdGUoNjQwMiw1MzM1KSI+PHVzZSB4bGluazpocmVmPSIjcmItMCIvPjwvZz4KPGcgdHJhbnNmb3JtPSJ0cmFuc2xhdGUoNjQ5OSw1MzM1KSI+PHVzZSB4bGluazpocmVmPSIjcmVjdC0wIi8+PC9nPgo8ZyB0cmFuc2Zvcm09InRyYW5zbGF0ZSg2NTk2LDUzMzUpIj48dXNlIHhsaW5rOmhyZWY9IiNsLTAiLz48L2c+CjxnIHRyYW5zZm9ybT0idHJhbnNsYXRlKDk3LDU0MzIpIj48dXNlIHhsaW5rOmhyZWY9IiN0LTAiLz48L2c+CjxnIHRyYW5zZm9ybT0idHJhbnNsYXRlKDI5MSw1NDMyKSI+PHVzZSB4bGluazpocmVmPSIjcmVjdC0wIi8+PC9nPgo8ZyB0cmFuc2Zvcm09InRyYW5zbGF0ZSgzODgsNTQzMikiPjx1c2UgeGxpbms6aHJlZj0iI2wtMCIvPjwvZz4KPGcgdHJhbnNmb3JtPSJ0cmFuc2xhdGUoNTgyLDU0MzIpIj48dXNlIHhsaW5rOmhyZWY9IiNlbXB0eS0wIi8+PC9nPgo8ZyB0cmFuc2Zvcm09InRyYW5zbGF0ZSg2NzksNTQzMikiPjx1c2UgeGxpbms6aHJlZj0iI25fcmItMCIvPjwvZz4KPGcgdHJhbnNmb3JtPSJ0cmFuc2xhdGUoNzc2LDU0MzIpIj48dXNlIHhsaW5rOmhyZWY9IiNyZWN0LTAiLz48L2c+CjxnIHRyYW5zZm9ybT0idHJhbnNsYXRlKDg3Myw1NDMyKSI+PHVzZSB4bGluazpocmVmPSIjcmVjdC0wIi8+PC9nPgo8ZyB0cmFuc2Zvcm09InRyYW5zbGF0ZSg5NzAsNTQzMikiPjx1c2UgeGxpbms6aHJlZj0iI3JlY3QtMCIvPjwvZz4KPGcgdHJhbnNmb3JtPSJ0cmFuc2xhdGUoMTA2Nyw1NDMyKSI+PHVzZSB4bGluazpocmVmPSIjbHQtMCIvPjwvZz4KPGcgdHJhbnNmb3JtPSJ0cmFuc2xhdGUoMTM1OCw1NDMyKSI+PHVzZSB4bGluazpocmVmPSIjci0wIi8+PC9nPgo8ZyB0cmFuc2Zvcm09InRyYW5zbGF0ZSgxNDU1LDU0MzIpIj48dXNlIHhsaW5rOmhyZWY9IiNyZWN0LTAiLz48L2c+CjxnIHRyYW5zZm9ybT0idHJhbnNsYXRlKDE1NTIsNTQzMikiPjx1c2UgeGxpbms6aHJlZj0iI25fcmItMCIvPjwvZz4KPGcgdHJhbnNmb3JtPSJ0cmFuc2xhdGUoMTY0OSw1NDMyKSI+PHVzZSB4bGluazpocmVmPSIjcmVjdC0wIi8+PC9nPgo8ZyB0cmFuc2Zvcm09InRyYW5zbGF0ZSgxOTQwLDU0MzIpIj48dXNlIHhsaW5rOmhyZWY9IiNyLTAiLz48L2c+CjxnIHRyYW5zZm9ybT0idHJhbnNsYXRlKDIwMzcsNTQzMikiPjx1c2UgeGxpbms6aHJlZj0iI3JlY3QtMCIvPjwvZz4KPGcgdHJhbnNmb3JtPSJ0cmFuc2xhdGUoMjEzNCw1NDMyKSI+PHVzZSB4bGluazpocmVmPSIjbGItMCIvPjwvZz4KPGcgdHJhbnNmb3JtPSJ0cmFuc2xhdGUoMjMyOCw1NDMyKSI+PHVzZSB4bGluazpocmVmPSIjYi0wIi8+PC9nPgo8ZyB0cmFuc2Zvcm09InRyYW5zbGF0ZSgyNDI1LDU0MzIpIj48dXNlIHhsaW5rOmhyZWY9IiNuX3JiLTAiLz48L2c+CjxnIHRyYW5zZm9ybT0idHJhbnNsYXRlKDI1MjIsNTQzMikiPjx1c2UgeGxpbms6aHJlZj0iI3JlY3QtMCIvPjwvZz4KPGcgdHJhbnNmb3JtPSJ0cmFuc2xhdGUoMjYxOSw1NDMyKSI+PHVzZSB4bGluazpocmVmPSIjcmVjdC0wIi8+PC9nPgo8ZyB0cmFuc2Zvcm09InRyYW5zbGF0ZSgyNzE2LDU0MzIpIj48dXNlIHhsaW5rOmhyZWY9IiNyZWN0LTAiLz48L2c+CjxnIHRyYW5zZm9ybT0idHJhbnNsYXRlKDI4MTMsNTQzMikiPjx1c2UgeGxpbms6aHJlZj0iI2wtMCIvPjwvZz4KPGcgdHJhbnNmb3JtPSJ0cmFuc2xhdGUoMzEwNCw1NDMyKSI+PHVzZSB4bGluazpocmVmPSIjZW1wdHktMCIvPjwvZz4KPGcgdHJhbnNmb3JtPSJ0cmFuc2xhdGUoMzM5NSw1NDMyKSI+PHVzZSB4bGluazpocmVmPSIjdC0wIi8+PC9nPgo8ZyB0cmFuc2Zvcm09InRyYW5zbGF0ZSg0MDc0LDU0MzIpIj48dXNlIHhsaW5rOmhyZWY9IiN0LTAiLz48L2c+CjxnIHRyYW5zZm9ybT0idHJhbnNsYXRlKDQzNjUsNTQzMikiPjx1c2UgeGxpbms6aHJlZj0iI3QtMCIvPjwvZz4KPGcgdHJhbnNmb3JtPSJ0cmFuc2xhdGUoNDY1Niw1NDMyKSI+PHVzZSB4bGluazpocmVmPSIjdC0wIi8+PC9nPgo8ZyB0cmFuc2Zvcm09InRyYW5zbGF0ZSg0ODUwLDU0MzIpIj48dXNlIHhsaW5rOmhyZWY9IiNlbXB0eS0wIi8+PC9nPgo8ZyB0cmFuc2Zvcm09InRyYW5zbGF0ZSg1MDQ0LDU0MzIpIj48dXNlIHhsaW5rOmhyZWY9IiNyLTAiLz48L2c+CjxnIHRyYW5zZm9ybT0idHJhbnNsYXRlKDUxNDEsNTQzMikiPjx1c2UgeGxpbms6aHJlZj0iI2x0LTAiLz48L2c+CjxnIHRyYW5zZm9ybT0idHJhbnNsYXRlKDU0MzIsNTQzMikiPjx1c2UgeGxpbms6aHJlZj0iI25fcmItMCIvPjwvZz4KPGcgdHJhbnNmb3JtPSJ0cmFuc2xhdGUoNTUyOSw1NDMyKSI+PHVzZSB4bGluazpocmVmPSIjYi0wIi8+PC9nPgo8ZyB0cmFuc2Zvcm09InRyYW5zbGF0ZSg1NzIzLDU0MzIpIj48dXNlIHhsaW5rOmhyZWY9IiNyLTAiLz48L2c+CjxnIHRyYW5zZm9ybT0idHJhbnNsYXRlKDU4MjAsNTQzMikiPjx1c2UgeGxpbms6aHJlZj0iI3JlY3QtMCIvPjwvZz4KPGcgdHJhbnNmb3JtPSJ0cmFuc2xhdGUoNTkxNyw1NDMyKSI+PHVzZSB4bGluazpocmVmPSIjcmVjdC0wIi8+PC9nPgo8ZyB0cmFuc2Zvcm09InRyYW5zbGF0ZSg2MDE0LDU0MzIpIj48dXNlIHhsaW5rOmhyZWY9IiNyZWN0LTAiLz48L2c+CjxnIHRyYW5zZm9ybT0idHJhbnNsYXRlKDYxMTEsNTQzMikiPjx1c2UgeGxpbms6aHJlZj0iI2wtMCIvPjwvZz4KPGcgdHJhbnNmb3JtPSJ0cmFuc2xhdGUoNjMwNSw1NDMyKSI+PHVzZSB4bGluazpocmVmPSIjci0wIi8+PC9nPgo8ZyB0cmFuc2Zvcm09InRyYW5zbGF0ZSg2NDAyLDU0MzIpIj48dXNlIHhsaW5rOmhyZWY9IiNyZWN0LTAiLz48L2c+CjxnIHRyYW5zZm9ybT0idHJhbnNsYXRlKDE5NCw1NTI5KSI+PHVzZSB4bGluazpocmVmPSIjcmItMCIvPjwvZz4KPGcgdHJhbnNmb3JtPSJ0cmFuc2xhdGUoMjkxLDU1MjkpIj48dXNlIHhsaW5rOmhyZWY9IiNsdC0wIi8+PC9nPgo8ZyB0cmFuc2Zvcm09InRyYW5zbGF0ZSg2NzksNTUyOSkiPjx1c2UgeGxpbms6aHJlZj0iI3ItMCIvPjwvZz4KPGcgdHJhbnNmb3JtPSJ0cmFuc2xhdGUoNzc2LDU1MjkpIj48dXNlIHhsaW5rOmhyZWY9IiNyZWN0LTAiLz48L2c+CjxnIHRyYW5zZm9ybT0idHJhbnNsYXRlKDk3MCw1NTI5KSI+PHVzZSB4bGluazpocmVmPSIjcmVjdC0wIi8+PC9nPgo8ZyB0cmFuc2Zvcm09InRyYW5zbGF0ZSgxMjYxLDU1MjkpIj48dXNlIHhsaW5rOmhyZWY9IiNlbXB0eS0wIi8+PC9nPgo8ZyB0cmFuc2Zvcm09InRyYW5zbGF0ZSgxNDU1LDU1MjkpIj48dXNlIHhsaW5rOmhyZWY9IiNyZWN0LTAiLz48L2c+CjxnIHRyYW5zZm9ybT0idHJhbnNsYXRlKDE1NTIsNTUyOSkiPjx1c2UgeGxpbms6aHJlZj0iI3JlY3QtMCIvPjwvZz4KPGcgdHJhbnNmb3JtPSJ0cmFuc2xhdGUoMTY0OSw1NTI5KSI+PHVzZSB4bGluazpocmVmPSIjcmVjdC0wIi8+PC9nPgo8ZyB0cmFuc2Zvcm09InRyYW5zbGF0ZSgyMTM0LDU1MjkpIj48dXNlIHhsaW5rOmhyZWY9IiN0LTAiLz48L2c+CjxnIHRyYW5zZm9ybT0idHJhbnNsYXRlKDIyMzEsNTUyOSkiPjx1c2UgeGxpbms6aHJlZj0iI25fcmItMCIvPjwvZz4KPGcgdHJhbnNmb3JtPSJ0cmFuc2xhdGUoMjMyOCw1NTI5KSI+PHVzZSB4bGluazpocmVmPSIjcmVjdC0wIi8+PC9nPgo8ZyB0cmFuc2Zvcm09InRyYW5zbGF0ZSgyNDI1LDU1MjkpIj48dXNlIHhsaW5rOmhyZWY9IiNyZWN0LTAiLz48L2c+CjxnIHRyYW5zZm9ybT0idHJhbnNsYXRlKDI1MjIsNTUyOSkiPjx1c2UgeGxpbms6aHJlZj0iI3JlY3QtMCIvPjwvZz4KPGcgdHJhbnNmb3JtPSJ0cmFuc2xhdGUoMjYxOSw1NTI5KSI+PHVzZSB4bGluazpocmVmPSIjcmVjdC0wIi8+PC9nPgo8ZyB0cmFuc2Zvcm09InRyYW5zbGF0ZSgyNzE2LDU1MjkpIj48dXNlIHhsaW5rOmhyZWY9IiNyZWN0LTAiLz48L2c+CjxnIHRyYW5zZm9ybT0idHJhbnNsYXRlKDI5MTAsNTUyOSkiPjx1c2UgeGxpbms6aHJlZj0iI2VtcHR5LTAiLz48L2c+CjxnIHRyYW5zZm9ybT0idHJhbnNsYXRlKDMyMDEsNTUyOSkiPjx1c2UgeGxpbms6aHJlZj0iI2VtcHR5LTAiLz48L2c+CjxnIHRyYW5zZm9ybT0idHJhbnNsYXRlKDM0OTIsNTUyOSkiPjx1c2UgeGxpbms6aHJlZj0iI25fcmItMCIvPjwvZz4KPGcgdHJhbnNmb3JtPSJ0cmFuc2xhdGUoMzU4OSw1NTI5KSI+PHVzZSB4bGluazpocmVmPSIjcmItMCIvPjwvZz4KPGcgdHJhbnNmb3JtPSJ0cmFuc2xhdGUoMzY4Niw1NTI5KSI+PHVzZSB4bGluazpocmVmPSIjbC0wIi8+PC9nPgo8ZyB0cmFuc2Zvcm09InRyYW5zbGF0ZSgzNzgzLDU1MjkpIj48dXNlIHhsaW5rOmhyZWY9IiNuX3JiLTAiLz48L2c+CjxnIHRyYW5zZm9ybT0idHJhbnNsYXRlKDM4ODAsNTUyOSkiPjx1c2UgeGxpbms6aHJlZj0iI2ItMCIvPjwvZz4KPGcgdHJhbnNmb3JtPSJ0cmFuc2xhdGUoNDE3MSw1NTI5KSI+PHVzZSB4bGluazpocmVmPSIjYi0wIi8+PC9nPgo8ZyB0cmFuc2Zvcm09InRyYW5zbGF0ZSg0NzUzLDU1MjkpIj48dXNlIHhsaW5rOmhyZWY9IiNlbXB0eS0wIi8+PC9nPgo8ZyB0cmFuc2Zvcm09InRyYW5zbGF0ZSg1MTQxLDU1MjkpIj48dXNlIHhsaW5rOmhyZWY9IiNuX3JiLTAiLz48L2c+CjxnIHRyYW5zZm9ybT0idHJhbnNsYXRlKDUyMzgsNTUyOSkiPjx1c2UgeGxpbms6aHJlZj0iI2ItMCIvPjwvZz4KPGcgdHJhbnNmb3JtPSJ0cmFuc2xhdGUoNTQzMiw1NTI5KSI+PHVzZSB4bGluazpocmVmPSIjci0wIi8+PC9nPgo8ZyB0cmFuc2Zvcm09InRyYW5zbGF0ZSg1NTI5LDU1MjkpIj48dXNlIHhsaW5rOmhyZWY9IiNyZWN0LTAiLz48L2c+CjxnIHRyYW5zZm9ybT0idHJhbnNsYXRlKDU4MjAsNTUyOSkiPjx1c2UgeGxpbms6aHJlZj0iI3JlY3QtMCIvPjwvZz4KPGcgdHJhbnNmb3JtPSJ0cmFuc2xhdGUoNTkxNyw1NTI5KSI+PHVzZSB4bGluazpocmVmPSIjcmVjdC0wIi8+PC9nPgo8ZyB0cmFuc2Zvcm09InRyYW5zbGF0ZSg2MDE0LDU1MjkpIj48dXNlIHhsaW5rOmhyZWY9IiNsdC0wIi8+PC9nPgo8ZyB0cmFuc2Zvcm09InRyYW5zbGF0ZSg2NDAyLDU1MjkpIj48dXNlIHhsaW5rOmhyZWY9IiNydC0wIi8+PC9nPgo8ZyB0cmFuc2Zvcm09InRyYW5zbGF0ZSg2NDk5LDU1MjkpIj48dXNlIHhsaW5rOmhyZWY9IiNsYi0wIi8+PC9nPgo8ZyB0cmFuc2Zvcm09InRyYW5zbGF0ZSgwLDU2MjYpIj48dXNlIHhsaW5rOmhyZWY9IiNiLTAiLz48L2c+CjxnIHRyYW5zZm9ybT0idHJhbnNsYXRlKDE5NCw1NjI2KSI+PHVzZSB4bGluazpocmVmPSIjdC0wIi8+PC9nPgo8ZyB0cmFuc2Zvcm09InRyYW5zbGF0ZSgzODgsNTYyNikiPjx1c2UgeGxpbms6aHJlZj0iI3ItMCIvPjwvZz4KPGcgdHJhbnNmb3JtPSJ0cmFuc2xhdGUoNDg1LDU2MjYpIj48dXNlIHhsaW5rOmhyZWY9IiNyZWN0LTAiLz48L2c+CjxnIHRyYW5zZm9ybT0idHJhbnNsYXRlKDU4Miw1NjI2KSI+PHVzZSB4bGluazpocmVmPSIjbC0wIi8+PC9nPgo8ZyB0cmFuc2Zvcm09InRyYW5zbGF0ZSg3NzYsNTYyNikiPjx1c2UgeGxpbms6aHJlZj0iI3J0LTAiLz48L2c+CjxnIHRyYW5zZm9ybT0idHJhbnNsYXRlKDg3Myw1NjI2KSI+PHVzZSB4bGluazpocmVmPSIjcmVjdC0wIi8+PC9nPgo8ZyB0cmFuc2Zvcm09InRyYW5zbGF0ZSg5NzAsNTYyNikiPjx1c2UgeGxpbms6aHJlZj0iI2x0LTAiLz48L2c+CjxnIHRyYW5zZm9ybT0idHJhbnNsYXRlKDExNjQsNTYyNikiPjx1c2UgeGxpbms6aHJlZj0iI2VtcHR5LTAiLz48L2c+CjxnIHRyYW5zZm9ybT0idHJhbnNsYXRlKDEzNTgsNTYyNikiPjx1c2UgeGxpbms6aHJlZj0iI25fcmItMCIvPjwvZz4KPGcgdHJhbnNmb3JtPSJ0cmFuc2xhdGUoMTQ1NSw1NjI2KSI+PHVzZSB4bGluazpocmVmPSIjcmVjdC0wIi8+PC9nPgo8ZyB0cmFuc2Zvcm09InRyYW5zbGF0ZSgxNTUyLDU2MjYpIj48dXNlIHhsaW5rOmhyZWY9IiNyZWN0LTAiLz48L2c+CjxnIHRyYW5zZm9ybT0idHJhbnNsYXRlKDE2NDksNTYyNikiPjx1c2UgeGxpbms6aHJlZj0iI3JlY3QtMCIvPjwvZz4KPGcgdHJhbnNmb3JtPSJ0cmFuc2xhdGUoMTc0Niw1NjI2KSI+PHVzZSB4bGluazpocmVmPSIjbGItMCIvPjwvZz4KPGcgdHJhbnNmb3JtPSJ0cmFuc2xhdGUoMjAzNyw1NjI2KSI+PHVzZSB4bGluazpocmVmPSIjYi0wIi8+PC9nPgo8ZyB0cmFuc2Zvcm09InRyYW5zbGF0ZSgyMjMxLDU2MjYpIj48dXNlIHhsaW5rOmhyZWY9IiNyLTAiLz48L2c+CjxnIHRyYW5zZm9ybT0idHJhbnNsYXRlKDIzMjgsNTYyNikiPjx1c2UgeGxpbms6aHJlZj0iI2x0LTAiLz48L2c+CjxnIHRyYW5zZm9ybT0idHJhbnNsYXRlKDI1MjIsNTYyNikiPjx1c2UgeGxpbms6aHJlZj0iI3JlY3QtMCIvPjwvZz4KPGcgdHJhbnNmb3JtPSJ0cmFuc2xhdGUoMjcxNiw1NjI2KSI+PHVzZSB4bGluazpocmVmPSIjcmVjdC0wIi8+PC9nPgo8ZyB0cmFuc2Zvcm09InRyYW5zbGF0ZSgzMDA3LDU2MjYpIj48dXNlIHhsaW5rOmhyZWY9IiNlbXB0eS0wIi8+PC9nPgo8ZyB0cmFuc2Zvcm09InRyYW5zbGF0ZSgzNDkyLDU2MjYpIj48dXNlIHhsaW5rOmhyZWY9IiNyLTAiLz48L2c+CjxnIHRyYW5zZm9ybT0idHJhbnNsYXRlKDM1ODksNTYyNikiPjx1c2UgeGxpbms6aHJlZj0iI2x0LTAiLz48L2c+CjxnIHRyYW5zZm9ybT0idHJhbnNsYXRlKDM3ODMsNTYyNikiPjx1c2UgeGxpbms6aHJlZj0iI3JiLTAiLz48L2c+CjxnIHRyYW5zZm9ybT0idHJhbnNsYXRlKDM4ODAsNTYyNikiPjx1c2UgeGxpbms6aHJlZj0iI3JlY3QtMCIvPjwvZz4KPGcgdHJhbnNmb3JtPSJ0cmFuc2xhdGUoMzk3Nyw1NjI2KSI+PHVzZSB4bGluazpocmVmPSIjbC0wIi8+PC9nPgo8ZyB0cmFuc2Zvcm09InRyYW5zbGF0ZSg0MDc0LDU2MjYpIj48dXNlIHhsaW5rOmhyZWY9IiNuX3JiLTAiLz48L2c+CjxnIHRyYW5zZm9ybT0idHJhbnNsYXRlKDQxNzEsNTYyNikiPjx1c2UgeGxpbms6aHJlZj0iI3JlY3QtMCIvPjwvZz4KPGcgdHJhbnNmb3JtPSJ0cmFuc2xhdGUoNDI2OCw1NjI2KSI+PHVzZSB4bGluazpocmVmPSIjcmVjdC0wIi8+PC9nPgo8ZyB0cmFuc2Zvcm09InRyYW5zbGF0ZSg0MzY1LDU2MjYpIj48dXNlIHhsaW5rOmhyZWY9IiNyZWN0LTAiLz48L2c+CjxnIHRyYW5zZm9ybT0idHJhbnNsYXRlKDQ0NjIsNTYyNikiPjx1c2UgeGxpbms6aHJlZj0iI2wtMCIvPjwvZz4KPGcgdHJhbnNmb3JtPSJ0cmFuc2xhdGUoNDY1Niw1NjI2KSI+PHVzZSB4bGluazpocmVmPSIjZW1wdHktMCIvPjwvZz4KPGcgdHJhbnNmb3JtPSJ0cmFuc2xhdGUoNDk0Nyw1NjI2KSI+PHVzZSB4bGluazpocmVmPSIjci0wIi8+PC9nPgo8ZyB0cmFuc2Zvcm09InRyYW5zbGF0ZSg1MDQ0LDU2MjYpIj48dXNlIHhsaW5rOmhyZWY9IiNyZWN0LTAiLz48L2c+CjxnIHRyYW5zZm9ybT0idHJhbnNsYXRlKDUxNDEsNTYyNikiPjx1c2UgeGxpbms6aHJlZj0iI3JlY3QtMCIvPjwvZz4KPGcgdHJhbnNmb3JtPSJ0cmFuc2xhdGUoNTIzOCw1NjI2KSI+PHVzZSB4bGluazpocmVmPSIjcmVjdC0wIi8+PC9nPgo8ZyB0cmFuc2Zvcm09InRyYW5zbGF0ZSg1MzM1LDU2MjYpIj48dXNlIHhsaW5rOmhyZWY9IiNsYi0wIi8+PC9nPgo8ZyB0cmFuc2Zvcm09InRyYW5zbGF0ZSg1NTI5LDU2MjYpIj48dXNlIHhsaW5rOmhyZWY9IiN0LTAiLz48L2c+CjxnIHRyYW5zZm9ybT0idHJhbnNsYXRlKDU3MjMsNTYyNikiPjx1c2UgeGxpbms6aHJlZj0iI3JiLTAiLz48L2c+CjxnIHRyYW5zZm9ybT0idHJhbnNsYXRlKDU4MjAsNTYyNikiPjx1c2UgeGxpbms6aHJlZj0iI3JlY3QtMCIvPjwvZz4KPGcgdHJhbnNmb3JtPSJ0cmFuc2xhdGUoNjExMSw1NjI2KSI+PHVzZSB4bGluazpocmVmPSIjbl9yYi0wIi8+PC9nPgo8ZyB0cmFuc2Zvcm09InRyYW5zbGF0ZSg2MjA4LDU2MjYpIj48dXNlIHhsaW5rOmhyZWY9IiNyYi0wIi8+PC9nPgo8ZyB0cmFuc2Zvcm09InRyYW5zbGF0ZSg2MzA1LDU2MjYpIj48dXNlIHhsaW5rOmhyZWY9IiNsYi0wIi8+PC9nPgo8ZyB0cmFuc2Zvcm09InRyYW5zbGF0ZSg2NDk5LDU2MjYpIj48dXNlIHhsaW5rOmhyZWY9IiN0LTAiLz48L2c+CjxnIHRyYW5zZm9ybT0idHJhbnNsYXRlKDAsNTcyMykiPjx1c2UgeGxpbms6aHJlZj0iI3JlY3QtMCIvPjwvZz4KPGcgdHJhbnNmb3JtPSJ0cmFuc2xhdGUoMTM1OCw1NzIzKSI+PHVzZSB4bGluazpocmVmPSIjci0wIi8+PC9nPgo8ZyB0cmFuc2Zvcm09InRyYW5zbGF0ZSgxNDU1LDU3MjMpIj48dXNlIHhsaW5rOmhyZWY9IiNyZWN0LTAiLz48L2c+CjxnIHRyYW5zZm9ybT0idHJhbnNsYXRlKDE3NDYsNTcyMykiPjx1c2UgeGxpbms6aHJlZj0iI3J0LTAiLz48L2c+CjxnIHRyYW5zZm9ybT0idHJhbnNsYXRlKDE4NDMsNTcyMykiPjx1c2UgeGxpbms6aHJlZj0iI2wtMCIvPjwvZz4KPGcgdHJhbnNmb3JtPSJ0cmFuc2xhdGUoMjAzNyw1NzIzKSI+PHVzZSB4bGluazpocmVmPSIjcmVjdC0wIi8+PC9nPgo8ZyB0cmFuc2Zvcm09InRyYW5zbGF0ZSgyMTM0LDU3MjMpIj48dXNlIHhsaW5rOmhyZWY9IiNsYi0wIi8+PC9nPgo8ZyB0cmFuc2Zvcm09InRyYW5zbGF0ZSgyNDI1LDU3MjMpIj48dXNlIHhsaW5rOmhyZWY9IiNyYi0wIi8+PC9nPgo8ZyB0cmFuc2Zvcm09InRyYW5zbGF0ZSgyNTIyLDU3MjMpIj48dXNlIHhsaW5rOmhyZWY9IiNsdC0wIi8+PC9nPgo8ZyB0cmFuc2Zvcm09InRyYW5zbGF0ZSgyNzE2LDU3MjMpIj48dXNlIHhsaW5rOmhyZWY9IiNydC0wIi8+PC9nPgo8ZyB0cmFuc2Zvcm09InRyYW5zbGF0ZSgyODEzLDU3MjMpIj48dXNlIHhsaW5rOmhyZWY9IiNyZWN0LTAiLz48L2c+CjxnIHRyYW5zZm9ybT0idHJhbnNsYXRlKDI5MTAsNTcyMykiPjx1c2UgeGxpbms6aHJlZj0iI2wtMCIvPjwvZz4KPGcgdHJhbnNmb3JtPSJ0cmFuc2xhdGUoMzEwNCw1NzIzKSI+PHVzZSB4bGluazpocmVmPSIjbl9yYi0wIi8+PC9nPgo8ZyB0cmFuc2Zvcm09InRyYW5zbGF0ZSgzMjAxLDU3MjMpIj48dXNlIHhsaW5rOmhyZWY9IiNyYi0wIi8+PC9nPgo8ZyB0cmFuc2Zvcm09InRyYW5zbGF0ZSgzMjk4LDU3MjMpIj48dXNlIHhsaW5rOmhyZWY9IiNsYi0wIi8+PC9nPgo8ZyB0cmFuc2Zvcm09InRyYW5zbGF0ZSgzNzgzLDU3MjMpIj48dXNlIHhsaW5rOmhyZWY9IiNydC0wIi8+PC9nPgo8ZyB0cmFuc2Zvcm09InRyYW5zbGF0ZSgzODgwLDU3MjMpIj48dXNlIHhsaW5rOmhyZWY9IiNyZWN0LTAiLz48L2c+CjxnIHRyYW5zZm9ybT0idHJhbnNsYXRlKDQwNzQsNTcyMykiPjx1c2UgeGxpbms6aHJlZj0iI3ItMCIvPjwvZz4KPGcgdHJhbnNmb3JtPSJ0cmFuc2xhdGUoNDE3MSw1NzIzKSI+PHVzZSB4bGluazpocmVmPSIjcmVjdC0wIi8+PC9nPgo8ZyB0cmFuc2Zvcm09InRyYW5zbGF0ZSg0NTU5LDU3MjMpIj48dXNlIHhsaW5rOmhyZWY9IiNlbXB0eS0wIi8+PC9nPgo8ZyB0cmFuc2Zvcm09InRyYW5zbGF0ZSg0NzUzLDU3MjMpIj48dXNlIHhsaW5rOmhyZWY9IiNlbXB0eS0wIi8+PC9nPgo8ZyB0cmFuc2Zvcm09InRyYW5zbGF0ZSg1MjM4LDU3MjMpIj48dXNlIHhsaW5rOmhyZWY9IiNyZWN0LTAiLz48L2c+CjxnIHRyYW5zZm9ybT0idHJhbnNsYXRlKDUzMzUsNTcyMykiPjx1c2UgeGxpbms6aHJlZj0iI2x0LTAiLz48L2c+CjxnIHRyYW5zZm9ybT0idHJhbnNsYXRlKDU2MjYsNTcyMykiPjx1c2UgeGxpbms6aHJlZj0iI25fcmItMCIvPjwvZz4KPGcgdHJhbnNmb3JtPSJ0cmFuc2xhdGUoNTcyMyw1NzIzKSI+PHVzZSB4bGluazpocmVmPSIjcmVjdC0wIi8+PC9nPgo8ZyB0cmFuc2Zvcm09InRyYW5zbGF0ZSg1ODIwLDU3MjMpIj48dXNlIHhsaW5rOmhyZWY9IiNyZWN0LTAiLz48L2c+CjxnIHRyYW5zZm9ybT0idHJhbnNsYXRlKDU5MTcsNTcyMykiPjx1c2UgeGxpbms6aHJlZj0iI3JlY3QtMCIvPjwvZz4KPGcgdHJhbnNmb3JtPSJ0cmFuc2xhdGUoNjAxNCw1NzIzKSI+PHVzZSB4bGluazpocmVmPSIjcmVjdC0wIi8+PC9nPgo8ZyB0cmFuc2Zvcm09InRyYW5zbGF0ZSg2MTExLDU3MjMpIj48dXNlIHhsaW5rOmhyZWY9IiNyZWN0LTAiLz48L2c+CjxnIHRyYW5zZm9ybT0idHJhbnNsYXRlKDYyMDgsNTcyMykiPjx1c2UgeGxpbms6aHJlZj0iI3JlY3QtMCIvPjwvZz4KPGcgdHJhbnNmb3JtPSJ0cmFuc2xhdGUoNjMwNSw1NzIzKSI+PHVzZSB4bGluazpocmVmPSIjcmVjdC0wIi8+PC9nPgo8ZyB0cmFuc2Zvcm09InRyYW5zbGF0ZSg2NDAyLDU3MjMpIj48dXNlIHhsaW5rOmhyZWY9IiNsLTAiLz48L2c+CjxnIHRyYW5zZm9ybT0idHJhbnNsYXRlKDY0OTksNTcyMykiPjx1c2UgeGxpbms6aHJlZj0iI25fcmItMCIvPjwvZz4KPGcgdHJhbnNmb3JtPSJ0cmFuc2xhdGUoNjU5Niw1NzIzKSI+PHVzZSB4bGluazpocmVmPSIjYi0wIi8+PC9nPgo8ZyB0cmFuc2Zvcm09InRyYW5zbGF0ZSgwLDU4MjApIj48dXNlIHhsaW5rOmhyZWY9IiN0LTAiLz48L2c+CjxnIHRyYW5zZm9ybT0idHJhbnNsYXRlKDI5MSw1ODIwKSI+PHVzZSB4bGluazpocmVmPSIjci0wIi8+PC9nPgo8ZyB0cmFuc2Zvcm09InRyYW5zbGF0ZSgzODgsNTgyMCkiPjx1c2UgeGxpbms6aHJlZj0iI2wtMCIvPjwvZz4KPGcgdHJhbnNmb3JtPSJ0cmFuc2xhdGUoNTgyLDU4MjApIj48dXNlIHhsaW5rOmhyZWY9IiNyLTAiLz48L2c+CjxnIHRyYW5zZm9ybT0idHJhbnNsYXRlKDY3OSw1ODIwKSI+PHVzZSB4bGluazpocmVmPSIjcmVjdC0wIi8+PC9nPgo8ZyB0cmFuc2Zvcm09InRyYW5zbGF0ZSg3NzYsNTgyMCkiPjx1c2UgeGxpbms6aHJlZj0iI2xiLTAiLz48L2c+CjxnIHRyYW5zZm9ybT0idHJhbnNsYXRlKDk3MCw1ODIwKSI+PHVzZSB4bGluazpocmVmPSIjcmItMCIvPjwvZz4KPGcgdHJhbnNmb3JtPSJ0cmFuc2xhdGUoMTA2Nyw1ODIwKSI+PHVzZSB4bGluazpocmVmPSIjbGItMCIvPjwvZz4KPGcgdHJhbnNmb3JtPSJ0cmFuc2xhdGUoMTQ1NSw1ODIwKSI+PHVzZSB4bGluazpocmVmPSIjdC0wIi8+PC9nPgo8ZyB0cmFuc2Zvcm09InRyYW5zbGF0ZSgyMDM3LDU4MjApIj48dXNlIHhsaW5rOmhyZWY9IiNydC0wIi8+PC9nPgo8ZyB0cmFuc2Zvcm09InRyYW5zbGF0ZSgyMTM0LDU4MjApIj48dXNlIHhsaW5rOmhyZWY9IiNyZWN0LTAiLz48L2c+CjxnIHRyYW5zZm9ybT0idHJhbnNsYXRlKDIyMzEsNTgyMCkiPjx1c2UgeGxpbms6aHJlZj0iI2wtMCIvPjwvZz4KPGcgdHJhbnNmb3JtPSJ0cmFuc2xhdGUoMjQyNSw1ODIwKSI+PHVzZSB4bGluazpocmVmPSIjdC0wIi8+PC9nPgo8ZyB0cmFuc2Zvcm09InRyYW5zbGF0ZSgyODEzLDU4MjApIj48dXNlIHhsaW5rOmhyZWY9IiN0LTAiLz48L2c+CjxnIHRyYW5zZm9ybT0idHJhbnNsYXRlKDMwMDcsNTgyMCkiPjx1c2UgeGxpbms6aHJlZj0iI25fcmItMCIvPjwvZz4KPGcgdHJhbnNmb3JtPSJ0cmFuc2xhdGUoMzEwNCw1ODIwKSI+PHVzZSB4bGluazpocmVmPSIjcmItMCIvPjwvZz4KPGcgdHJhbnNmb3JtPSJ0cmFuc2xhdGUoMzIwMSw1ODIwKSI+PHVzZSB4bGluazpocmVmPSIjcmVjdC0wIi8+PC9nPgo8ZyB0cmFuc2Zvcm09InRyYW5zbGF0ZSgzMjk4LDU4MjApIj48dXNlIHhsaW5rOmhyZWY9IiNyZWN0LTAiLz48L2c+CjxnIHRyYW5zZm9ybT0idHJhbnNsYXRlKDMzOTUsNTgyMCkiPjx1c2UgeGxpbms6aHJlZj0iI3JlY3QtMCIvPjwvZz4KPGcgdHJhbnNmb3JtPSJ0cmFuc2xhdGUoMzQ5Miw1ODIwKSI+PHVzZSB4bGluazpocmVmPSIjbGItMCIvPjwvZz4KPGcgdHJhbnNmb3JtPSJ0cmFuc2xhdGUoMzY4Niw1ODIwKSI+PHVzZSB4bGluazpocmVmPSIjYi0wIi8+PC9nPgo8ZyB0cmFuc2Zvcm09InRyYW5zbGF0ZSgzODgwLDU4MjApIj48dXNlIHhsaW5rOmhyZWY9IiNydC0wIi8+PC9nPgo8ZyB0cmFuc2Zvcm09InRyYW5zbGF0ZSgzOTc3LDU4MjApIj48dXNlIHhsaW5rOmhyZWY9IiNsLTAiLz48L2c+CjxnIHRyYW5zZm9ybT0idHJhbnNsYXRlKDQxNzEsNTgyMCkiPjx1c2UgeGxpbms6aHJlZj0iI3QtMCIvPjwvZz4KPGcgdHJhbnNmb3JtPSJ0cmFuc2xhdGUoNDM2NSw1ODIwKSI+PHVzZSB4bGluazpocmVmPSIjYi0wIi8+PC9nPgo8ZyB0cmFuc2Zvcm09InRyYW5zbGF0ZSg0ODUwLDU4MjApIj48dXNlIHhsaW5rOmhyZWY9IiNlbXB0eS0wIi8+PC9nPgo8ZyB0cmFuc2Zvcm09InRyYW5zbGF0ZSg1MDQ0LDU4MjApIj48dXNlIHhsaW5rOmhyZWY9IiNlbXB0eS0wIi8+PC9nPgo8ZyB0cmFuc2Zvcm09InRyYW5zbGF0ZSg1MjM4LDU4MjApIj48dXNlIHhsaW5rOmhyZWY9IiN0LTAiLz48L2c+CjxnIHRyYW5zZm9ybT0idHJhbnNsYXRlKDU1MjksNTgyMCkiPjx1c2UgeGxpbms6aHJlZj0iI3JiLTAiLz48L2c+CjxnIHRyYW5zZm9ybT0idHJhbnNsYXRlKDU2MjYsNTgyMCkiPjx1c2UgeGxpbms6aHJlZj0iI3JlY3QtMCIvPjwvZz4KPGcgdHJhbnNmb3JtPSJ0cmFuc2xhdGUoNTcyMyw1ODIwKSI+PHVzZSB4bGluazpocmVmPSIjcmVjdC0wIi8+PC9nPgo8ZyB0cmFuc2Zvcm09InRyYW5zbGF0ZSg1ODIwLDU4MjApIj48dXNlIHhsaW5rOmhyZWY9IiNyZWN0LTAiLz48L2c+CjxnIHRyYW5zZm9ybT0idHJhbnNsYXRlKDU5MTcsNTgyMCkiPjx1c2UgeGxpbms6aHJlZj0iI3JlY3QtMCIvPjwvZz4KPGcgdHJhbnNmb3JtPSJ0cmFuc2xhdGUoNjAxNCw1ODIwKSI+PHVzZSB4bGluazpocmVmPSIjcmVjdC0wIi8+PC9nPgo8ZyB0cmFuc2Zvcm09InRyYW5zbGF0ZSg2MTExLDU4MjApIj48dXNlIHhsaW5rOmhyZWY9IiNyZWN0LTAiLz48L2c+CjxnIHRyYW5zZm9ybT0idHJhbnNsYXRlKDYyMDgsNTgyMCkiPjx1c2UgeGxpbms6aHJlZj0iI3JlY3QtMCIvPjwvZz4KPGcgdHJhbnNmb3JtPSJ0cmFuc2xhdGUoNjMwNSw1ODIwKSI+PHVzZSB4bGluazpocmVmPSIjbHQtMCIvPjwvZz4KPGcgdHJhbnNmb3JtPSJ0cmFuc2xhdGUoNjQwMiw1ODIwKSI+PHVzZSB4bGluazpocmVmPSIjbl9yYi0wIi8+PC9nPgo8ZyB0cmFuc2Zvcm09InRyYW5zbGF0ZSg2NDk5LDU4MjApIj48dXNlIHhsaW5rOmhyZWY9IiNyYi0wIi8+PC9nPgo8ZyB0cmFuc2Zvcm09InRyYW5zbGF0ZSg2NTk2LDU4MjApIj48dXNlIHhsaW5rOmhyZWY9IiNsdC0wIi8+PC9nPgo8ZyB0cmFuc2Zvcm09InRyYW5zbGF0ZSg3NzYsNTkxNykiPjx1c2UgeGxpbms6aHJlZj0iI3JlY3QtMCIvPjwvZz4KPGcgdHJhbnNmb3JtPSJ0cmFuc2xhdGUoOTcwLDU5MTcpIj48dXNlIHhsaW5rOmhyZWY9IiNydC0wIi8+PC9nPgo8ZyB0cmFuc2Zvcm09InRyYW5zbGF0ZSgxMDY3LDU5MTcpIj48dXNlIHhsaW5rOmhyZWY9IiNyZWN0LTAiLz48L2c+CjxnIHRyYW5zZm9ybT0idHJhbnNsYXRlKDE3NDYsNTkxNykiPjx1c2UgeGxpbms6aHJlZj0iI3JiLTAiLz48L2c+CjxnIHRyYW5zZm9ybT0idHJhbnNsYXRlKDE4NDMsNTkxNykiPjx1c2UgeGxpbms6aHJlZj0iI2xiLTAiLz48L2c+CjxnIHRyYW5zZm9ybT0idHJhbnNsYXRlKDIxMzQsNTkxNykiPjx1c2UgeGxpbms6aHJlZj0iI3QtMCIvPjwvZz4KPGcgdHJhbnNmb3JtPSJ0cmFuc2xhdGUoMjYxOSw1OTE3KSI+PHVzZSB4bGluazpocmVmPSIjbl9yYi0wIi8+PC9nPgo8ZyB0cmFuc2Zvcm09InRyYW5zbGF0ZSgyNzE2LDU5MTcpIj48dXNlIHhsaW5rOmhyZWY9IiNiLTAiLz48L2c+CjxnIHRyYW5zZm9ybT0idHJhbnNsYXRlKDI5MTAsNTkxNykiPjx1c2UgeGxpbms6aHJlZj0iI3ItMCIvPjwvZz4KPGcgdHJhbnNmb3JtPSJ0cmFuc2xhdGUoMzAwNyw1OTE3KSI+PHVzZSB4bGluazpocmVmPSIjcmVjdC0wIi8+PC9nPgo8ZyB0cmFuc2Zvcm09InRyYW5zbGF0ZSgzMTA0LDU5MTcpIj48dXNlIHhsaW5rOmhyZWY9IiNyZWN0LTAiLz48L2c+CjxnIHRyYW5zZm9ybT0idHJhbnNsYXRlKDM0OTIsNTkxNykiPjx1c2UgeGxpbms6aHJlZj0iI3JlY3QtMCIvPjwvZz4KPGcgdHJhbnNmb3JtPSJ0cmFuc2xhdGUoMzY4Niw1OTE3KSI+PHVzZSB4bGluazpocmVmPSIjdC0wIi8+PC9nPgo8ZyB0cmFuc2Zvcm09InRyYW5zbGF0ZSgzOTc3LDU5MTcpIj48dXNlIHhsaW5rOmhyZWY9IiNuX3JiLTAiLz48L2c+CjxnIHRyYW5zZm9ybT0idHJhbnNsYXRlKDQwNzQsNTkxNykiPjx1c2UgeGxpbms6aHJlZj0iI2ItMCIvPjwvZz4KPGcgdHJhbnNmb3JtPSJ0cmFuc2xhdGUoNDM2NSw1OTE3KSI+PHVzZSB4bGluazpocmVmPSIjcnQtMCIvPjwvZz4KPGcgdHJhbnNmb3JtPSJ0cmFuc2xhdGUoNDQ2Miw1OTE3KSI+PHVzZSB4bGluazpocmVmPSIjcmVjdC0wIi8+PC9nPgo8ZyB0cmFuc2Zvcm09InRyYW5zbGF0ZSg0NTU5LDU5MTcpIj48dXNlIHhsaW5rOmhyZWY9IiNyZWN0LTAiLz48L2c+CjxnIHRyYW5zZm9ybT0idHJhbnNsYXRlKDQ2NTYsNTkxNykiPjx1c2UgeGxpbms6aHJlZj0iI2wtMCIvPjwvZz4KPGcgdHJhbnNmb3JtPSJ0cmFuc2xhdGUoNTE0MSw1OTE3KSI+PHVzZSB4bGluazpocmVmPSIjZW1wdHktMCIvPjwvZz4KPGcgdHJhbnNmb3JtPSJ0cmFuc2xhdGUoNTMzNSw1OTE3KSI+PHVzZSB4bGluazpocmVmPSIjZW1wdHktMCIvPjwvZz4KPGcgdHJhbnNmb3JtPSJ0cmFuc2xhdGUoNTUyOSw1OTE3KSI+PHVzZSB4bGluazpocmVmPSIjcmVjdC0wIi8+PC9nPgo8ZyB0cmFuc2Zvcm09InRyYW5zbGF0ZSg1ODIwLDU5MTcpIj48dXNlIHhsaW5rOmhyZWY9IiNyZWN0LTAiLz48L2c+CjxnIHRyYW5zZm9ybT0idHJhbnNsYXRlKDYyMDgsNTkxNykiPjx1c2UgeGxpbms6aHJlZj0iI3JlY3QtMCIvPjwvZz4KPGcgdHJhbnNmb3JtPSJ0cmFuc2xhdGUoNjMwNSw1OTE3KSI+PHVzZSB4bGluazpocmVmPSIjbl9yYi0wIi8+PC9nPgo8ZyB0cmFuc2Zvcm09InRyYW5zbGF0ZSg2NDAyLDU5MTcpIj48dXNlIHhsaW5rOmhyZWY9IiNyYi0wIi8+PC9nPgo8ZyB0cmFuc2Zvcm09InRyYW5zbGF0ZSg2NDk5LDU5MTcpIj48dXNlIHhsaW5rOmhyZWY9IiNyZWN0LTAiLz48L2c+CjxnIHRyYW5zZm9ybT0idHJhbnNsYXRlKDc3Niw2MDE0KSI+PHVzZSB4bGluazpocmVmPSIjcmVjdC0wIi8+PC9nPgo8ZyB0cmFuc2Zvcm09InRyYW5zbGF0ZSgxMDY3LDYwMTQpIj48dXNlIHhsaW5rOmhyZWY9IiN0LTAiLz48L2c+CjxnIHRyYW5zZm9ybT0idHJhbnNsYXRlKDEzNTgsNjAxNCkiPjx1c2UgeGxpbms6aHJlZj0iI3JiLTAiLz48L2c+CjxnIHRyYW5zZm9ybT0idHJhbnNsYXRlKDE0NTUsNjAxNCkiPjx1c2UgeGxpbms6aHJlZj0iI3JlY3QtMCIvPjwvZz4KPGcgdHJhbnNmb3JtPSJ0cmFuc2xhdGUoMTU1Miw2MDE0KSI+PHVzZSB4bGluazpocmVmPSIjbC0wIi8+PC9nPgo8ZyB0cmFuc2Zvcm09InRyYW5zbGF0ZSgxNzQ2LDYwMTQpIj48dXNlIHhsaW5rOmhyZWY9IiNydC0wIi8+PC9nPgo8ZyB0cmFuc2Zvcm09InRyYW5zbGF0ZSgxODQzLDYwMTQpIj48dXNlIHhsaW5rOmhyZWY9IiNyZWN0LTAiLz48L2c+CjxnIHRyYW5zZm9ybT0idHJhbnNsYXRlKDE5NDAsNjAxNCkiPjx1c2UgeGxpbms6aHJlZj0iI3JlY3QtMCIvPjwvZz4KPGcgdHJhbnNmb3JtPSJ0cmFuc2xhdGUoMjAzNyw2MDE0KSI+PHVzZSB4bGluazpocmVmPSIjbGItMCIvPjwvZz4KPGcgdHJhbnNmb3JtPSJ0cmFuc2xhdGUoMjMyOCw2MDE0KSI+PHVzZSB4bGluazpocmVmPSIjci0wIi8+PC9nPgo8ZyB0cmFuc2Zvcm09InRyYW5zbGF0ZSgyNDI1LDYwMTQpIj48dXNlIHhsaW5rOmhyZWY9IiNyZWN0LTAiLz48L2c+CjxnIHRyYW5zZm9ybT0idHJhbnNsYXRlKDI1MjIsNjAxNCkiPjx1c2UgeGxpbms6aHJlZj0iI3JlY3QtMCIvPjwvZz4KPGcgdHJhbnNmb3JtPSJ0cmFuc2xhdGUoMjYxOSw2MDE0KSI+PHVzZSB4bGluazpocmVmPSIjcmVjdC0wIi8+PC9nPgo8ZyB0cmFuc2Zvcm09InRyYW5zbGF0ZSgyNzE2LDYwMTQpIj48dXNlIHhsaW5rOmhyZWY9IiNsdC0wIi8+PC9nPgo8ZyB0cmFuc2Zvcm09InRyYW5zbGF0ZSgzMTA0LDYwMTQpIj48dXNlIHhsaW5rOmhyZWY9IiNyZWN0LTAiLz48L2c+CjxnIHRyYW5zZm9ybT0idHJhbnNsYXRlKDMyOTgsNjAxNCkiPjx1c2UgeGxpbms6aHJlZj0iI2VtcHR5LTAiLz48L2c+CjxnIHRyYW5zZm9ybT0idHJhbnNsYXRlKDM0OTIsNjAxNCkiPjx1c2UgeGxpbms6aHJlZj0iI3JlY3QtMCIvPjwvZz4KPGcgdHJhbnNmb3JtPSJ0cmFuc2xhdGUoMzU4OSw2MDE0KSI+PHVzZSB4bGluazpocmVmPSIjbC0wIi8+PC9nPgo8ZyB0cmFuc2Zvcm09InRyYW5zbGF0ZSgzOTc3LDYwMTQpIj48dXNlIHhsaW5rOmhyZWY9IiNyLTAiLz48L2c+CjxnIHRyYW5zZm9ybT0idHJhbnNsYXRlKDQwNzQsNjAxNCkiPjx1c2UgeGxpbms6aHJlZj0iI3JlY3QtMCIvPjwvZz4KPGcgdHJhbnNmb3JtPSJ0cmFuc2xhdGUoNDE3MSw2MDE0KSI+PHVzZSB4bGluazpocmVmPSIjbC0wIi8+PC9nPgo8ZyB0cmFuc2Zvcm09InRyYW5zbGF0ZSg0NTU5LDYwMTQpIj48dXNlIHhsaW5rOmhyZWY9IiN0LTAiLz48L2c+CjxnIHRyYW5zZm9ybT0idHJhbnNsYXRlKDQ3NTMsNjAxNCkiPjx1c2UgeGxpbms6aHJlZj0iI2ItMCIvPjwvZz4KPGcgdHJhbnNmb3JtPSJ0cmFuc2xhdGUoNDk0Nyw2MDE0KSI+PHVzZSB4bGluazpocmVmPSIjci0wIi8+PC9nPgo8ZyB0cmFuc2Zvcm09InRyYW5zbGF0ZSg1MDQ0LDYwMTQpIj48dXNlIHhsaW5rOmhyZWY9IiNsYi0wIi8+PC9nPgo8ZyB0cmFuc2Zvcm09InRyYW5zbGF0ZSg1NTI5LDYwMTQpIj48dXNlIHhsaW5rOmhyZWY9IiNyZWN0LTAiLz48L2c+CjxnIHRyYW5zZm9ybT0idHJhbnNsYXRlKDU2MjYsNjAxNCkiPjx1c2UgeGxpbms6aHJlZj0iI25fcmItMCIvPjwvZz4KPGcgdHJhbnNmb3JtPSJ0cmFuc2xhdGUoNTcyMyw2MDE0KSI+PHVzZSB4bGluazpocmVmPSIjcmItMCIvPjwvZz4KPGcgdHJhbnNmb3JtPSJ0cmFuc2xhdGUoNTgyMCw2MDE0KSI+PHVzZSB4bGluazpocmVmPSIjcmVjdC0wIi8+PC9nPgo8ZyB0cmFuc2Zvcm09InRyYW5zbGF0ZSg2MDE0LDYwMTQpIj48dXNlIHhsaW5rOmhyZWY9IiNlbXB0eS0wIi8+PC9nPgo8ZyB0cmFuc2Zvcm09InRyYW5zbGF0ZSg2MjA4LDYwMTQpIj48dXNlIHhsaW5rOmhyZWY9IiNyZWN0LTAiLz48L2c+CjxnIHRyYW5zZm9ybT0idHJhbnNsYXRlKDYzMDUsNjAxNCkiPjx1c2UgeGxpbms6aHJlZj0iI3JlY3QtMCIvPjwvZz4KPGcgdHJhbnNmb3JtPSJ0cmFuc2xhdGUoNjQwMiw2MDE0KSI+PHVzZSB4bGluazpocmVmPSIjcmVjdC0wIi8+PC9nPgo8ZyB0cmFuc2Zvcm09InRyYW5zbGF0ZSg2NDk5LDYwMTQpIj48dXNlIHhsaW5rOmhyZWY9IiNsdC0wIi8+PC9nPgo8ZyB0cmFuc2Zvcm09InRyYW5zbGF0ZSg3NzYsNjExMSkiPjx1c2UgeGxpbms6aHJlZj0iI3JlY3QtMCIvPjwvZz4KPGcgdHJhbnNmb3JtPSJ0cmFuc2xhdGUoOTcwLDYxMTEpIj48dXNlIHhsaW5rOmhyZWY9IiNlbXB0eS0wIi8+PC9nPgo8ZyB0cmFuc2Zvcm09InRyYW5zbGF0ZSgxMjYxLDYxMTEpIj48dXNlIHhsaW5rOmhyZWY9IiNuX3JiLTAiLz48L2c+CjxnIHRyYW5zZm9ybT0idHJhbnNsYXRlKDEzNTgsNjExMSkiPjx1c2UgeGxpbms6aHJlZj0iI3JlY3QtMCIvPjwvZz4KPGcgdHJhbnNmb3JtPSJ0cmFuc2xhdGUoMTk0MCw2MTExKSI+PHVzZSB4bGluazpocmVmPSIjcnQtMCIvPjwvZz4KPGcgdHJhbnNmb3JtPSJ0cmFuc2xhdGUoMjAzNyw2MTExKSI+PHVzZSB4bGluazpocmVmPSIjcmVjdC0wIi8+PC9nPgo8ZyB0cmFuc2Zvcm09InRyYW5zbGF0ZSgyMTM0LDYxMTEpIj48dXNlIHhsaW5rOmhyZWY9IiNyZWN0LTAiLz48L2c+CjxnIHRyYW5zZm9ybT0idHJhbnNsYXRlKDIyMzEsNjExMSkiPjx1c2UgeGxpbms6aHJlZj0iI2xiLTAiLz48L2c+CjxnIHRyYW5zZm9ybT0idHJhbnNsYXRlKDI1MjIsNjExMSkiPjx1c2UgeGxpbms6aHJlZj0iI3JlY3QtMCIvPjwvZz4KPGcgdHJhbnNmb3JtPSJ0cmFuc2xhdGUoMjkxMCw2MTExKSI+PHVzZSB4bGluazpocmVmPSIjbl9yYi0wIi8+PC9nPgo8ZyB0cmFuc2Zvcm09InRyYW5zbGF0ZSgzMDA3LDYxMTEpIj48dXNlIHhsaW5rOmhyZWY9IiNyYi0wIi8+PC9nPgo8ZyB0cmFuc2Zvcm09InRyYW5zbGF0ZSgzMTA0LDYxMTEpIj48dXNlIHhsaW5rOmhyZWY9IiNyZWN0LTAiLz48L2c+CjxnIHRyYW5zZm9ybT0idHJhbnNsYXRlKDMzOTUsNjExMSkiPjx1c2UgeGxpbms6aHJlZj0iI25fcmItMCIvPjwvZz4KPGcgdHJhbnNmb3JtPSJ0cmFuc2xhdGUoMzQ5Miw2MTExKSI+PHVzZSB4bGluazpocmVmPSIjcmVjdC0wIi8+PC9nPgo8ZyB0cmFuc2Zvcm09InRyYW5zbGF0ZSg0MzY1LDYxMTEpIj48dXNlIHhsaW5rOmhyZWY9IiNlbXB0eS0wIi8+PC9nPgo8ZyB0cmFuc2Zvcm09InRyYW5zbGF0ZSg0NzUzLDYxMTEpIj48dXNlIHhsaW5rOmhyZWY9IiNyZWN0LTAiLz48L2c+CjxnIHRyYW5zZm9ybT0idHJhbnNsYXRlKDQ4NTAsNjExMSkiPjx1c2UgeGxpbms6aHJlZj0iI2wtMCIvPjwvZz4KPGcgdHJhbnNmb3JtPSJ0cmFuc2xhdGUoNTA0NCw2MTExKSI+PHVzZSB4bGluazpocmVmPSIjcmVjdC0wIi8+PC9nPgo8ZyB0cmFuc2Zvcm09InRyYW5zbGF0ZSg1MTQxLDYxMTEpIj48dXNlIHhsaW5rOmhyZWY9IiNsLTAiLz48L2c+CjxnIHRyYW5zZm9ybT0idHJhbnNsYXRlKDU1MjksNjExMSkiPjx1c2UgeGxpbms6aHJlZj0iI3JlY3QtMCIvPjwvZz4KPGcgdHJhbnNmb3JtPSJ0cmFuc2xhdGUoNTYyNiw2MTExKSI+PHVzZSB4bGluazpocmVmPSIjcmVjdC0wIi8+PC9nPgo8ZyB0cmFuc2Zvcm09InRyYW5zbGF0ZSg1NzIzLDYxMTEpIj48dXNlIHhsaW5rOmhyZWY9IiNyZWN0LTAiLz48L2c+CjxnIHRyYW5zZm9ybT0idHJhbnNsYXRlKDU4MjAsNjExMSkiPjx1c2UgeGxpbms6aHJlZj0iI3JlY3QtMCIvPjwvZz4KPGcgdHJhbnNmb3JtPSJ0cmFuc2xhdGUoNjExMSw2MTExKSI+PHVzZSB4bGluazpocmVmPSIjbl9yYi0wIi8+PC9nPgo8ZyB0cmFuc2Zvcm09InRyYW5zbGF0ZSg2MjA4LDYxMTEpIj48dXNlIHhsaW5rOmhyZWY9IiNyZWN0LTAiLz48L2c+CjxnIHRyYW5zZm9ybT0idHJhbnNsYXRlKDY0MDIsNjExMSkiPjx1c2UgeGxpbms6aHJlZj0iI3JlY3QtMCIvPjwvZz4KPGcgdHJhbnNmb3JtPSJ0cmFuc2xhdGUoNzc2LDYyMDgpIj48dXNlIHhsaW5rOmhyZWY9IiNydC0wIi8+PC9nPgo8ZyB0cmFuc2Zvcm09InRyYW5zbGF0ZSg4NzMsNjIwOCkiPjx1c2UgeGxpbms6aHJlZj0iI2wtMCIvPjwvZz4KPGcgdHJhbnNmb3JtPSJ0cmFuc2xhdGUoMTI2MSw2MjA4KSI+PHVzZSB4bGluazpocmVmPSIjci0wIi8+PC9nPgo8ZyB0cmFuc2Zvcm09InRyYW5zbGF0ZSgxMzU4LDYyMDgpIj48dXNlIHhsaW5rOmhyZWY9IiNsdC0wIi8+PC9nPgo8ZyB0cmFuc2Zvcm09InRyYW5zbGF0ZSgyMTM0LDYyMDgpIj48dXNlIHhsaW5rOmhyZWY9IiNyZWN0LTAiLz48L2c+CjxnIHRyYW5zZm9ybT0idHJhbnNsYXRlKDIyMzEsNjIwOCkiPjx1c2UgeGxpbms6aHJlZj0iI2x0LTAiLz48L2c+CjxnIHRyYW5zZm9ybT0idHJhbnNsYXRlKDI1MjIsNjIwOCkiPjx1c2UgeGxpbms6aHJlZj0iI3QtMCIvPjwvZz4KPGcgdHJhbnNmb3JtPSJ0cmFuc2xhdGUoMjcxNiw2MjA4KSI+PHVzZSB4bGluazpocmVmPSIjci0wIi8+PC9nPgo8ZyB0cmFuc2Zvcm09InRyYW5zbGF0ZSgyODEzLDYyMDgpIj48dXNlIHhsaW5rOmhyZWY9IiNyZWN0LTAiLz48L2c+CjxnIHRyYW5zZm9ybT0idHJhbnNsYXRlKDI5MTAsNjIwOCkiPjx1c2UgeGxpbms6aHJlZj0iI3JlY3QtMCIvPjwvZz4KPGcgdHJhbnNmb3JtPSJ0cmFuc2xhdGUoMzAwNyw2MjA4KSI+PHVzZSB4bGluazpocmVmPSIjcmVjdC0wIi8+PC9nPgo8ZyB0cmFuc2Zvcm09InRyYW5zbGF0ZSgzMTA0LDYyMDgpIj48dXNlIHhsaW5rOmhyZWY9IiNyZWN0LTAiLz48L2c+CjxnIHRyYW5zZm9ybT0idHJhbnNsYXRlKDMyMDEsNjIwOCkiPjx1c2UgeGxpbms6aHJlZj0iI3JlY3QtMCIvPjwvZz4KPGcgdHJhbnNmb3JtPSJ0cmFuc2xhdGUoMzI5OCw2MjA4KSI+PHVzZSB4bGluazpocmVmPSIjcmVjdC0wIi8+PC9nPgo8ZyB0cmFuc2Zvcm09InRyYW5zbGF0ZSgzMzk1LDYyMDgpIj48dXNlIHhsaW5rOmhyZWY9IiNyZWN0LTAiLz48L2c+CjxnIHRyYW5zZm9ybT0idHJhbnNsYXRlKDM0OTIsNjIwOCkiPjx1c2UgeGxpbms6aHJlZj0iI3JlY3QtMCIvPjwvZz4KPGcgdHJhbnNmb3JtPSJ0cmFuc2xhdGUoMzg4MCw2MjA4KSI+PHVzZSB4bGluazpocmVmPSIjci0wIi8+PC9nPgo8ZyB0cmFuc2Zvcm09InRyYW5zbGF0ZSgzOTc3LDYyMDgpIj48dXNlIHhsaW5rOmhyZWY9IiNsYi0wIi8+PC9nPgo8ZyB0cmFuc2Zvcm09InRyYW5zbGF0ZSg0MjY4LDYyMDgpIj48dXNlIHhsaW5rOmhyZWY9IiNlbXB0eS0wIi8+PC9nPgo8ZyB0cmFuc2Zvcm09InRyYW5zbGF0ZSg0NDYyLDYyMDgpIj48dXNlIHhsaW5rOmhyZWY9IiNuX3JiLTAiLz48L2c+CjxnIHRyYW5zZm9ybT0idHJhbnNsYXRlKDQ1NTksNjIwOCkiPjx1c2UgeGxpbms6aHJlZj0iI2ItMCIvPjwvZz4KPGcgdHJhbnNmb3JtPSJ0cmFuc2xhdGUoNDc1Myw2MjA4KSI+PHVzZSB4bGluazpocmVmPSIjdC0wIi8+PC9nPgo8ZyB0cmFuc2Zvcm09InRyYW5zbGF0ZSg0OTQ3LDYyMDgpIj48dXNlIHhsaW5rOmhyZWY9IiNyLTAiLz48L2c+CjxnIHRyYW5zZm9ybT0idHJhbnNsYXRlKDUwNDQsNjIwOCkiPjx1c2UgeGxpbms6aHJlZj0iI3JlY3QtMCIvPjwvZz4KPGcgdHJhbnNmb3JtPSJ0cmFuc2xhdGUoNTIzOCw2MjA4KSI+PHVzZSB4bGluazpocmVmPSIjci0wIi8+PC9nPgo8ZyB0cmFuc2Zvcm09InRyYW5zbGF0ZSg1MzM1LDYyMDgpIj48dXNlIHhsaW5rOmhyZWY9IiNsLTAiLz48L2c+CjxnIHRyYW5zZm9ybT0idHJhbnNsYXRlKDU0MzIsNjIwOCkiPjx1c2UgeGxpbms6aHJlZj0iI25fcmItMCIvPjwvZz4KPGcgdHJhbnNmb3JtPSJ0cmFuc2xhdGUoNTUyOSw2MjA4KSI+PHVzZSB4bGluazpocmVmPSIjcmVjdC0wIi8+PC9nPgo8ZyB0cmFuc2Zvcm09InRyYW5zbGF0ZSg1ODIwLDYyMDgpIj48dXNlIHhsaW5rOmhyZWY9IiNyZWN0LTAiLz48L2c+CjxnIHRyYW5zZm9ybT0idHJhbnNsYXRlKDU5MTcsNjIwOCkiPjx1c2UgeGxpbms6aHJlZj0iI3JlY3QtMCIvPjwvZz4KPGcgdHJhbnNmb3JtPSJ0cmFuc2xhdGUoNjAxNCw2MjA4KSI+PHVzZSB4bGluazpocmVmPSIjcmVjdC0wIi8+PC9nPgo8ZyB0cmFuc2Zvcm09InRyYW5zbGF0ZSg2MTExLDYyMDgpIj48dXNlIHhsaW5rOmhyZWY9IiNyZWN0LTAiLz48L2c+CjxnIHRyYW5zZm9ybT0idHJhbnNsYXRlKDYyMDgsNjIwOCkiPjx1c2UgeGxpbms6aHJlZj0iI3JlY3QtMCIvPjwvZz4KPGcgdHJhbnNmb3JtPSJ0cmFuc2xhdGUoNjMwNSw2MjA4KSI+PHVzZSB4bGluazpocmVmPSIjcmVjdC0wIi8+PC9nPgo8ZyB0cmFuc2Zvcm09InRyYW5zbGF0ZSg2NDAyLDYyMDgpIj48dXNlIHhsaW5rOmhyZWY9IiNyZWN0LTAiLz48L2c+CjxnIHRyYW5zZm9ybT0idHJhbnNsYXRlKDY0OTksNjIwOCkiPjx1c2UgeGxpbms6aHJlZj0iI25fcmItMCIvPjwvZz4KPGcgdHJhbnNmb3JtPSJ0cmFuc2xhdGUoNjU5Niw2MjA4KSI+PHVzZSB4bGluazpocmVmPSIjYi0wIi8+PC9nPgo8ZyB0cmFuc2Zvcm09InRyYW5zbGF0ZSg5NzAsNjMwNSkiPjx1c2UgeGxpbms6aHJlZj0iI3ItMCIvPjwvZz4KPGcgdHJhbnNmb3JtPSJ0cmFuc2xhdGUoMTA2Nyw2MzA1KSI+PHVzZSB4bGluazpocmVmPSIjbC0wIi8+PC9nPgo8ZyB0cmFuc2Zvcm09InRyYW5zbGF0ZSgxNDU1LDYzMDUpIj48dXNlIHhsaW5rOmhyZWY9IiNlbXB0eS0wIi8+PC9nPgo8ZyB0cmFuc2Zvcm09InRyYW5zbGF0ZSgxNjQ5LDYzMDUpIj48dXNlIHhsaW5rOmhyZWY9IiNyLTAiLz48L2c+CjxnIHRyYW5zZm9ybT0idHJhbnNsYXRlKDE3NDYsNjMwNSkiPjx1c2UgeGxpbms6aHJlZj0iI2wtMCIvPjwvZz4KPGcgdHJhbnNmb3JtPSJ0cmFuc2xhdGUoMjAzNyw2MzA1KSI+PHVzZSB4bGluazpocmVmPSIjbl9yYi0wIi8+PC9nPgo8ZyB0cmFuc2Zvcm09InRyYW5zbGF0ZSgyMTM0LDYzMDUpIj48dXNlIHhsaW5rOmhyZWY9IiNyZWN0LTAiLz48L2c+CjxnIHRyYW5zZm9ybT0idHJhbnNsYXRlKDIzMjgsNjMwNSkiPjx1c2UgeGxpbms6aHJlZj0iI3ItMCIvPjwvZz4KPGcgdHJhbnNmb3JtPSJ0cmFuc2xhdGUoMjQyNSw2MzA1KSI+PHVzZSB4bGluazpocmVmPSIjbC0wIi8+PC9nPgo8ZyB0cmFuc2Zvcm09InRyYW5zbGF0ZSgyNjE5LDYzMDUpIj48dXNlIHhsaW5rOmhyZWY9IiNiLTAiLz48L2c+CjxnIHRyYW5zZm9ybT0idHJhbnNsYXRlKDI3MTYsNjMwNSkiPjx1c2UgeGxpbms6aHJlZj0iI25fcmItMCIvPjwvZz4KPGcgdHJhbnNmb3JtPSJ0cmFuc2xhdGUoMjgxMyw2MzA1KSI+PHVzZSB4bGluazpocmVmPSIjcmVjdC0wIi8+PC9nPgo8ZyB0cmFuc2Zvcm09InRyYW5zbGF0ZSgyOTEwLDYzMDUpIj48dXNlIHhsaW5rOmhyZWY9IiNyZWN0LTAiLz48L2c+CjxnIHRyYW5zZm9ybT0idHJhbnNsYXRlKDMzOTUsNjMwNSkiPjx1c2UgeGxpbms6aHJlZj0iI3J0LTAiLz48L2c+CjxnIHRyYW5zZm9ybT0idHJhbnNsYXRlKDM0OTIsNjMwNSkiPjx1c2UgeGxpbms6aHJlZj0iI3JlY3QtMCIvPjwvZz4KPGcgdHJhbnNmb3JtPSJ0cmFuc2xhdGUoMzU4OSw2MzA1KSI+PHVzZSB4bGluazpocmVmPSIjbGItMCIvPjwvZz4KPGcgdHJhbnNmb3JtPSJ0cmFuc2xhdGUoMzc4Myw2MzA1KSI+PHVzZSB4bGluazpocmVmPSIjYi0wIi8+PC9nPgo8ZyB0cmFuc2Zvcm09InRyYW5zbGF0ZSgzOTc3LDYzMDUpIj48dXNlIHhsaW5rOmhyZWY9IiNydC0wIi8+PC9nPgo8ZyB0cmFuc2Zvcm09InRyYW5zbGF0ZSg0MDc0LDYzMDUpIj48dXNlIHhsaW5rOmhyZWY9IiNsLTAiLz48L2c+CjxnIHRyYW5zZm9ybT0idHJhbnNsYXRlKDQ0NjIsNjMwNSkiPjx1c2UgeGxpbms6aHJlZj0iI3JiLTAiLz48L2c+CjxnIHRyYW5zZm9ybT0idHJhbnNsYXRlKDQ1NTksNjMwNSkiPjx1c2UgeGxpbms6aHJlZj0iI3JlY3QtMCIvPjwvZz4KPGcgdHJhbnNmb3JtPSJ0cmFuc2xhdGUoNDY1Niw2MzA1KSI+PHVzZSB4bGluazpocmVmPSIjbGItMCIvPjwvZz4KPGcgdHJhbnNmb3JtPSJ0cmFuc2xhdGUoNTA0NCw2MzA1KSI+PHVzZSB4bGluazpocmVmPSIjdC0wIi8+PC9nPgo8ZyB0cmFuc2Zvcm09InRyYW5zbGF0ZSg1NDMyLDYzMDUpIj48dXNlIHhsaW5rOmhyZWY9IiNyLTAiLz48L2c+CjxnIHRyYW5zZm9ybT0idHJhbnNsYXRlKDU1MjksNjMwNSkiPjx1c2UgeGxpbms6aHJlZj0iI3JlY3QtMCIvPjwvZz4KPGcgdHJhbnNmb3JtPSJ0cmFuc2xhdGUoNTcyMyw2MzA1KSI+PHVzZSB4bGluazpocmVmPSIjci0wIi8+PC9nPgo8ZyB0cmFuc2Zvcm09InRyYW5zbGF0ZSg1ODIwLDYzMDUpIj48dXNlIHhsaW5rOmhyZWY9IiNyZWN0LTAiLz48L2c+CjxnIHRyYW5zZm9ybT0idHJhbnNsYXRlKDU5MTcsNjMwNSkiPjx1c2UgeGxpbms6aHJlZj0iI3JlY3QtMCIvPjwvZz4KPGcgdHJhbnNmb3JtPSJ0cmFuc2xhdGUoNjAxNCw2MzA1KSI+PHVzZSB4bGluazpocmVmPSIjbHQtMCIvPjwvZz4KPGcgdHJhbnNmb3JtPSJ0cmFuc2xhdGUoNjIwOCw2MzA1KSI+PHVzZSB4bGluazpocmVmPSIjcmVjdC0wIi8+PC9nPgo8ZyB0cmFuc2Zvcm09InRyYW5zbGF0ZSg2NDAyLDYzMDUpIj48dXNlIHhsaW5rOmhyZWY9IiNyZWN0LTAiLz48L2c+CjxnIHRyYW5zZm9ybT0idHJhbnNsYXRlKDY0OTksNjMwNSkiPjx1c2UgeGxpbms6aHJlZj0iI3JlY3QtMCIvPjwvZz4KPGcgdHJhbnNmb3JtPSJ0cmFuc2xhdGUoNjU5Niw2MzA1KSI+PHVzZSB4bGluazpocmVmPSIjbHQtMCIvPjwvZz4KPGcgdHJhbnNmb3JtPSJ0cmFuc2xhdGUoODczLDY0MDIpIj48dXNlIHhsaW5rOmhyZWY9IiNiLTAiLz48L2c+CjxnIHRyYW5zZm9ybT0idHJhbnNsYXRlKDExNjQsNjQwMikiPjx1c2UgeGxpbms6aHJlZj0iI2VtcHR5LTAiLz48L2c+CjxnIHRyYW5zZm9ybT0idHJhbnNsYXRlKDE5NDAsNjQwMikiPjx1c2UgeGxpbms6aHJlZj0iI3ItMCIvPjwvZz4KPGcgdHJhbnNmb3JtPSJ0cmFuc2xhdGUoMjAzNyw2NDAyKSI+PHVzZSB4bGluazpocmVmPSIjcmVjdC0wIi8+PC9nPgo8ZyB0cmFuc2Zvcm09InRyYW5zbGF0ZSgyMTM0LDY0MDIpIj48dXNlIHhsaW5rOmhyZWY9IiNsdC0wIi8+PC9nPgo8ZyB0cmFuc2Zvcm09InRyYW5zbGF0ZSgyNjE5LDY0MDIpIj48dXNlIHhsaW5rOmhyZWY9IiNydC0wIi8+PC9nPgo8ZyB0cmFuc2Zvcm09InRyYW5zbGF0ZSgyNzE2LDY0MDIpIj48dXNlIHhsaW5rOmhyZWY9IiNyZWN0LTAiLz48L2c+CjxnIHRyYW5zZm9ybT0idHJhbnNsYXRlKDI4MTMsNjQwMikiPjx1c2UgeGxpbms6aHJlZj0iI3JlY3QtMCIvPjwvZz4KPGcgdHJhbnNmb3JtPSJ0cmFuc2xhdGUoMjkxMCw2NDAyKSI+PHVzZSB4bGluazpocmVmPSIjcmVjdC0wIi8+PC9nPgo8ZyB0cmFuc2Zvcm09InRyYW5zbGF0ZSgzMDA3LDY0MDIpIj48dXNlIHhsaW5rOmhyZWY9IiNyZWN0LTAiLz48L2c+CjxnIHRyYW5zZm9ybT0idHJhbnNsYXRlKDMxMDQsNjQwMikiPjx1c2UgeGxpbms6aHJlZj0iI3JlY3QtMCIvPjwvZz4KPGcgdHJhbnNmb3JtPSJ0cmFuc2xhdGUoMzIwMSw2NDAyKSI+PHVzZSB4bGluazpocmVmPSIjcmVjdC0wIi8+PC9nPgo8ZyB0cmFuc2Zvcm09InRyYW5zbGF0ZSgzMjk4LDY0MDIpIj48dXNlIHhsaW5rOmhyZWY9IiNsLTAiLz48L2c+CjxnIHRyYW5zZm9ybT0idHJhbnNsYXRlKDM1ODksNjQwMikiPjx1c2UgeGxpbms6aHJlZj0iI3QtMCIvPjwvZz4KPGcgdHJhbnNmb3JtPSJ0cmFuc2xhdGUoMzc4Myw2NDAyKSI+PHVzZSB4bGluazpocmVmPSIjdC0wIi8+PC9nPgo8ZyB0cmFuc2Zvcm09InRyYW5zbGF0ZSg0MTcxLDY0MDIpIj48dXNlIHhsaW5rOmhyZWY9IiNiLTAiLz48L2c+CjxnIHRyYW5zZm9ybT0idHJhbnNsYXRlKDQ0NjIsNjQwMikiPjx1c2UgeGxpbms6aHJlZj0iI3QtMCIvPjwvZz4KPGcgdHJhbnNmb3JtPSJ0cmFuc2xhdGUoNDY1Niw2NDAyKSI+PHVzZSB4bGluazpocmVmPSIjcnQtMCIvPjwvZz4KPGcgdHJhbnNmb3JtPSJ0cmFuc2xhdGUoNDc1Myw2NDAyKSI+PHVzZSB4bGluazpocmVmPSIjbC0wIi8+PC9nPgo8ZyB0cmFuc2Zvcm09InRyYW5zbGF0ZSg0OTQ3LDY0MDIpIj48dXNlIHhsaW5rOmhyZWY9IiNlbXB0eS0wIi8+PC9nPgo8ZyB0cmFuc2Zvcm09InRyYW5zbGF0ZSg1MjM4LDY0MDIpIj48dXNlIHhsaW5rOmhyZWY9IiNlbXB0eS0wIi8+PC9nPgo8ZyB0cmFuc2Zvcm09InRyYW5zbGF0ZSg1NTI5LDY0MDIpIj48dXNlIHhsaW5rOmhyZWY9IiN0LTAiLz48L2c+CjxnIHRyYW5zZm9ybT0idHJhbnNsYXRlKDU4MjAsNjQwMikiPjx1c2UgeGxpbms6aHJlZj0iI3J0LTAiLz48L2c+CjxnIHRyYW5zZm9ybT0idHJhbnNsYXRlKDU5MTcsNjQwMikiPjx1c2UgeGxpbms6aHJlZj0iI2x0LTAiLz48L2c+CjxnIHRyYW5zZm9ybT0idHJhbnNsYXRlKDYyMDgsNjQwMikiPjx1c2UgeGxpbms6aHJlZj0iI3J0LTAiLz48L2c+CjxnIHRyYW5zZm9ybT0idHJhbnNsYXRlKDYzMDUsNjQwMikiPjx1c2UgeGxpbms6aHJlZj0iI3JlY3QtMCIvPjwvZz4KPGcgdHJhbnNmb3JtPSJ0cmFuc2xhdGUoNjQwMiw2NDAyKSI+PHVzZSB4bGluazpocmVmPSIjbHQtMCIvPjwvZz4KPGcgdHJhbnNmb3JtPSJ0cmFuc2xhdGUoODczLDY0OTkpIj48dXNlIHhsaW5rOmhyZWY9IiNyZWN0LTAiLz48L2c+CjxnIHRyYW5zZm9ybT0idHJhbnNsYXRlKDk3MCw2NDk5KSI+PHVzZSB4bGluazpocmVmPSIjcmVjdC0wIi8+PC9nPgo8ZyB0cmFuc2Zvcm09InRyYW5zbGF0ZSgxMDY3LDY0OTkpIj48dXNlIHhsaW5rOmhyZWY9IiNsLTAiLz48L2c+CjxnIHRyYW5zZm9ybT0idHJhbnNsYXRlKDExNjQsNjQ5OSkiPjx1c2UgeGxpbms6aHJlZj0iI25fcmItMCIvPjwvZz4KPGcgdHJhbnNmb3JtPSJ0cmFuc2xhdGUoMTI2MSw2NDk5KSI+PHVzZSB4bGluazpocmVmPSIjYi0wIi8+PC9nPgo8ZyB0cmFuc2Zvcm09InRyYW5zbGF0ZSgxNDU1LDY0OTkpIj48dXNlIHhsaW5rOmhyZWY9IiNlbXB0eS0wIi8+PC9nPgo8ZyB0cmFuc2Zvcm09InRyYW5zbGF0ZSgyNzE2LDY0OTkpIj48dXNlIHhsaW5rOmhyZWY9IiNyZWN0LTAiLz48L2c+CjxnIHRyYW5zZm9ybT0idHJhbnNsYXRlKDI4MTMsNjQ5OSkiPjx1c2UgeGxpbms6aHJlZj0iI2x0LTAiLz48L2c+CjxnIHRyYW5zZm9ybT0idHJhbnNsYXRlKDMyMDEsNjQ5OSkiPjx1c2UgeGxpbms6aHJlZj0iI3JlY3QtMCIvPjwvZz4KPGcgdHJhbnNmb3JtPSJ0cmFuc2xhdGUoMzY4Niw2NDk5KSI+PHVzZSB4bGluazpocmVmPSIjZW1wdHktMCIvPjwvZz4KPGcgdHJhbnNmb3JtPSJ0cmFuc2xhdGUoNDA3NCw2NDk5KSI+PHVzZSB4bGluazpocmVmPSIjbl9yYi0wIi8+PC9nPgo8ZyB0cmFuc2Zvcm09InRyYW5zbGF0ZSg0MTcxLDY0OTkpIj48dXNlIHhsaW5rOmhyZWY9IiNyZWN0LTAiLz48L2c+CjxnIHRyYW5zZm9ybT0idHJhbnNsYXRlKDQyNjgsNjQ5OSkiPjx1c2UgeGxpbms6aHJlZj0iI2wtMCIvPjwvZz4KPGcgdHJhbnNmb3JtPSJ0cmFuc2xhdGUoNDU1OSw2NDk5KSI+PHVzZSB4bGluazpocmVmPSIjZW1wdHktMCIvPjwvZz4KPGcgdHJhbnNmb3JtPSJ0cmFuc2xhdGUoNDk0Nyw2NDk5KSI+PHVzZSB4bGluazpocmVmPSIjbl9yYi0wIi8+PC9nPgo8ZyB0cmFuc2Zvcm09InRyYW5zbGF0ZSg1MDQ0LDY0OTkpIj48dXNlIHhsaW5rOmhyZWY9IiNyYi0wIi8+PC9nPgo8ZyB0cmFuc2Zvcm09InRyYW5zbGF0ZSg1MTQxLDY0OTkpIj48dXNlIHhsaW5rOmhyZWY9IiNsLTAiLz48L2c+CjxnIHRyYW5zZm9ybT0idHJhbnNsYXRlKDUzMzUsNjQ5OSkiPjx1c2UgeGxpbms6aHJlZj0iI2VtcHR5LTAiLz48L2c+CjxnIHRyYW5zZm9ybT0idHJhbnNsYXRlKDU3MjMsNjQ5OSkiPjx1c2UgeGxpbms6aHJlZj0iI2VtcHR5LTAiLz48L2c+CjxnIHRyYW5zZm9ybT0idHJhbnNsYXRlKDU5MTcsNjQ5OSkiPjx1c2UgeGxpbms6aHJlZj0iI25fcmItMCIvPjwvZz4KPGcgdHJhbnNmb3JtPSJ0cmFuc2xhdGUoNjAxNCw2NDk5KSI+PHVzZSB4bGluazpocmVmPSIjcmItMCIvPjwvZz4KPGcgdHJhbnNmb3JtPSJ0cmFuc2xhdGUoNjExMSw2NDk5KSI+PHVzZSB4bGluazpocmVmPSIjbC0wIi8+PC9nPgo8ZyB0cmFuc2Zvcm09InRyYW5zbGF0ZSg4NzMsNjU5NikiPjx1c2UgeGxpbms6aHJlZj0iI3QtMCIvPjwvZz4KPGcgdHJhbnNmb3JtPSJ0cmFuc2xhdGUoMTE2NCw2NTk2KSI+PHVzZSB4bGluazpocmVmPSIjci0wIi8+PC9nPgo8ZyB0cmFuc2Zvcm09InRyYW5zbGF0ZSgxMjYxLDY1OTYpIj48dXNlIHhsaW5rOmhyZWY9IiNsdC0wIi8+PC9nPgo8ZyB0cmFuc2Zvcm09InRyYW5zbGF0ZSgxNzQ2LDY1OTYpIj48dXNlIHhsaW5rOmhyZWY9IiNlbXB0eS0wIi8+PC9nPgo8ZyB0cmFuc2Zvcm09InRyYW5zbGF0ZSgxOTQwLDY1OTYpIj48dXNlIHhsaW5rOmhyZWY9IiNyLTAiLz48L2c+CjxnIHRyYW5zZm9ybT0idHJhbnNsYXRlKDIwMzcsNjU5NikiPjx1c2UgeGxpbms6aHJlZj0iI2wtMCIvPjwvZz4KPGcgdHJhbnNmb3JtPSJ0cmFuc2xhdGUoMjYxOSw2NTk2KSI+PHVzZSB4bGluazpocmVmPSIjci0wIi8+PC9nPgo8ZyB0cmFuc2Zvcm09InRyYW5zbGF0ZSgyNzE2LDY1OTYpIj48dXNlIHhsaW5rOmhyZWY9IiNsdC0wIi8+PC9nPgo8ZyB0cmFuc2Zvcm09InRyYW5zbGF0ZSgyOTEwLDY1OTYpIj48dXNlIHhsaW5rOmhyZWY9IiNyLTAiLz48L2c+CjxnIHRyYW5zZm9ybT0idHJhbnNsYXRlKDMwMDcsNjU5NikiPjx1c2UgeGxpbms6aHJlZj0iI3JlY3QtMCIvPjwvZz4KPGcgdHJhbnNmb3JtPSJ0cmFuc2xhdGUoMzEwNCw2NTk2KSI+PHVzZSB4bGluazpocmVmPSIjcmVjdC0wIi8+PC9nPgo8ZyB0cmFuc2Zvcm09InRyYW5zbGF0ZSgzMjAxLDY1OTYpIj48dXNlIHhsaW5rOmhyZWY9IiNyZWN0LTAiLz48L2c+CjxnIHRyYW5zZm9ybT0idHJhbnNsYXRlKDMyOTgsNjU5NikiPjx1c2UgeGxpbms6aHJlZj0iI2wtMCIvPjwvZz4KPGcgdHJhbnNmb3JtPSJ0cmFuc2xhdGUoMzQ5Miw2NTk2KSI+PHVzZSB4bGluazpocmVmPSIjci0wIi8+PC9nPgo8ZyB0cmFuc2Zvcm09InRyYW5zbGF0ZSgzNTg5LDY1OTYpIj48dXNlIHhsaW5rOmhyZWY9IiNsLTAiLz48L2c+CjxnIHRyYW5zZm9ybT0idHJhbnNsYXRlKDM3ODMsNjU5NikiPjx1c2UgeGxpbms6aHJlZj0iI3ItMCIvPjwvZz4KPGcgdHJhbnNmb3JtPSJ0cmFuc2xhdGUoMzg4MCw2NTk2KSI+PHVzZSB4bGluazpocmVmPSIjbC0wIi8+PC9nPgo8ZyB0cmFuc2Zvcm09InRyYW5zbGF0ZSg0MDc0LDY1OTYpIj48dXNlIHhsaW5rOmhyZWY9IiNyLTAiLz48L2c+CjxnIHRyYW5zZm9ybT0idHJhbnNsYXRlKDQxNzEsNjU5NikiPjx1c2UgeGxpbms6aHJlZj0iI2x0LTAiLz48L2c+CjxnIHRyYW5zZm9ybT0idHJhbnNsYXRlKDQ0NjIsNjU5NikiPjx1c2UgeGxpbms6aHJlZj0iI2VtcHR5LTAiLz48L2c+CjxnIHRyYW5zZm9ybT0idHJhbnNsYXRlKDQ4NTAsNjU5NikiPjx1c2UgeGxpbms6aHJlZj0iI3ItMCIvPjwvZz4KPGcgdHJhbnNmb3JtPSJ0cmFuc2xhdGUoNDk0Nyw2NTk2KSI+PHVzZSB4bGluazpocmVmPSIjcmVjdC0wIi8+PC9nPgo8ZyB0cmFuc2Zvcm09InRyYW5zbGF0ZSg1MDQ0LDY1OTYpIj48dXNlIHhsaW5rOmhyZWY9IiNsdC0wIi8+PC9nPgo8ZyB0cmFuc2Zvcm09InRyYW5zbGF0ZSg1NTI5LDY1OTYpIj48dXNlIHhsaW5rOmhyZWY9IiNyLTAiLz48L2c+CjxnIHRyYW5zZm9ybT0idHJhbnNsYXRlKDU2MjYsNjU5NikiPjx1c2UgeGxpbms6aHJlZj0iI2wtMCIvPjwvZz4KPGcgdHJhbnNmb3JtPSJ0cmFuc2xhdGUoNTgyMCw2NTk2KSI+PHVzZSB4bGluazpocmVmPSIjci0wIi8+PC9nPgo8ZyB0cmFuc2Zvcm09InRyYW5zbGF0ZSg1OTE3LDY1OTYpIj48dXNlIHhsaW5rOmhyZWY9IiNyZWN0LTAiLz48L2c+CjxnIHRyYW5zZm9ybT0idHJhbnNsYXRlKDYwMTQsNjU5NikiPjx1c2UgeGxpbms6aHJlZj0iI2x0LTAiLz48L2c+CjxnIHRyYW5zZm9ybT0idHJhbnNsYXRlKDY1OTYsNjU5NikiPjx1c2UgeGxpbms6aHJlZj0iI2VtcHR5LTAiLz48L2c+Cjx1c2UgZmlsbC1ydWxlPSJldmVub2RkIiB0cmFuc2Zvcm09InRyYW5zbGF0ZSgwLDApIiB4bGluazpocmVmPSIjcG9pbnQtMCIvPgo8dXNlIGZpbGwtcnVsZT0iZXZlbm9kZCIgdHJhbnNmb3JtPSJ0cmFuc2xhdGUoNTk1MiwwKSIgeGxpbms6aHJlZj0iI3BvaW50LTAiLz4KPHVzZSBmaWxsLXJ1bGU9ImV2ZW5vZGQiIHRyYW5zZm9ybT0idHJhbnNsYXRlKDAsNTk1MikiIHhsaW5rOmhyZWY9IiNwb2ludC0wIi8+CiAgICA8L2c+CiAgPC9zdmc+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791108" y="2975819"/>
            <a:ext cx="6438909" cy="1245269"/>
            <a:chOff x="755576" y="2863073"/>
            <a:chExt cx="6438909" cy="124526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55576" y="321297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Рекомендации </a:t>
              </a:r>
              <a:r>
                <a:rPr lang="ru-RU" dirty="0"/>
                <a:t>по организации родительского контроля </a:t>
              </a:r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216" y="2863073"/>
              <a:ext cx="1245269" cy="1245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6" name="Прямая соединительная линия 25"/>
          <p:cNvCxnSpPr/>
          <p:nvPr/>
        </p:nvCxnSpPr>
        <p:spPr>
          <a:xfrm>
            <a:off x="4788024" y="2348880"/>
            <a:ext cx="408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96270" y="3526243"/>
            <a:ext cx="1607978" cy="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46375" y="4469269"/>
            <a:ext cx="2113657" cy="3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24128" y="5739543"/>
            <a:ext cx="1179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862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4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54" descr="карта.tif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9345" b="2039"/>
          <a:stretch>
            <a:fillRect/>
          </a:stretch>
        </p:blipFill>
        <p:spPr bwMode="auto">
          <a:xfrm>
            <a:off x="35169" y="625476"/>
            <a:ext cx="8430358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20"/>
          <p:cNvGrpSpPr>
            <a:grpSpLocks/>
          </p:cNvGrpSpPr>
          <p:nvPr/>
        </p:nvGrpSpPr>
        <p:grpSpPr bwMode="auto">
          <a:xfrm>
            <a:off x="7452321" y="608014"/>
            <a:ext cx="1191618" cy="415925"/>
            <a:chOff x="680271" y="5819861"/>
            <a:chExt cx="1141036" cy="41576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/>
            </a:blip>
            <a:srcRect l="37789" t="26003" r="36879" b="35030"/>
            <a:stretch/>
          </p:blipFill>
          <p:spPr bwMode="auto">
            <a:xfrm>
              <a:off x="680271" y="5819861"/>
              <a:ext cx="420482" cy="415763"/>
            </a:xfrm>
            <a:prstGeom prst="ellipse">
              <a:avLst/>
            </a:prstGeom>
            <a:noFill/>
            <a:ln>
              <a:noFill/>
            </a:ln>
            <a:extLst/>
          </p:spPr>
        </p:pic>
        <p:pic>
          <p:nvPicPr>
            <p:cNvPr id="25" name="Рисунок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604" y="5904827"/>
              <a:ext cx="627703" cy="251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26828" y="582497"/>
            <a:ext cx="710800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800" b="1" dirty="0" smtClean="0"/>
              <a:t>«Прямые» </a:t>
            </a:r>
            <a:r>
              <a:rPr lang="ru-RU" sz="2800" b="1" dirty="0"/>
              <a:t>закупки продуктов питания</a:t>
            </a:r>
            <a:endParaRPr lang="ru-RU" sz="2600" dirty="0"/>
          </a:p>
        </p:txBody>
      </p:sp>
      <p:sp>
        <p:nvSpPr>
          <p:cNvPr id="7" name="AutoShape 4" descr="https://static.auction.ru/offer_images/cmn8/2018/12/18/11/big/C/csq8yWugh31/kustodiev_jarma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regnum.ru/uploads/pictures/news/2016/06/10/regnum_picture_1465561580441806_norma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75" y="1341446"/>
            <a:ext cx="6847203" cy="5164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934072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8"/>
          <a:stretch>
            <a:fillRect/>
          </a:stretch>
        </p:blipFill>
        <p:spPr bwMode="auto">
          <a:xfrm>
            <a:off x="2395488" y="1031972"/>
            <a:ext cx="1977259" cy="113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2348" y="1183997"/>
            <a:ext cx="3628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3E"/>
                </a:solidFill>
              </a:rPr>
              <a:t>МИНИСТЕРСТВО </a:t>
            </a:r>
          </a:p>
          <a:p>
            <a:r>
              <a:rPr lang="ru-RU" sz="1600" b="1" dirty="0" smtClean="0">
                <a:solidFill>
                  <a:srgbClr val="00723E"/>
                </a:solidFill>
              </a:rPr>
              <a:t>конкурентной политики </a:t>
            </a:r>
          </a:p>
          <a:p>
            <a:r>
              <a:rPr lang="ru-RU" sz="1600" b="1" dirty="0" smtClean="0">
                <a:solidFill>
                  <a:srgbClr val="00723E"/>
                </a:solidFill>
              </a:rPr>
              <a:t>Калужской области</a:t>
            </a:r>
            <a:endParaRPr lang="ru-RU" sz="1600" b="1" dirty="0">
              <a:solidFill>
                <a:srgbClr val="0072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174</Words>
  <Application>Microsoft Office PowerPoint</Application>
  <PresentationFormat>Экран (4:3)</PresentationFormat>
  <Paragraphs>45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Лунькова Ирина Витальевна</dc:creator>
  <cp:lastModifiedBy>Чериканов Сергей Александрович</cp:lastModifiedBy>
  <cp:revision>97</cp:revision>
  <dcterms:created xsi:type="dcterms:W3CDTF">2022-05-31T06:50:01Z</dcterms:created>
  <dcterms:modified xsi:type="dcterms:W3CDTF">2022-07-14T06:33:03Z</dcterms:modified>
</cp:coreProperties>
</file>