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60" r:id="rId4"/>
    <p:sldId id="261" r:id="rId5"/>
    <p:sldId id="294" r:id="rId6"/>
    <p:sldId id="293" r:id="rId7"/>
    <p:sldId id="263" r:id="rId8"/>
    <p:sldId id="288" r:id="rId9"/>
    <p:sldId id="295" r:id="rId10"/>
    <p:sldId id="285" r:id="rId11"/>
    <p:sldId id="292" r:id="rId12"/>
    <p:sldId id="291" r:id="rId13"/>
    <p:sldId id="265" r:id="rId14"/>
    <p:sldId id="267" r:id="rId15"/>
    <p:sldId id="290" r:id="rId16"/>
    <p:sldId id="287" r:id="rId17"/>
    <p:sldId id="274" r:id="rId18"/>
    <p:sldId id="276" r:id="rId19"/>
    <p:sldId id="277" r:id="rId20"/>
    <p:sldId id="278" r:id="rId21"/>
    <p:sldId id="279" r:id="rId22"/>
    <p:sldId id="280" r:id="rId23"/>
  </p:sldIdLst>
  <p:sldSz cx="10693400" cy="6013450"/>
  <p:notesSz cx="10693400" cy="60134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2164" autoAdjust="0"/>
  </p:normalViewPr>
  <p:slideViewPr>
    <p:cSldViewPr>
      <p:cViewPr varScale="1">
        <p:scale>
          <a:sx n="90" d="100"/>
          <a:sy n="90" d="100"/>
        </p:scale>
        <p:origin x="797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12T12:07:32.060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986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2586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781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2600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0489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741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6557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1099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7816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209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4300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2341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332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0028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6262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0961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3855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965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2299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1195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5775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2882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5696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1864169"/>
            <a:ext cx="9089390" cy="12628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3367532"/>
            <a:ext cx="7485379" cy="1503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383093"/>
            <a:ext cx="4651629" cy="39688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383093"/>
            <a:ext cx="4651629" cy="39688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2130" cy="704215"/>
          </a:xfrm>
          <a:custGeom>
            <a:avLst/>
            <a:gdLst/>
            <a:ahLst/>
            <a:cxnLst/>
            <a:rect l="l" t="t" r="r" b="b"/>
            <a:pathLst>
              <a:path w="10692130" h="704215">
                <a:moveTo>
                  <a:pt x="0" y="703795"/>
                </a:moveTo>
                <a:lnTo>
                  <a:pt x="10692003" y="703795"/>
                </a:lnTo>
                <a:lnTo>
                  <a:pt x="10692003" y="0"/>
                </a:lnTo>
                <a:lnTo>
                  <a:pt x="0" y="0"/>
                </a:lnTo>
                <a:lnTo>
                  <a:pt x="0" y="703795"/>
                </a:lnTo>
                <a:close/>
              </a:path>
            </a:pathLst>
          </a:custGeom>
          <a:solidFill>
            <a:srgbClr val="007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240537"/>
            <a:ext cx="9624059" cy="9621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383093"/>
            <a:ext cx="9624059" cy="39688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5592508"/>
            <a:ext cx="3421887" cy="300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5592508"/>
            <a:ext cx="2459482" cy="300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5592508"/>
            <a:ext cx="2459482" cy="300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4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turovskiy@auction-house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14" y="-24342"/>
            <a:ext cx="10692003" cy="60120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85987" y="339725"/>
            <a:ext cx="1672311" cy="671201"/>
          </a:xfrm>
          <a:custGeom>
            <a:avLst/>
            <a:gdLst/>
            <a:ahLst/>
            <a:cxnLst/>
            <a:rect l="l" t="t" r="r" b="b"/>
            <a:pathLst>
              <a:path w="1449704" h="553719">
                <a:moveTo>
                  <a:pt x="152045" y="430847"/>
                </a:moveTo>
                <a:lnTo>
                  <a:pt x="91681" y="430847"/>
                </a:lnTo>
                <a:lnTo>
                  <a:pt x="93097" y="501329"/>
                </a:lnTo>
                <a:lnTo>
                  <a:pt x="99740" y="512254"/>
                </a:lnTo>
                <a:lnTo>
                  <a:pt x="111297" y="519614"/>
                </a:lnTo>
                <a:lnTo>
                  <a:pt x="127140" y="522098"/>
                </a:lnTo>
                <a:lnTo>
                  <a:pt x="139888" y="516580"/>
                </a:lnTo>
                <a:lnTo>
                  <a:pt x="148753" y="506120"/>
                </a:lnTo>
                <a:lnTo>
                  <a:pt x="152070" y="492378"/>
                </a:lnTo>
                <a:lnTo>
                  <a:pt x="152045" y="430847"/>
                </a:lnTo>
                <a:close/>
              </a:path>
              <a:path w="1449704" h="553719">
                <a:moveTo>
                  <a:pt x="366889" y="183578"/>
                </a:moveTo>
                <a:lnTo>
                  <a:pt x="152006" y="183578"/>
                </a:lnTo>
                <a:lnTo>
                  <a:pt x="254678" y="184076"/>
                </a:lnTo>
                <a:lnTo>
                  <a:pt x="268377" y="186562"/>
                </a:lnTo>
                <a:lnTo>
                  <a:pt x="304177" y="205339"/>
                </a:lnTo>
                <a:lnTo>
                  <a:pt x="328720" y="238385"/>
                </a:lnTo>
                <a:lnTo>
                  <a:pt x="337751" y="282219"/>
                </a:lnTo>
                <a:lnTo>
                  <a:pt x="335789" y="296499"/>
                </a:lnTo>
                <a:lnTo>
                  <a:pt x="318201" y="334250"/>
                </a:lnTo>
                <a:lnTo>
                  <a:pt x="286530" y="360530"/>
                </a:lnTo>
                <a:lnTo>
                  <a:pt x="245237" y="370408"/>
                </a:lnTo>
                <a:lnTo>
                  <a:pt x="20768" y="371934"/>
                </a:lnTo>
                <a:lnTo>
                  <a:pt x="9841" y="378574"/>
                </a:lnTo>
                <a:lnTo>
                  <a:pt x="2482" y="390132"/>
                </a:lnTo>
                <a:lnTo>
                  <a:pt x="0" y="405980"/>
                </a:lnTo>
                <a:lnTo>
                  <a:pt x="5522" y="418725"/>
                </a:lnTo>
                <a:lnTo>
                  <a:pt x="15991" y="427588"/>
                </a:lnTo>
                <a:lnTo>
                  <a:pt x="29744" y="430910"/>
                </a:lnTo>
                <a:lnTo>
                  <a:pt x="152045" y="430847"/>
                </a:lnTo>
                <a:lnTo>
                  <a:pt x="247722" y="430750"/>
                </a:lnTo>
                <a:lnTo>
                  <a:pt x="290171" y="423970"/>
                </a:lnTo>
                <a:lnTo>
                  <a:pt x="327836" y="406249"/>
                </a:lnTo>
                <a:lnTo>
                  <a:pt x="359062" y="379309"/>
                </a:lnTo>
                <a:lnTo>
                  <a:pt x="382197" y="344871"/>
                </a:lnTo>
                <a:lnTo>
                  <a:pt x="395586" y="304659"/>
                </a:lnTo>
                <a:lnTo>
                  <a:pt x="398281" y="275493"/>
                </a:lnTo>
                <a:lnTo>
                  <a:pt x="397491" y="260816"/>
                </a:lnTo>
                <a:lnTo>
                  <a:pt x="387300" y="219426"/>
                </a:lnTo>
                <a:lnTo>
                  <a:pt x="374625" y="194667"/>
                </a:lnTo>
                <a:lnTo>
                  <a:pt x="366889" y="183578"/>
                </a:lnTo>
                <a:close/>
              </a:path>
              <a:path w="1449704" h="553719">
                <a:moveTo>
                  <a:pt x="245009" y="123215"/>
                </a:moveTo>
                <a:lnTo>
                  <a:pt x="116677" y="123665"/>
                </a:lnTo>
                <a:lnTo>
                  <a:pt x="103917" y="129164"/>
                </a:lnTo>
                <a:lnTo>
                  <a:pt x="95037" y="139611"/>
                </a:lnTo>
                <a:lnTo>
                  <a:pt x="91694" y="153352"/>
                </a:lnTo>
                <a:lnTo>
                  <a:pt x="92820" y="316609"/>
                </a:lnTo>
                <a:lnTo>
                  <a:pt x="99447" y="327540"/>
                </a:lnTo>
                <a:lnTo>
                  <a:pt x="110993" y="334913"/>
                </a:lnTo>
                <a:lnTo>
                  <a:pt x="126837" y="337417"/>
                </a:lnTo>
                <a:lnTo>
                  <a:pt x="139581" y="331919"/>
                </a:lnTo>
                <a:lnTo>
                  <a:pt x="148451" y="321478"/>
                </a:lnTo>
                <a:lnTo>
                  <a:pt x="151791" y="307733"/>
                </a:lnTo>
                <a:lnTo>
                  <a:pt x="152006" y="183578"/>
                </a:lnTo>
                <a:lnTo>
                  <a:pt x="366889" y="183578"/>
                </a:lnTo>
                <a:lnTo>
                  <a:pt x="337447" y="154234"/>
                </a:lnTo>
                <a:lnTo>
                  <a:pt x="301213" y="133859"/>
                </a:lnTo>
                <a:lnTo>
                  <a:pt x="259723" y="123915"/>
                </a:lnTo>
                <a:lnTo>
                  <a:pt x="245009" y="123215"/>
                </a:lnTo>
                <a:close/>
              </a:path>
              <a:path w="1449704" h="553719">
                <a:moveTo>
                  <a:pt x="714210" y="0"/>
                </a:moveTo>
                <a:lnTo>
                  <a:pt x="669331" y="3621"/>
                </a:lnTo>
                <a:lnTo>
                  <a:pt x="626756" y="14106"/>
                </a:lnTo>
                <a:lnTo>
                  <a:pt x="587056" y="30886"/>
                </a:lnTo>
                <a:lnTo>
                  <a:pt x="550801" y="53389"/>
                </a:lnTo>
                <a:lnTo>
                  <a:pt x="518560" y="81046"/>
                </a:lnTo>
                <a:lnTo>
                  <a:pt x="490904" y="113288"/>
                </a:lnTo>
                <a:lnTo>
                  <a:pt x="468401" y="149545"/>
                </a:lnTo>
                <a:lnTo>
                  <a:pt x="451622" y="189247"/>
                </a:lnTo>
                <a:lnTo>
                  <a:pt x="441137" y="231824"/>
                </a:lnTo>
                <a:lnTo>
                  <a:pt x="437637" y="273691"/>
                </a:lnTo>
                <a:lnTo>
                  <a:pt x="437561" y="277834"/>
                </a:lnTo>
                <a:lnTo>
                  <a:pt x="438433" y="299401"/>
                </a:lnTo>
                <a:lnTo>
                  <a:pt x="445558" y="343195"/>
                </a:lnTo>
                <a:lnTo>
                  <a:pt x="459261" y="384390"/>
                </a:lnTo>
                <a:lnTo>
                  <a:pt x="478973" y="422420"/>
                </a:lnTo>
                <a:lnTo>
                  <a:pt x="504123" y="456719"/>
                </a:lnTo>
                <a:lnTo>
                  <a:pt x="534140" y="486723"/>
                </a:lnTo>
                <a:lnTo>
                  <a:pt x="568454" y="511863"/>
                </a:lnTo>
                <a:lnTo>
                  <a:pt x="606495" y="531575"/>
                </a:lnTo>
                <a:lnTo>
                  <a:pt x="647693" y="545292"/>
                </a:lnTo>
                <a:lnTo>
                  <a:pt x="691476" y="552448"/>
                </a:lnTo>
                <a:lnTo>
                  <a:pt x="714159" y="553389"/>
                </a:lnTo>
                <a:lnTo>
                  <a:pt x="752999" y="552090"/>
                </a:lnTo>
                <a:lnTo>
                  <a:pt x="763950" y="545464"/>
                </a:lnTo>
                <a:lnTo>
                  <a:pt x="771343" y="533909"/>
                </a:lnTo>
                <a:lnTo>
                  <a:pt x="773868" y="518043"/>
                </a:lnTo>
                <a:lnTo>
                  <a:pt x="768367" y="505307"/>
                </a:lnTo>
                <a:lnTo>
                  <a:pt x="757920" y="496437"/>
                </a:lnTo>
                <a:lnTo>
                  <a:pt x="744182" y="493090"/>
                </a:lnTo>
                <a:lnTo>
                  <a:pt x="714235" y="493052"/>
                </a:lnTo>
                <a:lnTo>
                  <a:pt x="696495" y="492311"/>
                </a:lnTo>
                <a:lnTo>
                  <a:pt x="645863" y="481960"/>
                </a:lnTo>
                <a:lnTo>
                  <a:pt x="600283" y="460574"/>
                </a:lnTo>
                <a:lnTo>
                  <a:pt x="561261" y="429642"/>
                </a:lnTo>
                <a:lnTo>
                  <a:pt x="530302" y="390653"/>
                </a:lnTo>
                <a:lnTo>
                  <a:pt x="508912" y="345095"/>
                </a:lnTo>
                <a:lnTo>
                  <a:pt x="498596" y="294458"/>
                </a:lnTo>
                <a:lnTo>
                  <a:pt x="497924" y="277834"/>
                </a:lnTo>
                <a:lnTo>
                  <a:pt x="498000" y="273691"/>
                </a:lnTo>
                <a:lnTo>
                  <a:pt x="504164" y="224709"/>
                </a:lnTo>
                <a:lnTo>
                  <a:pt x="522021" y="177271"/>
                </a:lnTo>
                <a:lnTo>
                  <a:pt x="549947" y="135898"/>
                </a:lnTo>
                <a:lnTo>
                  <a:pt x="586440" y="102090"/>
                </a:lnTo>
                <a:lnTo>
                  <a:pt x="629997" y="77350"/>
                </a:lnTo>
                <a:lnTo>
                  <a:pt x="679116" y="63181"/>
                </a:lnTo>
                <a:lnTo>
                  <a:pt x="714210" y="60350"/>
                </a:lnTo>
                <a:lnTo>
                  <a:pt x="886395" y="60350"/>
                </a:lnTo>
                <a:lnTo>
                  <a:pt x="877623" y="53389"/>
                </a:lnTo>
                <a:lnTo>
                  <a:pt x="841367" y="30886"/>
                </a:lnTo>
                <a:lnTo>
                  <a:pt x="801665" y="14106"/>
                </a:lnTo>
                <a:lnTo>
                  <a:pt x="759090" y="3621"/>
                </a:lnTo>
                <a:lnTo>
                  <a:pt x="736902" y="917"/>
                </a:lnTo>
                <a:lnTo>
                  <a:pt x="714210" y="0"/>
                </a:lnTo>
                <a:close/>
              </a:path>
              <a:path w="1449704" h="553719">
                <a:moveTo>
                  <a:pt x="835957" y="183721"/>
                </a:moveTo>
                <a:lnTo>
                  <a:pt x="719366" y="183721"/>
                </a:lnTo>
                <a:lnTo>
                  <a:pt x="733714" y="185635"/>
                </a:lnTo>
                <a:lnTo>
                  <a:pt x="747281" y="189646"/>
                </a:lnTo>
                <a:lnTo>
                  <a:pt x="781583" y="212540"/>
                </a:lnTo>
                <a:lnTo>
                  <a:pt x="802680" y="248099"/>
                </a:lnTo>
                <a:lnTo>
                  <a:pt x="807656" y="405232"/>
                </a:lnTo>
                <a:lnTo>
                  <a:pt x="813171" y="417990"/>
                </a:lnTo>
                <a:lnTo>
                  <a:pt x="823630" y="426853"/>
                </a:lnTo>
                <a:lnTo>
                  <a:pt x="837375" y="430174"/>
                </a:lnTo>
                <a:lnTo>
                  <a:pt x="935370" y="429217"/>
                </a:lnTo>
                <a:lnTo>
                  <a:pt x="961713" y="400533"/>
                </a:lnTo>
                <a:lnTo>
                  <a:pt x="974757" y="369836"/>
                </a:lnTo>
                <a:lnTo>
                  <a:pt x="867537" y="369836"/>
                </a:lnTo>
                <a:lnTo>
                  <a:pt x="867447" y="273691"/>
                </a:lnTo>
                <a:lnTo>
                  <a:pt x="860686" y="231368"/>
                </a:lnTo>
                <a:lnTo>
                  <a:pt x="843106" y="193749"/>
                </a:lnTo>
                <a:lnTo>
                  <a:pt x="835957" y="183721"/>
                </a:lnTo>
                <a:close/>
              </a:path>
              <a:path w="1449704" h="553719">
                <a:moveTo>
                  <a:pt x="712031" y="123230"/>
                </a:moveTo>
                <a:lnTo>
                  <a:pt x="669528" y="129827"/>
                </a:lnTo>
                <a:lnTo>
                  <a:pt x="631741" y="147305"/>
                </a:lnTo>
                <a:lnTo>
                  <a:pt x="600361" y="174016"/>
                </a:lnTo>
                <a:lnTo>
                  <a:pt x="577078" y="208315"/>
                </a:lnTo>
                <a:lnTo>
                  <a:pt x="563593" y="248535"/>
                </a:lnTo>
                <a:lnTo>
                  <a:pt x="560876" y="277834"/>
                </a:lnTo>
                <a:lnTo>
                  <a:pt x="561693" y="292498"/>
                </a:lnTo>
                <a:lnTo>
                  <a:pt x="571975" y="333904"/>
                </a:lnTo>
                <a:lnTo>
                  <a:pt x="592560" y="369876"/>
                </a:lnTo>
                <a:lnTo>
                  <a:pt x="621832" y="398938"/>
                </a:lnTo>
                <a:lnTo>
                  <a:pt x="658046" y="419335"/>
                </a:lnTo>
                <a:lnTo>
                  <a:pt x="699491" y="429379"/>
                </a:lnTo>
                <a:lnTo>
                  <a:pt x="714172" y="430136"/>
                </a:lnTo>
                <a:lnTo>
                  <a:pt x="714642" y="430136"/>
                </a:lnTo>
                <a:lnTo>
                  <a:pt x="754712" y="428164"/>
                </a:lnTo>
                <a:lnTo>
                  <a:pt x="765374" y="421322"/>
                </a:lnTo>
                <a:lnTo>
                  <a:pt x="772459" y="409668"/>
                </a:lnTo>
                <a:lnTo>
                  <a:pt x="774701" y="393795"/>
                </a:lnTo>
                <a:lnTo>
                  <a:pt x="768999" y="381223"/>
                </a:lnTo>
                <a:lnTo>
                  <a:pt x="758467" y="372559"/>
                </a:lnTo>
                <a:lnTo>
                  <a:pt x="744754" y="369417"/>
                </a:lnTo>
                <a:lnTo>
                  <a:pt x="701425" y="368868"/>
                </a:lnTo>
                <a:lnTo>
                  <a:pt x="688227" y="365977"/>
                </a:lnTo>
                <a:lnTo>
                  <a:pt x="653764" y="346385"/>
                </a:lnTo>
                <a:lnTo>
                  <a:pt x="630209" y="312553"/>
                </a:lnTo>
                <a:lnTo>
                  <a:pt x="621692" y="267230"/>
                </a:lnTo>
                <a:lnTo>
                  <a:pt x="624130" y="253472"/>
                </a:lnTo>
                <a:lnTo>
                  <a:pt x="642803" y="217500"/>
                </a:lnTo>
                <a:lnTo>
                  <a:pt x="675740" y="192820"/>
                </a:lnTo>
                <a:lnTo>
                  <a:pt x="719366" y="183721"/>
                </a:lnTo>
                <a:lnTo>
                  <a:pt x="835957" y="183721"/>
                </a:lnTo>
                <a:lnTo>
                  <a:pt x="835120" y="182545"/>
                </a:lnTo>
                <a:lnTo>
                  <a:pt x="805612" y="153814"/>
                </a:lnTo>
                <a:lnTo>
                  <a:pt x="769032" y="133710"/>
                </a:lnTo>
                <a:lnTo>
                  <a:pt x="726984" y="123914"/>
                </a:lnTo>
                <a:lnTo>
                  <a:pt x="712031" y="123230"/>
                </a:lnTo>
                <a:close/>
              </a:path>
              <a:path w="1449704" h="553719">
                <a:moveTo>
                  <a:pt x="886395" y="60350"/>
                </a:moveTo>
                <a:lnTo>
                  <a:pt x="714210" y="60350"/>
                </a:lnTo>
                <a:lnTo>
                  <a:pt x="731955" y="61068"/>
                </a:lnTo>
                <a:lnTo>
                  <a:pt x="749305" y="63188"/>
                </a:lnTo>
                <a:lnTo>
                  <a:pt x="798424" y="77454"/>
                </a:lnTo>
                <a:lnTo>
                  <a:pt x="841978" y="102517"/>
                </a:lnTo>
                <a:lnTo>
                  <a:pt x="878463" y="137008"/>
                </a:lnTo>
                <a:lnTo>
                  <a:pt x="906374" y="179560"/>
                </a:lnTo>
                <a:lnTo>
                  <a:pt x="924205" y="228806"/>
                </a:lnTo>
                <a:lnTo>
                  <a:pt x="930449" y="283445"/>
                </a:lnTo>
                <a:lnTo>
                  <a:pt x="929686" y="296209"/>
                </a:lnTo>
                <a:lnTo>
                  <a:pt x="922911" y="333904"/>
                </a:lnTo>
                <a:lnTo>
                  <a:pt x="909549" y="369836"/>
                </a:lnTo>
                <a:lnTo>
                  <a:pt x="974757" y="369836"/>
                </a:lnTo>
                <a:lnTo>
                  <a:pt x="986181" y="327873"/>
                </a:lnTo>
                <a:lnTo>
                  <a:pt x="990620" y="289624"/>
                </a:lnTo>
                <a:lnTo>
                  <a:pt x="990892" y="277834"/>
                </a:lnTo>
                <a:lnTo>
                  <a:pt x="990796" y="273691"/>
                </a:lnTo>
                <a:lnTo>
                  <a:pt x="987296" y="231824"/>
                </a:lnTo>
                <a:lnTo>
                  <a:pt x="976809" y="189247"/>
                </a:lnTo>
                <a:lnTo>
                  <a:pt x="960029" y="149545"/>
                </a:lnTo>
                <a:lnTo>
                  <a:pt x="937525" y="113288"/>
                </a:lnTo>
                <a:lnTo>
                  <a:pt x="909866" y="81046"/>
                </a:lnTo>
                <a:lnTo>
                  <a:pt x="894282" y="66609"/>
                </a:lnTo>
                <a:lnTo>
                  <a:pt x="886395" y="60350"/>
                </a:lnTo>
                <a:close/>
              </a:path>
              <a:path w="1449704" h="553719">
                <a:moveTo>
                  <a:pt x="1327290" y="123215"/>
                </a:moveTo>
                <a:lnTo>
                  <a:pt x="1191857" y="123683"/>
                </a:lnTo>
                <a:lnTo>
                  <a:pt x="1150333" y="133044"/>
                </a:lnTo>
                <a:lnTo>
                  <a:pt x="1115404" y="153004"/>
                </a:lnTo>
                <a:lnTo>
                  <a:pt x="1087428" y="181700"/>
                </a:lnTo>
                <a:lnTo>
                  <a:pt x="1066764" y="217268"/>
                </a:lnTo>
                <a:lnTo>
                  <a:pt x="1053769" y="257844"/>
                </a:lnTo>
                <a:lnTo>
                  <a:pt x="1019568" y="488761"/>
                </a:lnTo>
                <a:lnTo>
                  <a:pt x="1020523" y="501278"/>
                </a:lnTo>
                <a:lnTo>
                  <a:pt x="1026681" y="512279"/>
                </a:lnTo>
                <a:lnTo>
                  <a:pt x="1032612" y="519150"/>
                </a:lnTo>
                <a:lnTo>
                  <a:pt x="1040422" y="522731"/>
                </a:lnTo>
                <a:lnTo>
                  <a:pt x="1049490" y="522731"/>
                </a:lnTo>
                <a:lnTo>
                  <a:pt x="1428602" y="521677"/>
                </a:lnTo>
                <a:lnTo>
                  <a:pt x="1439553" y="515053"/>
                </a:lnTo>
                <a:lnTo>
                  <a:pt x="1446945" y="503500"/>
                </a:lnTo>
                <a:lnTo>
                  <a:pt x="1449467" y="487636"/>
                </a:lnTo>
                <a:lnTo>
                  <a:pt x="1443959" y="474895"/>
                </a:lnTo>
                <a:lnTo>
                  <a:pt x="1433507" y="466022"/>
                </a:lnTo>
                <a:lnTo>
                  <a:pt x="1419771" y="462673"/>
                </a:lnTo>
                <a:lnTo>
                  <a:pt x="1084428" y="462394"/>
                </a:lnTo>
                <a:lnTo>
                  <a:pt x="1112437" y="272156"/>
                </a:lnTo>
                <a:lnTo>
                  <a:pt x="1126473" y="232196"/>
                </a:lnTo>
                <a:lnTo>
                  <a:pt x="1151874" y="201156"/>
                </a:lnTo>
                <a:lnTo>
                  <a:pt x="1189077" y="184783"/>
                </a:lnTo>
                <a:lnTo>
                  <a:pt x="1204176" y="183578"/>
                </a:lnTo>
                <a:lnTo>
                  <a:pt x="1357084" y="183578"/>
                </a:lnTo>
                <a:lnTo>
                  <a:pt x="1357022" y="148154"/>
                </a:lnTo>
                <a:lnTo>
                  <a:pt x="1351503" y="135403"/>
                </a:lnTo>
                <a:lnTo>
                  <a:pt x="1341040" y="126538"/>
                </a:lnTo>
                <a:lnTo>
                  <a:pt x="1327290" y="123215"/>
                </a:lnTo>
                <a:close/>
              </a:path>
              <a:path w="1449704" h="553719">
                <a:moveTo>
                  <a:pt x="1357084" y="183578"/>
                </a:moveTo>
                <a:lnTo>
                  <a:pt x="1297115" y="183578"/>
                </a:lnTo>
                <a:lnTo>
                  <a:pt x="1298485" y="408949"/>
                </a:lnTo>
                <a:lnTo>
                  <a:pt x="1305111" y="419895"/>
                </a:lnTo>
                <a:lnTo>
                  <a:pt x="1316662" y="427278"/>
                </a:lnTo>
                <a:lnTo>
                  <a:pt x="1332508" y="429785"/>
                </a:lnTo>
                <a:lnTo>
                  <a:pt x="1345268" y="424275"/>
                </a:lnTo>
                <a:lnTo>
                  <a:pt x="1354139" y="413819"/>
                </a:lnTo>
                <a:lnTo>
                  <a:pt x="1357465" y="400075"/>
                </a:lnTo>
                <a:lnTo>
                  <a:pt x="1357084" y="1835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9693" y="580300"/>
            <a:ext cx="0" cy="430530"/>
          </a:xfrm>
          <a:custGeom>
            <a:avLst/>
            <a:gdLst/>
            <a:ahLst/>
            <a:cxnLst/>
            <a:rect l="l" t="t" r="r" b="b"/>
            <a:pathLst>
              <a:path h="430530">
                <a:moveTo>
                  <a:pt x="0" y="0"/>
                </a:moveTo>
                <a:lnTo>
                  <a:pt x="0" y="430326"/>
                </a:lnTo>
              </a:path>
            </a:pathLst>
          </a:custGeom>
          <a:ln w="196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62963" y="581244"/>
            <a:ext cx="95885" cy="151765"/>
          </a:xfrm>
          <a:custGeom>
            <a:avLst/>
            <a:gdLst/>
            <a:ahLst/>
            <a:cxnLst/>
            <a:rect l="l" t="t" r="r" b="b"/>
            <a:pathLst>
              <a:path w="95884" h="151765">
                <a:moveTo>
                  <a:pt x="39547" y="0"/>
                </a:moveTo>
                <a:lnTo>
                  <a:pt x="0" y="419"/>
                </a:lnTo>
                <a:lnTo>
                  <a:pt x="0" y="151714"/>
                </a:lnTo>
                <a:lnTo>
                  <a:pt x="18376" y="151714"/>
                </a:lnTo>
                <a:lnTo>
                  <a:pt x="18376" y="93573"/>
                </a:lnTo>
                <a:lnTo>
                  <a:pt x="55516" y="93573"/>
                </a:lnTo>
                <a:lnTo>
                  <a:pt x="58318" y="93103"/>
                </a:lnTo>
                <a:lnTo>
                  <a:pt x="72008" y="87782"/>
                </a:lnTo>
                <a:lnTo>
                  <a:pt x="77673" y="84251"/>
                </a:lnTo>
                <a:lnTo>
                  <a:pt x="84885" y="77152"/>
                </a:lnTo>
                <a:lnTo>
                  <a:pt x="40424" y="77152"/>
                </a:lnTo>
                <a:lnTo>
                  <a:pt x="33007" y="77038"/>
                </a:lnTo>
                <a:lnTo>
                  <a:pt x="22110" y="76365"/>
                </a:lnTo>
                <a:lnTo>
                  <a:pt x="18376" y="76072"/>
                </a:lnTo>
                <a:lnTo>
                  <a:pt x="18376" y="17716"/>
                </a:lnTo>
                <a:lnTo>
                  <a:pt x="21970" y="17576"/>
                </a:lnTo>
                <a:lnTo>
                  <a:pt x="25933" y="17462"/>
                </a:lnTo>
                <a:lnTo>
                  <a:pt x="41287" y="17284"/>
                </a:lnTo>
                <a:lnTo>
                  <a:pt x="86375" y="17284"/>
                </a:lnTo>
                <a:lnTo>
                  <a:pt x="79501" y="10185"/>
                </a:lnTo>
                <a:lnTo>
                  <a:pt x="73786" y="6654"/>
                </a:lnTo>
                <a:lnTo>
                  <a:pt x="65029" y="3445"/>
                </a:lnTo>
                <a:lnTo>
                  <a:pt x="53457" y="858"/>
                </a:lnTo>
                <a:lnTo>
                  <a:pt x="39547" y="0"/>
                </a:lnTo>
                <a:close/>
              </a:path>
              <a:path w="95884" h="151765">
                <a:moveTo>
                  <a:pt x="55516" y="93573"/>
                </a:moveTo>
                <a:lnTo>
                  <a:pt x="18376" y="93573"/>
                </a:lnTo>
                <a:lnTo>
                  <a:pt x="22110" y="93865"/>
                </a:lnTo>
                <a:lnTo>
                  <a:pt x="26085" y="94081"/>
                </a:lnTo>
                <a:lnTo>
                  <a:pt x="34442" y="94373"/>
                </a:lnTo>
                <a:lnTo>
                  <a:pt x="50291" y="94449"/>
                </a:lnTo>
                <a:lnTo>
                  <a:pt x="55516" y="93573"/>
                </a:lnTo>
                <a:close/>
              </a:path>
              <a:path w="95884" h="151765">
                <a:moveTo>
                  <a:pt x="86375" y="17284"/>
                </a:moveTo>
                <a:lnTo>
                  <a:pt x="41287" y="17284"/>
                </a:lnTo>
                <a:lnTo>
                  <a:pt x="44153" y="17336"/>
                </a:lnTo>
                <a:lnTo>
                  <a:pt x="58037" y="19587"/>
                </a:lnTo>
                <a:lnTo>
                  <a:pt x="67767" y="25171"/>
                </a:lnTo>
                <a:lnTo>
                  <a:pt x="73317" y="30429"/>
                </a:lnTo>
                <a:lnTo>
                  <a:pt x="76085" y="37604"/>
                </a:lnTo>
                <a:lnTo>
                  <a:pt x="76081" y="47271"/>
                </a:lnTo>
                <a:lnTo>
                  <a:pt x="73440" y="59793"/>
                </a:lnTo>
                <a:lnTo>
                  <a:pt x="65217" y="70234"/>
                </a:lnTo>
                <a:lnTo>
                  <a:pt x="54411" y="75425"/>
                </a:lnTo>
                <a:lnTo>
                  <a:pt x="40424" y="77152"/>
                </a:lnTo>
                <a:lnTo>
                  <a:pt x="84885" y="77152"/>
                </a:lnTo>
                <a:lnTo>
                  <a:pt x="86626" y="75425"/>
                </a:lnTo>
                <a:lnTo>
                  <a:pt x="89954" y="70408"/>
                </a:lnTo>
                <a:lnTo>
                  <a:pt x="94424" y="59029"/>
                </a:lnTo>
                <a:lnTo>
                  <a:pt x="95542" y="53085"/>
                </a:lnTo>
                <a:lnTo>
                  <a:pt x="95542" y="40982"/>
                </a:lnTo>
                <a:lnTo>
                  <a:pt x="94640" y="35229"/>
                </a:lnTo>
                <a:lnTo>
                  <a:pt x="91033" y="23990"/>
                </a:lnTo>
                <a:lnTo>
                  <a:pt x="88010" y="18973"/>
                </a:lnTo>
                <a:lnTo>
                  <a:pt x="86375" y="172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78163" y="579536"/>
            <a:ext cx="154305" cy="156210"/>
          </a:xfrm>
          <a:custGeom>
            <a:avLst/>
            <a:gdLst/>
            <a:ahLst/>
            <a:cxnLst/>
            <a:rect l="l" t="t" r="r" b="b"/>
            <a:pathLst>
              <a:path w="154304" h="156209">
                <a:moveTo>
                  <a:pt x="74632" y="0"/>
                </a:moveTo>
                <a:lnTo>
                  <a:pt x="37298" y="10397"/>
                </a:lnTo>
                <a:lnTo>
                  <a:pt x="9976" y="38649"/>
                </a:lnTo>
                <a:lnTo>
                  <a:pt x="0" y="77776"/>
                </a:lnTo>
                <a:lnTo>
                  <a:pt x="46" y="80742"/>
                </a:lnTo>
                <a:lnTo>
                  <a:pt x="10222" y="118203"/>
                </a:lnTo>
                <a:lnTo>
                  <a:pt x="38259" y="145633"/>
                </a:lnTo>
                <a:lnTo>
                  <a:pt x="77525" y="155589"/>
                </a:lnTo>
                <a:lnTo>
                  <a:pt x="88362" y="154785"/>
                </a:lnTo>
                <a:lnTo>
                  <a:pt x="100231" y="151992"/>
                </a:lnTo>
                <a:lnTo>
                  <a:pt x="114604" y="146513"/>
                </a:lnTo>
                <a:lnTo>
                  <a:pt x="124704" y="139890"/>
                </a:lnTo>
                <a:lnTo>
                  <a:pt x="126473" y="138292"/>
                </a:lnTo>
                <a:lnTo>
                  <a:pt x="69088" y="138292"/>
                </a:lnTo>
                <a:lnTo>
                  <a:pt x="61531" y="136743"/>
                </a:lnTo>
                <a:lnTo>
                  <a:pt x="26819" y="109082"/>
                </a:lnTo>
                <a:lnTo>
                  <a:pt x="19456" y="86425"/>
                </a:lnTo>
                <a:lnTo>
                  <a:pt x="19456" y="69001"/>
                </a:lnTo>
                <a:lnTo>
                  <a:pt x="41097" y="29008"/>
                </a:lnTo>
                <a:lnTo>
                  <a:pt x="68948" y="17261"/>
                </a:lnTo>
                <a:lnTo>
                  <a:pt x="126844" y="17261"/>
                </a:lnTo>
                <a:lnTo>
                  <a:pt x="125364" y="15758"/>
                </a:lnTo>
                <a:lnTo>
                  <a:pt x="115136" y="9531"/>
                </a:lnTo>
                <a:lnTo>
                  <a:pt x="100657" y="3239"/>
                </a:lnTo>
                <a:lnTo>
                  <a:pt x="88643" y="792"/>
                </a:lnTo>
                <a:lnTo>
                  <a:pt x="74632" y="0"/>
                </a:lnTo>
                <a:close/>
              </a:path>
              <a:path w="154304" h="156209">
                <a:moveTo>
                  <a:pt x="126844" y="17261"/>
                </a:moveTo>
                <a:lnTo>
                  <a:pt x="85229" y="17261"/>
                </a:lnTo>
                <a:lnTo>
                  <a:pt x="92811" y="18785"/>
                </a:lnTo>
                <a:lnTo>
                  <a:pt x="106934" y="24830"/>
                </a:lnTo>
                <a:lnTo>
                  <a:pt x="133400" y="60885"/>
                </a:lnTo>
                <a:lnTo>
                  <a:pt x="134861" y="69001"/>
                </a:lnTo>
                <a:lnTo>
                  <a:pt x="134837" y="86425"/>
                </a:lnTo>
                <a:lnTo>
                  <a:pt x="113868" y="126303"/>
                </a:lnTo>
                <a:lnTo>
                  <a:pt x="85813" y="138292"/>
                </a:lnTo>
                <a:lnTo>
                  <a:pt x="126473" y="138292"/>
                </a:lnTo>
                <a:lnTo>
                  <a:pt x="151810" y="98452"/>
                </a:lnTo>
                <a:lnTo>
                  <a:pt x="154056" y="70598"/>
                </a:lnTo>
                <a:lnTo>
                  <a:pt x="152171" y="57913"/>
                </a:lnTo>
                <a:lnTo>
                  <a:pt x="148421" y="46039"/>
                </a:lnTo>
                <a:lnTo>
                  <a:pt x="143798" y="36866"/>
                </a:lnTo>
                <a:lnTo>
                  <a:pt x="136606" y="27183"/>
                </a:lnTo>
                <a:lnTo>
                  <a:pt x="126844" y="172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54155" y="579561"/>
            <a:ext cx="124460" cy="155575"/>
          </a:xfrm>
          <a:custGeom>
            <a:avLst/>
            <a:gdLst/>
            <a:ahLst/>
            <a:cxnLst/>
            <a:rect l="l" t="t" r="r" b="b"/>
            <a:pathLst>
              <a:path w="124459" h="155575">
                <a:moveTo>
                  <a:pt x="72156" y="0"/>
                </a:moveTo>
                <a:lnTo>
                  <a:pt x="34805" y="10589"/>
                </a:lnTo>
                <a:lnTo>
                  <a:pt x="8522" y="39815"/>
                </a:lnTo>
                <a:lnTo>
                  <a:pt x="0" y="80894"/>
                </a:lnTo>
                <a:lnTo>
                  <a:pt x="1062" y="91681"/>
                </a:lnTo>
                <a:lnTo>
                  <a:pt x="16469" y="128286"/>
                </a:lnTo>
                <a:lnTo>
                  <a:pt x="51186" y="152011"/>
                </a:lnTo>
                <a:lnTo>
                  <a:pt x="76673" y="155571"/>
                </a:lnTo>
                <a:lnTo>
                  <a:pt x="81435" y="155571"/>
                </a:lnTo>
                <a:lnTo>
                  <a:pt x="118786" y="143633"/>
                </a:lnTo>
                <a:lnTo>
                  <a:pt x="124438" y="138705"/>
                </a:lnTo>
                <a:lnTo>
                  <a:pt x="124208" y="138273"/>
                </a:lnTo>
                <a:lnTo>
                  <a:pt x="69612" y="138273"/>
                </a:lnTo>
                <a:lnTo>
                  <a:pt x="61623" y="136788"/>
                </a:lnTo>
                <a:lnTo>
                  <a:pt x="26597" y="109914"/>
                </a:lnTo>
                <a:lnTo>
                  <a:pt x="19396" y="86838"/>
                </a:lnTo>
                <a:lnTo>
                  <a:pt x="19396" y="68817"/>
                </a:lnTo>
                <a:lnTo>
                  <a:pt x="40046" y="28761"/>
                </a:lnTo>
                <a:lnTo>
                  <a:pt x="67364" y="17230"/>
                </a:lnTo>
                <a:lnTo>
                  <a:pt x="119320" y="17230"/>
                </a:lnTo>
                <a:lnTo>
                  <a:pt x="120983" y="14279"/>
                </a:lnTo>
                <a:lnTo>
                  <a:pt x="111640" y="8200"/>
                </a:lnTo>
                <a:lnTo>
                  <a:pt x="98185" y="2781"/>
                </a:lnTo>
                <a:lnTo>
                  <a:pt x="86752" y="664"/>
                </a:lnTo>
                <a:lnTo>
                  <a:pt x="72156" y="0"/>
                </a:lnTo>
                <a:close/>
              </a:path>
              <a:path w="124459" h="155575">
                <a:moveTo>
                  <a:pt x="117097" y="124875"/>
                </a:moveTo>
                <a:lnTo>
                  <a:pt x="111915" y="129053"/>
                </a:lnTo>
                <a:lnTo>
                  <a:pt x="105985" y="132330"/>
                </a:lnTo>
                <a:lnTo>
                  <a:pt x="92751" y="137080"/>
                </a:lnTo>
                <a:lnTo>
                  <a:pt x="85753" y="138273"/>
                </a:lnTo>
                <a:lnTo>
                  <a:pt x="124208" y="138273"/>
                </a:lnTo>
                <a:lnTo>
                  <a:pt x="117097" y="124875"/>
                </a:lnTo>
                <a:close/>
              </a:path>
              <a:path w="124459" h="155575">
                <a:moveTo>
                  <a:pt x="119320" y="17230"/>
                </a:moveTo>
                <a:lnTo>
                  <a:pt x="83518" y="17230"/>
                </a:lnTo>
                <a:lnTo>
                  <a:pt x="90465" y="18170"/>
                </a:lnTo>
                <a:lnTo>
                  <a:pt x="102429" y="21916"/>
                </a:lnTo>
                <a:lnTo>
                  <a:pt x="107940" y="24735"/>
                </a:lnTo>
                <a:lnTo>
                  <a:pt x="112982" y="28469"/>
                </a:lnTo>
                <a:lnTo>
                  <a:pt x="119320" y="172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90101" y="579561"/>
            <a:ext cx="124460" cy="155575"/>
          </a:xfrm>
          <a:custGeom>
            <a:avLst/>
            <a:gdLst/>
            <a:ahLst/>
            <a:cxnLst/>
            <a:rect l="l" t="t" r="r" b="b"/>
            <a:pathLst>
              <a:path w="124459" h="155575">
                <a:moveTo>
                  <a:pt x="72156" y="0"/>
                </a:moveTo>
                <a:lnTo>
                  <a:pt x="34805" y="10589"/>
                </a:lnTo>
                <a:lnTo>
                  <a:pt x="8522" y="39815"/>
                </a:lnTo>
                <a:lnTo>
                  <a:pt x="0" y="80894"/>
                </a:lnTo>
                <a:lnTo>
                  <a:pt x="1062" y="91681"/>
                </a:lnTo>
                <a:lnTo>
                  <a:pt x="16469" y="128286"/>
                </a:lnTo>
                <a:lnTo>
                  <a:pt x="51186" y="152011"/>
                </a:lnTo>
                <a:lnTo>
                  <a:pt x="76673" y="155571"/>
                </a:lnTo>
                <a:lnTo>
                  <a:pt x="81435" y="155571"/>
                </a:lnTo>
                <a:lnTo>
                  <a:pt x="118786" y="143633"/>
                </a:lnTo>
                <a:lnTo>
                  <a:pt x="124438" y="138705"/>
                </a:lnTo>
                <a:lnTo>
                  <a:pt x="124208" y="138273"/>
                </a:lnTo>
                <a:lnTo>
                  <a:pt x="69612" y="138273"/>
                </a:lnTo>
                <a:lnTo>
                  <a:pt x="61623" y="136788"/>
                </a:lnTo>
                <a:lnTo>
                  <a:pt x="26597" y="109914"/>
                </a:lnTo>
                <a:lnTo>
                  <a:pt x="19396" y="86838"/>
                </a:lnTo>
                <a:lnTo>
                  <a:pt x="19396" y="68817"/>
                </a:lnTo>
                <a:lnTo>
                  <a:pt x="40046" y="28761"/>
                </a:lnTo>
                <a:lnTo>
                  <a:pt x="67389" y="17230"/>
                </a:lnTo>
                <a:lnTo>
                  <a:pt x="119320" y="17230"/>
                </a:lnTo>
                <a:lnTo>
                  <a:pt x="120983" y="14279"/>
                </a:lnTo>
                <a:lnTo>
                  <a:pt x="111640" y="8200"/>
                </a:lnTo>
                <a:lnTo>
                  <a:pt x="98185" y="2781"/>
                </a:lnTo>
                <a:lnTo>
                  <a:pt x="86752" y="664"/>
                </a:lnTo>
                <a:lnTo>
                  <a:pt x="72156" y="0"/>
                </a:lnTo>
                <a:close/>
              </a:path>
              <a:path w="124459" h="155575">
                <a:moveTo>
                  <a:pt x="117097" y="124875"/>
                </a:moveTo>
                <a:lnTo>
                  <a:pt x="111915" y="129053"/>
                </a:lnTo>
                <a:lnTo>
                  <a:pt x="105985" y="132330"/>
                </a:lnTo>
                <a:lnTo>
                  <a:pt x="92751" y="137080"/>
                </a:lnTo>
                <a:lnTo>
                  <a:pt x="85753" y="138273"/>
                </a:lnTo>
                <a:lnTo>
                  <a:pt x="124208" y="138273"/>
                </a:lnTo>
                <a:lnTo>
                  <a:pt x="117097" y="124875"/>
                </a:lnTo>
                <a:close/>
              </a:path>
              <a:path w="124459" h="155575">
                <a:moveTo>
                  <a:pt x="119320" y="17230"/>
                </a:moveTo>
                <a:lnTo>
                  <a:pt x="83518" y="17230"/>
                </a:lnTo>
                <a:lnTo>
                  <a:pt x="90465" y="18170"/>
                </a:lnTo>
                <a:lnTo>
                  <a:pt x="102429" y="21916"/>
                </a:lnTo>
                <a:lnTo>
                  <a:pt x="107940" y="24735"/>
                </a:lnTo>
                <a:lnTo>
                  <a:pt x="112982" y="28469"/>
                </a:lnTo>
                <a:lnTo>
                  <a:pt x="119320" y="172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43707" y="581664"/>
            <a:ext cx="127000" cy="151765"/>
          </a:xfrm>
          <a:custGeom>
            <a:avLst/>
            <a:gdLst/>
            <a:ahLst/>
            <a:cxnLst/>
            <a:rect l="l" t="t" r="r" b="b"/>
            <a:pathLst>
              <a:path w="127000" h="151765">
                <a:moveTo>
                  <a:pt x="18376" y="0"/>
                </a:moveTo>
                <a:lnTo>
                  <a:pt x="0" y="0"/>
                </a:lnTo>
                <a:lnTo>
                  <a:pt x="0" y="151295"/>
                </a:lnTo>
                <a:lnTo>
                  <a:pt x="16230" y="151295"/>
                </a:lnTo>
                <a:lnTo>
                  <a:pt x="39184" y="121043"/>
                </a:lnTo>
                <a:lnTo>
                  <a:pt x="18376" y="121043"/>
                </a:lnTo>
                <a:lnTo>
                  <a:pt x="18376" y="0"/>
                </a:lnTo>
                <a:close/>
              </a:path>
              <a:path w="127000" h="151765">
                <a:moveTo>
                  <a:pt x="126441" y="30251"/>
                </a:moveTo>
                <a:lnTo>
                  <a:pt x="108077" y="30251"/>
                </a:lnTo>
                <a:lnTo>
                  <a:pt x="108077" y="151295"/>
                </a:lnTo>
                <a:lnTo>
                  <a:pt x="126441" y="151295"/>
                </a:lnTo>
                <a:lnTo>
                  <a:pt x="126441" y="30251"/>
                </a:lnTo>
                <a:close/>
              </a:path>
              <a:path w="127000" h="151765">
                <a:moveTo>
                  <a:pt x="126441" y="0"/>
                </a:moveTo>
                <a:lnTo>
                  <a:pt x="110236" y="0"/>
                </a:lnTo>
                <a:lnTo>
                  <a:pt x="18376" y="121043"/>
                </a:lnTo>
                <a:lnTo>
                  <a:pt x="39184" y="121043"/>
                </a:lnTo>
                <a:lnTo>
                  <a:pt x="108077" y="30251"/>
                </a:lnTo>
                <a:lnTo>
                  <a:pt x="126441" y="30251"/>
                </a:lnTo>
                <a:lnTo>
                  <a:pt x="126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15552" y="547081"/>
            <a:ext cx="127000" cy="186055"/>
          </a:xfrm>
          <a:custGeom>
            <a:avLst/>
            <a:gdLst/>
            <a:ahLst/>
            <a:cxnLst/>
            <a:rect l="l" t="t" r="r" b="b"/>
            <a:pathLst>
              <a:path w="127000" h="186054">
                <a:moveTo>
                  <a:pt x="41490" y="0"/>
                </a:moveTo>
                <a:lnTo>
                  <a:pt x="24320" y="589"/>
                </a:lnTo>
                <a:lnTo>
                  <a:pt x="28854" y="11279"/>
                </a:lnTo>
                <a:lnTo>
                  <a:pt x="39454" y="21126"/>
                </a:lnTo>
                <a:lnTo>
                  <a:pt x="50795" y="25549"/>
                </a:lnTo>
                <a:lnTo>
                  <a:pt x="64617" y="27025"/>
                </a:lnTo>
                <a:lnTo>
                  <a:pt x="69811" y="27025"/>
                </a:lnTo>
                <a:lnTo>
                  <a:pt x="98139" y="14046"/>
                </a:lnTo>
                <a:lnTo>
                  <a:pt x="58420" y="14046"/>
                </a:lnTo>
                <a:lnTo>
                  <a:pt x="53416" y="12827"/>
                </a:lnTo>
                <a:lnTo>
                  <a:pt x="45770" y="7937"/>
                </a:lnTo>
                <a:lnTo>
                  <a:pt x="43091" y="4470"/>
                </a:lnTo>
                <a:lnTo>
                  <a:pt x="41490" y="0"/>
                </a:lnTo>
                <a:close/>
              </a:path>
              <a:path w="127000" h="186054">
                <a:moveTo>
                  <a:pt x="104178" y="0"/>
                </a:moveTo>
                <a:lnTo>
                  <a:pt x="86880" y="0"/>
                </a:lnTo>
                <a:lnTo>
                  <a:pt x="85725" y="4762"/>
                </a:lnTo>
                <a:lnTo>
                  <a:pt x="83134" y="8293"/>
                </a:lnTo>
                <a:lnTo>
                  <a:pt x="75069" y="12903"/>
                </a:lnTo>
                <a:lnTo>
                  <a:pt x="70243" y="14046"/>
                </a:lnTo>
                <a:lnTo>
                  <a:pt x="98139" y="14046"/>
                </a:lnTo>
                <a:lnTo>
                  <a:pt x="102400" y="7721"/>
                </a:lnTo>
                <a:lnTo>
                  <a:pt x="103746" y="4051"/>
                </a:lnTo>
                <a:lnTo>
                  <a:pt x="104178" y="0"/>
                </a:lnTo>
                <a:close/>
              </a:path>
              <a:path w="127000" h="186054">
                <a:moveTo>
                  <a:pt x="18376" y="34582"/>
                </a:moveTo>
                <a:lnTo>
                  <a:pt x="0" y="34582"/>
                </a:lnTo>
                <a:lnTo>
                  <a:pt x="0" y="185877"/>
                </a:lnTo>
                <a:lnTo>
                  <a:pt x="16205" y="185877"/>
                </a:lnTo>
                <a:lnTo>
                  <a:pt x="39165" y="155625"/>
                </a:lnTo>
                <a:lnTo>
                  <a:pt x="18376" y="155625"/>
                </a:lnTo>
                <a:lnTo>
                  <a:pt x="18376" y="34582"/>
                </a:lnTo>
                <a:close/>
              </a:path>
              <a:path w="127000" h="186054">
                <a:moveTo>
                  <a:pt x="126415" y="64833"/>
                </a:moveTo>
                <a:lnTo>
                  <a:pt x="108077" y="64833"/>
                </a:lnTo>
                <a:lnTo>
                  <a:pt x="108077" y="185877"/>
                </a:lnTo>
                <a:lnTo>
                  <a:pt x="126415" y="185877"/>
                </a:lnTo>
                <a:lnTo>
                  <a:pt x="126415" y="64833"/>
                </a:lnTo>
                <a:close/>
              </a:path>
              <a:path w="127000" h="186054">
                <a:moveTo>
                  <a:pt x="126415" y="34582"/>
                </a:moveTo>
                <a:lnTo>
                  <a:pt x="110236" y="34582"/>
                </a:lnTo>
                <a:lnTo>
                  <a:pt x="18376" y="155625"/>
                </a:lnTo>
                <a:lnTo>
                  <a:pt x="39165" y="155625"/>
                </a:lnTo>
                <a:lnTo>
                  <a:pt x="108077" y="64833"/>
                </a:lnTo>
                <a:lnTo>
                  <a:pt x="126415" y="64833"/>
                </a:lnTo>
                <a:lnTo>
                  <a:pt x="126415" y="345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75544" y="579561"/>
            <a:ext cx="124460" cy="155575"/>
          </a:xfrm>
          <a:custGeom>
            <a:avLst/>
            <a:gdLst/>
            <a:ahLst/>
            <a:cxnLst/>
            <a:rect l="l" t="t" r="r" b="b"/>
            <a:pathLst>
              <a:path w="124459" h="155575">
                <a:moveTo>
                  <a:pt x="72155" y="0"/>
                </a:moveTo>
                <a:lnTo>
                  <a:pt x="34808" y="10591"/>
                </a:lnTo>
                <a:lnTo>
                  <a:pt x="8518" y="39823"/>
                </a:lnTo>
                <a:lnTo>
                  <a:pt x="0" y="80900"/>
                </a:lnTo>
                <a:lnTo>
                  <a:pt x="1067" y="91686"/>
                </a:lnTo>
                <a:lnTo>
                  <a:pt x="16491" y="128289"/>
                </a:lnTo>
                <a:lnTo>
                  <a:pt x="51194" y="152011"/>
                </a:lnTo>
                <a:lnTo>
                  <a:pt x="76685" y="155571"/>
                </a:lnTo>
                <a:lnTo>
                  <a:pt x="81435" y="155571"/>
                </a:lnTo>
                <a:lnTo>
                  <a:pt x="118798" y="143633"/>
                </a:lnTo>
                <a:lnTo>
                  <a:pt x="124437" y="138705"/>
                </a:lnTo>
                <a:lnTo>
                  <a:pt x="124208" y="138274"/>
                </a:lnTo>
                <a:lnTo>
                  <a:pt x="69611" y="138274"/>
                </a:lnTo>
                <a:lnTo>
                  <a:pt x="61610" y="136788"/>
                </a:lnTo>
                <a:lnTo>
                  <a:pt x="26596" y="109914"/>
                </a:lnTo>
                <a:lnTo>
                  <a:pt x="23739" y="102498"/>
                </a:lnTo>
                <a:lnTo>
                  <a:pt x="20831" y="95081"/>
                </a:lnTo>
                <a:lnTo>
                  <a:pt x="19395" y="86839"/>
                </a:lnTo>
                <a:lnTo>
                  <a:pt x="19395" y="68817"/>
                </a:lnTo>
                <a:lnTo>
                  <a:pt x="40033" y="28761"/>
                </a:lnTo>
                <a:lnTo>
                  <a:pt x="67389" y="17230"/>
                </a:lnTo>
                <a:lnTo>
                  <a:pt x="119322" y="17230"/>
                </a:lnTo>
                <a:lnTo>
                  <a:pt x="120986" y="14281"/>
                </a:lnTo>
                <a:lnTo>
                  <a:pt x="111642" y="8201"/>
                </a:lnTo>
                <a:lnTo>
                  <a:pt x="98188" y="2781"/>
                </a:lnTo>
                <a:lnTo>
                  <a:pt x="86755" y="664"/>
                </a:lnTo>
                <a:lnTo>
                  <a:pt x="72155" y="0"/>
                </a:lnTo>
                <a:close/>
              </a:path>
              <a:path w="124459" h="155575">
                <a:moveTo>
                  <a:pt x="117097" y="124875"/>
                </a:moveTo>
                <a:lnTo>
                  <a:pt x="111915" y="129053"/>
                </a:lnTo>
                <a:lnTo>
                  <a:pt x="105997" y="132330"/>
                </a:lnTo>
                <a:lnTo>
                  <a:pt x="92725" y="137080"/>
                </a:lnTo>
                <a:lnTo>
                  <a:pt x="85753" y="138274"/>
                </a:lnTo>
                <a:lnTo>
                  <a:pt x="124208" y="138274"/>
                </a:lnTo>
                <a:lnTo>
                  <a:pt x="117097" y="124875"/>
                </a:lnTo>
                <a:close/>
              </a:path>
              <a:path w="124459" h="155575">
                <a:moveTo>
                  <a:pt x="119322" y="17230"/>
                </a:moveTo>
                <a:lnTo>
                  <a:pt x="83505" y="17230"/>
                </a:lnTo>
                <a:lnTo>
                  <a:pt x="90465" y="18170"/>
                </a:lnTo>
                <a:lnTo>
                  <a:pt x="102428" y="21916"/>
                </a:lnTo>
                <a:lnTo>
                  <a:pt x="107940" y="24736"/>
                </a:lnTo>
                <a:lnTo>
                  <a:pt x="112982" y="28469"/>
                </a:lnTo>
                <a:lnTo>
                  <a:pt x="119322" y="172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29166" y="581672"/>
            <a:ext cx="114300" cy="151765"/>
          </a:xfrm>
          <a:custGeom>
            <a:avLst/>
            <a:gdLst/>
            <a:ahLst/>
            <a:cxnLst/>
            <a:rect l="l" t="t" r="r" b="b"/>
            <a:pathLst>
              <a:path w="114300" h="151765">
                <a:moveTo>
                  <a:pt x="18364" y="0"/>
                </a:moveTo>
                <a:lnTo>
                  <a:pt x="0" y="0"/>
                </a:lnTo>
                <a:lnTo>
                  <a:pt x="0" y="151295"/>
                </a:lnTo>
                <a:lnTo>
                  <a:pt x="18364" y="151295"/>
                </a:lnTo>
                <a:lnTo>
                  <a:pt x="18364" y="0"/>
                </a:lnTo>
                <a:close/>
              </a:path>
              <a:path w="114300" h="151765">
                <a:moveTo>
                  <a:pt x="110655" y="0"/>
                </a:moveTo>
                <a:lnTo>
                  <a:pt x="88392" y="0"/>
                </a:lnTo>
                <a:lnTo>
                  <a:pt x="22034" y="72288"/>
                </a:lnTo>
                <a:lnTo>
                  <a:pt x="90550" y="151282"/>
                </a:lnTo>
                <a:lnTo>
                  <a:pt x="114122" y="151282"/>
                </a:lnTo>
                <a:lnTo>
                  <a:pt x="43218" y="71005"/>
                </a:lnTo>
                <a:lnTo>
                  <a:pt x="1106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70297" y="581664"/>
            <a:ext cx="127000" cy="151765"/>
          </a:xfrm>
          <a:custGeom>
            <a:avLst/>
            <a:gdLst/>
            <a:ahLst/>
            <a:cxnLst/>
            <a:rect l="l" t="t" r="r" b="b"/>
            <a:pathLst>
              <a:path w="127000" h="151765">
                <a:moveTo>
                  <a:pt x="18364" y="0"/>
                </a:moveTo>
                <a:lnTo>
                  <a:pt x="0" y="0"/>
                </a:lnTo>
                <a:lnTo>
                  <a:pt x="0" y="151295"/>
                </a:lnTo>
                <a:lnTo>
                  <a:pt x="16205" y="151295"/>
                </a:lnTo>
                <a:lnTo>
                  <a:pt x="39165" y="121043"/>
                </a:lnTo>
                <a:lnTo>
                  <a:pt x="18364" y="121043"/>
                </a:lnTo>
                <a:lnTo>
                  <a:pt x="18364" y="0"/>
                </a:lnTo>
                <a:close/>
              </a:path>
              <a:path w="127000" h="151765">
                <a:moveTo>
                  <a:pt x="126428" y="30251"/>
                </a:moveTo>
                <a:lnTo>
                  <a:pt x="108077" y="30251"/>
                </a:lnTo>
                <a:lnTo>
                  <a:pt x="108077" y="151295"/>
                </a:lnTo>
                <a:lnTo>
                  <a:pt x="126428" y="151295"/>
                </a:lnTo>
                <a:lnTo>
                  <a:pt x="126428" y="30251"/>
                </a:lnTo>
                <a:close/>
              </a:path>
              <a:path w="127000" h="151765">
                <a:moveTo>
                  <a:pt x="126428" y="0"/>
                </a:moveTo>
                <a:lnTo>
                  <a:pt x="110236" y="0"/>
                </a:lnTo>
                <a:lnTo>
                  <a:pt x="18364" y="121043"/>
                </a:lnTo>
                <a:lnTo>
                  <a:pt x="39165" y="121043"/>
                </a:lnTo>
                <a:lnTo>
                  <a:pt x="108077" y="30251"/>
                </a:lnTo>
                <a:lnTo>
                  <a:pt x="126428" y="30251"/>
                </a:lnTo>
                <a:lnTo>
                  <a:pt x="126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42123" y="547081"/>
            <a:ext cx="127000" cy="186055"/>
          </a:xfrm>
          <a:custGeom>
            <a:avLst/>
            <a:gdLst/>
            <a:ahLst/>
            <a:cxnLst/>
            <a:rect l="l" t="t" r="r" b="b"/>
            <a:pathLst>
              <a:path w="127000" h="186054">
                <a:moveTo>
                  <a:pt x="41490" y="0"/>
                </a:moveTo>
                <a:lnTo>
                  <a:pt x="24323" y="601"/>
                </a:lnTo>
                <a:lnTo>
                  <a:pt x="28865" y="11286"/>
                </a:lnTo>
                <a:lnTo>
                  <a:pt x="39472" y="21131"/>
                </a:lnTo>
                <a:lnTo>
                  <a:pt x="50811" y="25551"/>
                </a:lnTo>
                <a:lnTo>
                  <a:pt x="64643" y="27025"/>
                </a:lnTo>
                <a:lnTo>
                  <a:pt x="69824" y="27025"/>
                </a:lnTo>
                <a:lnTo>
                  <a:pt x="98152" y="14046"/>
                </a:lnTo>
                <a:lnTo>
                  <a:pt x="58445" y="14046"/>
                </a:lnTo>
                <a:lnTo>
                  <a:pt x="53441" y="12827"/>
                </a:lnTo>
                <a:lnTo>
                  <a:pt x="45783" y="7937"/>
                </a:lnTo>
                <a:lnTo>
                  <a:pt x="43091" y="4470"/>
                </a:lnTo>
                <a:lnTo>
                  <a:pt x="41490" y="0"/>
                </a:lnTo>
                <a:close/>
              </a:path>
              <a:path w="127000" h="186054">
                <a:moveTo>
                  <a:pt x="104178" y="0"/>
                </a:moveTo>
                <a:lnTo>
                  <a:pt x="86880" y="0"/>
                </a:lnTo>
                <a:lnTo>
                  <a:pt x="85737" y="4762"/>
                </a:lnTo>
                <a:lnTo>
                  <a:pt x="83134" y="8293"/>
                </a:lnTo>
                <a:lnTo>
                  <a:pt x="75082" y="12903"/>
                </a:lnTo>
                <a:lnTo>
                  <a:pt x="70243" y="14046"/>
                </a:lnTo>
                <a:lnTo>
                  <a:pt x="98152" y="14046"/>
                </a:lnTo>
                <a:lnTo>
                  <a:pt x="102425" y="7721"/>
                </a:lnTo>
                <a:lnTo>
                  <a:pt x="103746" y="4051"/>
                </a:lnTo>
                <a:lnTo>
                  <a:pt x="104178" y="0"/>
                </a:lnTo>
                <a:close/>
              </a:path>
              <a:path w="127000" h="186054">
                <a:moveTo>
                  <a:pt x="18376" y="34582"/>
                </a:moveTo>
                <a:lnTo>
                  <a:pt x="0" y="34582"/>
                </a:lnTo>
                <a:lnTo>
                  <a:pt x="0" y="185877"/>
                </a:lnTo>
                <a:lnTo>
                  <a:pt x="16217" y="185877"/>
                </a:lnTo>
                <a:lnTo>
                  <a:pt x="39172" y="155625"/>
                </a:lnTo>
                <a:lnTo>
                  <a:pt x="18376" y="155625"/>
                </a:lnTo>
                <a:lnTo>
                  <a:pt x="18376" y="34582"/>
                </a:lnTo>
                <a:close/>
              </a:path>
              <a:path w="127000" h="186054">
                <a:moveTo>
                  <a:pt x="126441" y="64833"/>
                </a:moveTo>
                <a:lnTo>
                  <a:pt x="108064" y="64833"/>
                </a:lnTo>
                <a:lnTo>
                  <a:pt x="108064" y="185877"/>
                </a:lnTo>
                <a:lnTo>
                  <a:pt x="126441" y="185877"/>
                </a:lnTo>
                <a:lnTo>
                  <a:pt x="126441" y="64833"/>
                </a:lnTo>
                <a:close/>
              </a:path>
              <a:path w="127000" h="186054">
                <a:moveTo>
                  <a:pt x="126441" y="34582"/>
                </a:moveTo>
                <a:lnTo>
                  <a:pt x="110236" y="34582"/>
                </a:lnTo>
                <a:lnTo>
                  <a:pt x="18376" y="155625"/>
                </a:lnTo>
                <a:lnTo>
                  <a:pt x="39172" y="155625"/>
                </a:lnTo>
                <a:lnTo>
                  <a:pt x="108064" y="64833"/>
                </a:lnTo>
                <a:lnTo>
                  <a:pt x="126441" y="64833"/>
                </a:lnTo>
                <a:lnTo>
                  <a:pt x="126441" y="345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61573" y="830229"/>
            <a:ext cx="146050" cy="152400"/>
          </a:xfrm>
          <a:custGeom>
            <a:avLst/>
            <a:gdLst/>
            <a:ahLst/>
            <a:cxnLst/>
            <a:rect l="l" t="t" r="r" b="b"/>
            <a:pathLst>
              <a:path w="146050" h="152400">
                <a:moveTo>
                  <a:pt x="80835" y="0"/>
                </a:moveTo>
                <a:lnTo>
                  <a:pt x="65062" y="0"/>
                </a:lnTo>
                <a:lnTo>
                  <a:pt x="0" y="152146"/>
                </a:lnTo>
                <a:lnTo>
                  <a:pt x="18592" y="152146"/>
                </a:lnTo>
                <a:lnTo>
                  <a:pt x="37820" y="106324"/>
                </a:lnTo>
                <a:lnTo>
                  <a:pt x="126302" y="106324"/>
                </a:lnTo>
                <a:lnTo>
                  <a:pt x="118916" y="89052"/>
                </a:lnTo>
                <a:lnTo>
                  <a:pt x="45173" y="89052"/>
                </a:lnTo>
                <a:lnTo>
                  <a:pt x="72415" y="24434"/>
                </a:lnTo>
                <a:lnTo>
                  <a:pt x="91284" y="24434"/>
                </a:lnTo>
                <a:lnTo>
                  <a:pt x="80835" y="0"/>
                </a:lnTo>
                <a:close/>
              </a:path>
              <a:path w="146050" h="152400">
                <a:moveTo>
                  <a:pt x="126302" y="106324"/>
                </a:moveTo>
                <a:lnTo>
                  <a:pt x="106781" y="106324"/>
                </a:lnTo>
                <a:lnTo>
                  <a:pt x="126225" y="152146"/>
                </a:lnTo>
                <a:lnTo>
                  <a:pt x="145897" y="152146"/>
                </a:lnTo>
                <a:lnTo>
                  <a:pt x="126302" y="106324"/>
                </a:lnTo>
                <a:close/>
              </a:path>
              <a:path w="146050" h="152400">
                <a:moveTo>
                  <a:pt x="91284" y="24434"/>
                </a:moveTo>
                <a:lnTo>
                  <a:pt x="72415" y="24434"/>
                </a:lnTo>
                <a:lnTo>
                  <a:pt x="99644" y="89052"/>
                </a:lnTo>
                <a:lnTo>
                  <a:pt x="118916" y="89052"/>
                </a:lnTo>
                <a:lnTo>
                  <a:pt x="91284" y="244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99254" y="831082"/>
            <a:ext cx="137795" cy="151765"/>
          </a:xfrm>
          <a:custGeom>
            <a:avLst/>
            <a:gdLst/>
            <a:ahLst/>
            <a:cxnLst/>
            <a:rect l="l" t="t" r="r" b="b"/>
            <a:pathLst>
              <a:path w="137795" h="151765">
                <a:moveTo>
                  <a:pt x="35674" y="130124"/>
                </a:moveTo>
                <a:lnTo>
                  <a:pt x="29184" y="145808"/>
                </a:lnTo>
                <a:lnTo>
                  <a:pt x="31203" y="147434"/>
                </a:lnTo>
                <a:lnTo>
                  <a:pt x="33934" y="148742"/>
                </a:lnTo>
                <a:lnTo>
                  <a:pt x="40855" y="150799"/>
                </a:lnTo>
                <a:lnTo>
                  <a:pt x="44234" y="151295"/>
                </a:lnTo>
                <a:lnTo>
                  <a:pt x="48959" y="151267"/>
                </a:lnTo>
                <a:lnTo>
                  <a:pt x="60150" y="148434"/>
                </a:lnTo>
                <a:lnTo>
                  <a:pt x="71750" y="139485"/>
                </a:lnTo>
                <a:lnTo>
                  <a:pt x="75550" y="134010"/>
                </a:lnTo>
                <a:lnTo>
                  <a:pt x="45173" y="134010"/>
                </a:lnTo>
                <a:lnTo>
                  <a:pt x="43192" y="133731"/>
                </a:lnTo>
                <a:lnTo>
                  <a:pt x="39585" y="132562"/>
                </a:lnTo>
                <a:lnTo>
                  <a:pt x="37668" y="131572"/>
                </a:lnTo>
                <a:lnTo>
                  <a:pt x="35674" y="130124"/>
                </a:lnTo>
                <a:close/>
              </a:path>
              <a:path w="137795" h="151765">
                <a:moveTo>
                  <a:pt x="20751" y="0"/>
                </a:moveTo>
                <a:lnTo>
                  <a:pt x="0" y="0"/>
                </a:lnTo>
                <a:lnTo>
                  <a:pt x="68529" y="113271"/>
                </a:lnTo>
                <a:lnTo>
                  <a:pt x="63906" y="123113"/>
                </a:lnTo>
                <a:lnTo>
                  <a:pt x="61379" y="126682"/>
                </a:lnTo>
                <a:lnTo>
                  <a:pt x="58356" y="129628"/>
                </a:lnTo>
                <a:lnTo>
                  <a:pt x="55321" y="132524"/>
                </a:lnTo>
                <a:lnTo>
                  <a:pt x="51650" y="134010"/>
                </a:lnTo>
                <a:lnTo>
                  <a:pt x="75550" y="134010"/>
                </a:lnTo>
                <a:lnTo>
                  <a:pt x="78597" y="129620"/>
                </a:lnTo>
                <a:lnTo>
                  <a:pt x="85166" y="116700"/>
                </a:lnTo>
                <a:lnTo>
                  <a:pt x="94938" y="94894"/>
                </a:lnTo>
                <a:lnTo>
                  <a:pt x="77368" y="94894"/>
                </a:lnTo>
                <a:lnTo>
                  <a:pt x="20751" y="0"/>
                </a:lnTo>
                <a:close/>
              </a:path>
              <a:path w="137795" h="151765">
                <a:moveTo>
                  <a:pt x="137464" y="0"/>
                </a:moveTo>
                <a:lnTo>
                  <a:pt x="118872" y="0"/>
                </a:lnTo>
                <a:lnTo>
                  <a:pt x="77368" y="94894"/>
                </a:lnTo>
                <a:lnTo>
                  <a:pt x="94938" y="94894"/>
                </a:lnTo>
                <a:lnTo>
                  <a:pt x="137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62645" y="831087"/>
            <a:ext cx="114300" cy="151765"/>
          </a:xfrm>
          <a:custGeom>
            <a:avLst/>
            <a:gdLst/>
            <a:ahLst/>
            <a:cxnLst/>
            <a:rect l="l" t="t" r="r" b="b"/>
            <a:pathLst>
              <a:path w="114300" h="151765">
                <a:moveTo>
                  <a:pt x="18376" y="0"/>
                </a:moveTo>
                <a:lnTo>
                  <a:pt x="0" y="0"/>
                </a:lnTo>
                <a:lnTo>
                  <a:pt x="0" y="151295"/>
                </a:lnTo>
                <a:lnTo>
                  <a:pt x="18376" y="151295"/>
                </a:lnTo>
                <a:lnTo>
                  <a:pt x="18376" y="0"/>
                </a:lnTo>
                <a:close/>
              </a:path>
              <a:path w="114300" h="151765">
                <a:moveTo>
                  <a:pt x="110667" y="0"/>
                </a:moveTo>
                <a:lnTo>
                  <a:pt x="88417" y="0"/>
                </a:lnTo>
                <a:lnTo>
                  <a:pt x="22047" y="72301"/>
                </a:lnTo>
                <a:lnTo>
                  <a:pt x="90563" y="151282"/>
                </a:lnTo>
                <a:lnTo>
                  <a:pt x="114122" y="151282"/>
                </a:lnTo>
                <a:lnTo>
                  <a:pt x="43230" y="71018"/>
                </a:lnTo>
                <a:lnTo>
                  <a:pt x="1106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03793" y="973957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0" y="0"/>
                </a:moveTo>
                <a:lnTo>
                  <a:pt x="138315" y="0"/>
                </a:lnTo>
              </a:path>
            </a:pathLst>
          </a:custGeom>
          <a:ln w="177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12974" y="831082"/>
            <a:ext cx="0" cy="134620"/>
          </a:xfrm>
          <a:custGeom>
            <a:avLst/>
            <a:gdLst/>
            <a:ahLst/>
            <a:cxnLst/>
            <a:rect l="l" t="t" r="r" b="b"/>
            <a:pathLst>
              <a:path h="134619">
                <a:moveTo>
                  <a:pt x="0" y="0"/>
                </a:moveTo>
                <a:lnTo>
                  <a:pt x="0" y="134620"/>
                </a:lnTo>
              </a:path>
            </a:pathLst>
          </a:custGeom>
          <a:ln w="196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71299" y="831080"/>
            <a:ext cx="127000" cy="151765"/>
          </a:xfrm>
          <a:custGeom>
            <a:avLst/>
            <a:gdLst/>
            <a:ahLst/>
            <a:cxnLst/>
            <a:rect l="l" t="t" r="r" b="b"/>
            <a:pathLst>
              <a:path w="127000" h="151765">
                <a:moveTo>
                  <a:pt x="18364" y="0"/>
                </a:moveTo>
                <a:lnTo>
                  <a:pt x="0" y="0"/>
                </a:lnTo>
                <a:lnTo>
                  <a:pt x="0" y="151295"/>
                </a:lnTo>
                <a:lnTo>
                  <a:pt x="16205" y="151295"/>
                </a:lnTo>
                <a:lnTo>
                  <a:pt x="39157" y="121056"/>
                </a:lnTo>
                <a:lnTo>
                  <a:pt x="18364" y="121056"/>
                </a:lnTo>
                <a:lnTo>
                  <a:pt x="18364" y="0"/>
                </a:lnTo>
                <a:close/>
              </a:path>
              <a:path w="127000" h="151765">
                <a:moveTo>
                  <a:pt x="126428" y="30276"/>
                </a:moveTo>
                <a:lnTo>
                  <a:pt x="108064" y="30276"/>
                </a:lnTo>
                <a:lnTo>
                  <a:pt x="108064" y="151295"/>
                </a:lnTo>
                <a:lnTo>
                  <a:pt x="126428" y="151295"/>
                </a:lnTo>
                <a:lnTo>
                  <a:pt x="126428" y="30276"/>
                </a:lnTo>
                <a:close/>
              </a:path>
              <a:path w="127000" h="151765">
                <a:moveTo>
                  <a:pt x="126428" y="0"/>
                </a:moveTo>
                <a:lnTo>
                  <a:pt x="110236" y="0"/>
                </a:lnTo>
                <a:lnTo>
                  <a:pt x="18364" y="121056"/>
                </a:lnTo>
                <a:lnTo>
                  <a:pt x="39157" y="121056"/>
                </a:lnTo>
                <a:lnTo>
                  <a:pt x="108064" y="30276"/>
                </a:lnTo>
                <a:lnTo>
                  <a:pt x="126428" y="30276"/>
                </a:lnTo>
                <a:lnTo>
                  <a:pt x="126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31248" y="828958"/>
            <a:ext cx="154305" cy="155575"/>
          </a:xfrm>
          <a:custGeom>
            <a:avLst/>
            <a:gdLst/>
            <a:ahLst/>
            <a:cxnLst/>
            <a:rect l="l" t="t" r="r" b="b"/>
            <a:pathLst>
              <a:path w="154304" h="155575">
                <a:moveTo>
                  <a:pt x="74610" y="0"/>
                </a:moveTo>
                <a:lnTo>
                  <a:pt x="37274" y="10401"/>
                </a:lnTo>
                <a:lnTo>
                  <a:pt x="9957" y="38643"/>
                </a:lnTo>
                <a:lnTo>
                  <a:pt x="0" y="77789"/>
                </a:lnTo>
                <a:lnTo>
                  <a:pt x="45" y="80738"/>
                </a:lnTo>
                <a:lnTo>
                  <a:pt x="10206" y="118200"/>
                </a:lnTo>
                <a:lnTo>
                  <a:pt x="38242" y="145628"/>
                </a:lnTo>
                <a:lnTo>
                  <a:pt x="77517" y="155576"/>
                </a:lnTo>
                <a:lnTo>
                  <a:pt x="88356" y="154772"/>
                </a:lnTo>
                <a:lnTo>
                  <a:pt x="100229" y="151982"/>
                </a:lnTo>
                <a:lnTo>
                  <a:pt x="114600" y="146513"/>
                </a:lnTo>
                <a:lnTo>
                  <a:pt x="124698" y="139894"/>
                </a:lnTo>
                <a:lnTo>
                  <a:pt x="126469" y="138292"/>
                </a:lnTo>
                <a:lnTo>
                  <a:pt x="69087" y="138292"/>
                </a:lnTo>
                <a:lnTo>
                  <a:pt x="61518" y="136742"/>
                </a:lnTo>
                <a:lnTo>
                  <a:pt x="26807" y="109082"/>
                </a:lnTo>
                <a:lnTo>
                  <a:pt x="23875" y="101754"/>
                </a:lnTo>
                <a:lnTo>
                  <a:pt x="20916" y="94426"/>
                </a:lnTo>
                <a:lnTo>
                  <a:pt x="19430" y="86425"/>
                </a:lnTo>
                <a:lnTo>
                  <a:pt x="19430" y="69013"/>
                </a:lnTo>
                <a:lnTo>
                  <a:pt x="41097" y="28996"/>
                </a:lnTo>
                <a:lnTo>
                  <a:pt x="68935" y="17235"/>
                </a:lnTo>
                <a:lnTo>
                  <a:pt x="126804" y="17235"/>
                </a:lnTo>
                <a:lnTo>
                  <a:pt x="125352" y="15760"/>
                </a:lnTo>
                <a:lnTo>
                  <a:pt x="115128" y="9535"/>
                </a:lnTo>
                <a:lnTo>
                  <a:pt x="100642" y="3242"/>
                </a:lnTo>
                <a:lnTo>
                  <a:pt x="88626" y="792"/>
                </a:lnTo>
                <a:lnTo>
                  <a:pt x="74610" y="0"/>
                </a:lnTo>
                <a:close/>
              </a:path>
              <a:path w="154304" h="155575">
                <a:moveTo>
                  <a:pt x="126804" y="17235"/>
                </a:moveTo>
                <a:lnTo>
                  <a:pt x="85216" y="17235"/>
                </a:lnTo>
                <a:lnTo>
                  <a:pt x="92773" y="18759"/>
                </a:lnTo>
                <a:lnTo>
                  <a:pt x="106921" y="24817"/>
                </a:lnTo>
                <a:lnTo>
                  <a:pt x="133362" y="60898"/>
                </a:lnTo>
                <a:lnTo>
                  <a:pt x="134873" y="69013"/>
                </a:lnTo>
                <a:lnTo>
                  <a:pt x="134849" y="86425"/>
                </a:lnTo>
                <a:lnTo>
                  <a:pt x="113855" y="126290"/>
                </a:lnTo>
                <a:lnTo>
                  <a:pt x="85801" y="138292"/>
                </a:lnTo>
                <a:lnTo>
                  <a:pt x="126469" y="138292"/>
                </a:lnTo>
                <a:lnTo>
                  <a:pt x="151802" y="98444"/>
                </a:lnTo>
                <a:lnTo>
                  <a:pt x="154065" y="70591"/>
                </a:lnTo>
                <a:lnTo>
                  <a:pt x="152164" y="57908"/>
                </a:lnTo>
                <a:lnTo>
                  <a:pt x="148435" y="46107"/>
                </a:lnTo>
                <a:lnTo>
                  <a:pt x="143790" y="36871"/>
                </a:lnTo>
                <a:lnTo>
                  <a:pt x="136603" y="27189"/>
                </a:lnTo>
                <a:lnTo>
                  <a:pt x="126804" y="17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28249" y="831312"/>
            <a:ext cx="0" cy="151130"/>
          </a:xfrm>
          <a:custGeom>
            <a:avLst/>
            <a:gdLst/>
            <a:ahLst/>
            <a:cxnLst/>
            <a:rect l="l" t="t" r="r" b="b"/>
            <a:pathLst>
              <a:path h="151130">
                <a:moveTo>
                  <a:pt x="0" y="0"/>
                </a:moveTo>
                <a:lnTo>
                  <a:pt x="0" y="151129"/>
                </a:lnTo>
              </a:path>
            </a:pathLst>
          </a:custGeom>
          <a:ln w="196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19061" y="90497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64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29837" y="831084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5">
                <a:moveTo>
                  <a:pt x="0" y="0"/>
                </a:moveTo>
                <a:lnTo>
                  <a:pt x="0" y="151295"/>
                </a:lnTo>
              </a:path>
            </a:pathLst>
          </a:custGeom>
          <a:ln w="196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93598" y="831312"/>
            <a:ext cx="0" cy="151130"/>
          </a:xfrm>
          <a:custGeom>
            <a:avLst/>
            <a:gdLst/>
            <a:ahLst/>
            <a:cxnLst/>
            <a:rect l="l" t="t" r="r" b="b"/>
            <a:pathLst>
              <a:path h="151130">
                <a:moveTo>
                  <a:pt x="0" y="0"/>
                </a:moveTo>
                <a:lnTo>
                  <a:pt x="0" y="151129"/>
                </a:lnTo>
              </a:path>
            </a:pathLst>
          </a:custGeom>
          <a:ln w="196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84423" y="90497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51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95186" y="831084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5">
                <a:moveTo>
                  <a:pt x="0" y="0"/>
                </a:moveTo>
                <a:lnTo>
                  <a:pt x="0" y="151295"/>
                </a:lnTo>
              </a:path>
            </a:pathLst>
          </a:custGeom>
          <a:ln w="196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349754" y="831087"/>
            <a:ext cx="137795" cy="151765"/>
          </a:xfrm>
          <a:custGeom>
            <a:avLst/>
            <a:gdLst/>
            <a:ahLst/>
            <a:cxnLst/>
            <a:rect l="l" t="t" r="r" b="b"/>
            <a:pathLst>
              <a:path w="137795" h="151765">
                <a:moveTo>
                  <a:pt x="18364" y="0"/>
                </a:moveTo>
                <a:lnTo>
                  <a:pt x="0" y="0"/>
                </a:lnTo>
                <a:lnTo>
                  <a:pt x="0" y="151282"/>
                </a:lnTo>
                <a:lnTo>
                  <a:pt x="9702" y="151358"/>
                </a:lnTo>
                <a:lnTo>
                  <a:pt x="19445" y="151568"/>
                </a:lnTo>
                <a:lnTo>
                  <a:pt x="59843" y="148126"/>
                </a:lnTo>
                <a:lnTo>
                  <a:pt x="82893" y="134429"/>
                </a:lnTo>
                <a:lnTo>
                  <a:pt x="36525" y="134429"/>
                </a:lnTo>
                <a:lnTo>
                  <a:pt x="29895" y="134365"/>
                </a:lnTo>
                <a:lnTo>
                  <a:pt x="18364" y="133794"/>
                </a:lnTo>
                <a:lnTo>
                  <a:pt x="18364" y="73710"/>
                </a:lnTo>
                <a:lnTo>
                  <a:pt x="25844" y="72821"/>
                </a:lnTo>
                <a:lnTo>
                  <a:pt x="32118" y="72402"/>
                </a:lnTo>
                <a:lnTo>
                  <a:pt x="83891" y="72402"/>
                </a:lnTo>
                <a:lnTo>
                  <a:pt x="76719" y="64562"/>
                </a:lnTo>
                <a:lnTo>
                  <a:pt x="66432" y="59315"/>
                </a:lnTo>
                <a:lnTo>
                  <a:pt x="53758" y="56184"/>
                </a:lnTo>
                <a:lnTo>
                  <a:pt x="18364" y="56184"/>
                </a:lnTo>
                <a:lnTo>
                  <a:pt x="18364" y="0"/>
                </a:lnTo>
                <a:close/>
              </a:path>
              <a:path w="137795" h="151765">
                <a:moveTo>
                  <a:pt x="83891" y="72402"/>
                </a:moveTo>
                <a:lnTo>
                  <a:pt x="37160" y="72402"/>
                </a:lnTo>
                <a:lnTo>
                  <a:pt x="43817" y="72687"/>
                </a:lnTo>
                <a:lnTo>
                  <a:pt x="56343" y="75445"/>
                </a:lnTo>
                <a:lnTo>
                  <a:pt x="67087" y="81658"/>
                </a:lnTo>
                <a:lnTo>
                  <a:pt x="72990" y="91254"/>
                </a:lnTo>
                <a:lnTo>
                  <a:pt x="74807" y="106451"/>
                </a:lnTo>
                <a:lnTo>
                  <a:pt x="71275" y="118385"/>
                </a:lnTo>
                <a:lnTo>
                  <a:pt x="62106" y="128590"/>
                </a:lnTo>
                <a:lnTo>
                  <a:pt x="50961" y="132972"/>
                </a:lnTo>
                <a:lnTo>
                  <a:pt x="36525" y="134429"/>
                </a:lnTo>
                <a:lnTo>
                  <a:pt x="82893" y="134429"/>
                </a:lnTo>
                <a:lnTo>
                  <a:pt x="88967" y="125953"/>
                </a:lnTo>
                <a:lnTo>
                  <a:pt x="93060" y="113805"/>
                </a:lnTo>
                <a:lnTo>
                  <a:pt x="94381" y="98579"/>
                </a:lnTo>
                <a:lnTo>
                  <a:pt x="92207" y="86461"/>
                </a:lnTo>
                <a:lnTo>
                  <a:pt x="86553" y="75312"/>
                </a:lnTo>
                <a:lnTo>
                  <a:pt x="83891" y="72402"/>
                </a:lnTo>
                <a:close/>
              </a:path>
              <a:path w="137795" h="151765">
                <a:moveTo>
                  <a:pt x="38481" y="55117"/>
                </a:moveTo>
                <a:lnTo>
                  <a:pt x="33096" y="55232"/>
                </a:lnTo>
                <a:lnTo>
                  <a:pt x="18364" y="56184"/>
                </a:lnTo>
                <a:lnTo>
                  <a:pt x="53758" y="56184"/>
                </a:lnTo>
                <a:lnTo>
                  <a:pt x="38481" y="55117"/>
                </a:lnTo>
                <a:close/>
              </a:path>
              <a:path w="137795" h="151765">
                <a:moveTo>
                  <a:pt x="137248" y="0"/>
                </a:moveTo>
                <a:lnTo>
                  <a:pt x="118872" y="0"/>
                </a:lnTo>
                <a:lnTo>
                  <a:pt x="118872" y="151295"/>
                </a:lnTo>
                <a:lnTo>
                  <a:pt x="137248" y="151295"/>
                </a:lnTo>
                <a:lnTo>
                  <a:pt x="1372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532404" y="796489"/>
            <a:ext cx="127000" cy="186055"/>
          </a:xfrm>
          <a:custGeom>
            <a:avLst/>
            <a:gdLst/>
            <a:ahLst/>
            <a:cxnLst/>
            <a:rect l="l" t="t" r="r" b="b"/>
            <a:pathLst>
              <a:path w="127000" h="186055">
                <a:moveTo>
                  <a:pt x="41490" y="0"/>
                </a:moveTo>
                <a:lnTo>
                  <a:pt x="24297" y="601"/>
                </a:lnTo>
                <a:lnTo>
                  <a:pt x="28839" y="11285"/>
                </a:lnTo>
                <a:lnTo>
                  <a:pt x="39444" y="21132"/>
                </a:lnTo>
                <a:lnTo>
                  <a:pt x="50780" y="25564"/>
                </a:lnTo>
                <a:lnTo>
                  <a:pt x="64604" y="27051"/>
                </a:lnTo>
                <a:lnTo>
                  <a:pt x="69786" y="27051"/>
                </a:lnTo>
                <a:lnTo>
                  <a:pt x="98118" y="14058"/>
                </a:lnTo>
                <a:lnTo>
                  <a:pt x="58407" y="14058"/>
                </a:lnTo>
                <a:lnTo>
                  <a:pt x="53403" y="12852"/>
                </a:lnTo>
                <a:lnTo>
                  <a:pt x="49593" y="10375"/>
                </a:lnTo>
                <a:lnTo>
                  <a:pt x="45770" y="7937"/>
                </a:lnTo>
                <a:lnTo>
                  <a:pt x="43065" y="4495"/>
                </a:lnTo>
                <a:lnTo>
                  <a:pt x="41490" y="0"/>
                </a:lnTo>
                <a:close/>
              </a:path>
              <a:path w="127000" h="186055">
                <a:moveTo>
                  <a:pt x="104165" y="0"/>
                </a:moveTo>
                <a:lnTo>
                  <a:pt x="86880" y="0"/>
                </a:lnTo>
                <a:lnTo>
                  <a:pt x="85725" y="4775"/>
                </a:lnTo>
                <a:lnTo>
                  <a:pt x="83134" y="8318"/>
                </a:lnTo>
                <a:lnTo>
                  <a:pt x="75044" y="12928"/>
                </a:lnTo>
                <a:lnTo>
                  <a:pt x="70243" y="14058"/>
                </a:lnTo>
                <a:lnTo>
                  <a:pt x="98118" y="14058"/>
                </a:lnTo>
                <a:lnTo>
                  <a:pt x="102400" y="7721"/>
                </a:lnTo>
                <a:lnTo>
                  <a:pt x="103720" y="4076"/>
                </a:lnTo>
                <a:lnTo>
                  <a:pt x="104165" y="0"/>
                </a:lnTo>
                <a:close/>
              </a:path>
              <a:path w="127000" h="186055">
                <a:moveTo>
                  <a:pt x="18364" y="34594"/>
                </a:moveTo>
                <a:lnTo>
                  <a:pt x="0" y="34594"/>
                </a:lnTo>
                <a:lnTo>
                  <a:pt x="0" y="185889"/>
                </a:lnTo>
                <a:lnTo>
                  <a:pt x="16205" y="185889"/>
                </a:lnTo>
                <a:lnTo>
                  <a:pt x="39155" y="155651"/>
                </a:lnTo>
                <a:lnTo>
                  <a:pt x="18364" y="155651"/>
                </a:lnTo>
                <a:lnTo>
                  <a:pt x="18364" y="34594"/>
                </a:lnTo>
                <a:close/>
              </a:path>
              <a:path w="127000" h="186055">
                <a:moveTo>
                  <a:pt x="126428" y="64858"/>
                </a:moveTo>
                <a:lnTo>
                  <a:pt x="108064" y="64858"/>
                </a:lnTo>
                <a:lnTo>
                  <a:pt x="108064" y="185889"/>
                </a:lnTo>
                <a:lnTo>
                  <a:pt x="126428" y="185889"/>
                </a:lnTo>
                <a:lnTo>
                  <a:pt x="126428" y="64858"/>
                </a:lnTo>
                <a:close/>
              </a:path>
              <a:path w="127000" h="186055">
                <a:moveTo>
                  <a:pt x="126428" y="34594"/>
                </a:moveTo>
                <a:lnTo>
                  <a:pt x="110210" y="34594"/>
                </a:lnTo>
                <a:lnTo>
                  <a:pt x="18364" y="155651"/>
                </a:lnTo>
                <a:lnTo>
                  <a:pt x="39155" y="155651"/>
                </a:lnTo>
                <a:lnTo>
                  <a:pt x="108064" y="64858"/>
                </a:lnTo>
                <a:lnTo>
                  <a:pt x="126428" y="64858"/>
                </a:lnTo>
                <a:lnTo>
                  <a:pt x="126428" y="345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733400" y="831087"/>
            <a:ext cx="152400" cy="179705"/>
          </a:xfrm>
          <a:custGeom>
            <a:avLst/>
            <a:gdLst/>
            <a:ahLst/>
            <a:cxnLst/>
            <a:rect l="l" t="t" r="r" b="b"/>
            <a:pathLst>
              <a:path w="152400" h="179705">
                <a:moveTo>
                  <a:pt x="152158" y="134010"/>
                </a:moveTo>
                <a:lnTo>
                  <a:pt x="0" y="134010"/>
                </a:lnTo>
                <a:lnTo>
                  <a:pt x="0" y="179400"/>
                </a:lnTo>
                <a:lnTo>
                  <a:pt x="17297" y="179400"/>
                </a:lnTo>
                <a:lnTo>
                  <a:pt x="17297" y="151282"/>
                </a:lnTo>
                <a:lnTo>
                  <a:pt x="152158" y="151282"/>
                </a:lnTo>
                <a:lnTo>
                  <a:pt x="152158" y="134010"/>
                </a:lnTo>
                <a:close/>
              </a:path>
              <a:path w="152400" h="179705">
                <a:moveTo>
                  <a:pt x="152158" y="151282"/>
                </a:moveTo>
                <a:lnTo>
                  <a:pt x="134861" y="151282"/>
                </a:lnTo>
                <a:lnTo>
                  <a:pt x="134861" y="179400"/>
                </a:lnTo>
                <a:lnTo>
                  <a:pt x="152158" y="179400"/>
                </a:lnTo>
                <a:lnTo>
                  <a:pt x="152158" y="151282"/>
                </a:lnTo>
                <a:close/>
              </a:path>
              <a:path w="152400" h="179705">
                <a:moveTo>
                  <a:pt x="131622" y="0"/>
                </a:moveTo>
                <a:lnTo>
                  <a:pt x="42570" y="0"/>
                </a:lnTo>
                <a:lnTo>
                  <a:pt x="40379" y="40698"/>
                </a:lnTo>
                <a:lnTo>
                  <a:pt x="39245" y="52651"/>
                </a:lnTo>
                <a:lnTo>
                  <a:pt x="32648" y="91851"/>
                </a:lnTo>
                <a:lnTo>
                  <a:pt x="19799" y="128625"/>
                </a:lnTo>
                <a:lnTo>
                  <a:pt x="16217" y="134010"/>
                </a:lnTo>
                <a:lnTo>
                  <a:pt x="36512" y="134010"/>
                </a:lnTo>
                <a:lnTo>
                  <a:pt x="52647" y="87122"/>
                </a:lnTo>
                <a:lnTo>
                  <a:pt x="58343" y="44323"/>
                </a:lnTo>
                <a:lnTo>
                  <a:pt x="60299" y="17310"/>
                </a:lnTo>
                <a:lnTo>
                  <a:pt x="131622" y="17310"/>
                </a:lnTo>
                <a:lnTo>
                  <a:pt x="131622" y="0"/>
                </a:lnTo>
                <a:close/>
              </a:path>
              <a:path w="152400" h="179705">
                <a:moveTo>
                  <a:pt x="131622" y="17310"/>
                </a:moveTo>
                <a:lnTo>
                  <a:pt x="113258" y="17310"/>
                </a:lnTo>
                <a:lnTo>
                  <a:pt x="113258" y="134010"/>
                </a:lnTo>
                <a:lnTo>
                  <a:pt x="131622" y="134010"/>
                </a:lnTo>
                <a:lnTo>
                  <a:pt x="131622" y="173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00915" y="828958"/>
            <a:ext cx="154305" cy="155575"/>
          </a:xfrm>
          <a:custGeom>
            <a:avLst/>
            <a:gdLst/>
            <a:ahLst/>
            <a:cxnLst/>
            <a:rect l="l" t="t" r="r" b="b"/>
            <a:pathLst>
              <a:path w="154304" h="155575">
                <a:moveTo>
                  <a:pt x="74609" y="0"/>
                </a:moveTo>
                <a:lnTo>
                  <a:pt x="37273" y="10402"/>
                </a:lnTo>
                <a:lnTo>
                  <a:pt x="9955" y="38644"/>
                </a:lnTo>
                <a:lnTo>
                  <a:pt x="0" y="77789"/>
                </a:lnTo>
                <a:lnTo>
                  <a:pt x="45" y="80737"/>
                </a:lnTo>
                <a:lnTo>
                  <a:pt x="10206" y="118199"/>
                </a:lnTo>
                <a:lnTo>
                  <a:pt x="38241" y="145628"/>
                </a:lnTo>
                <a:lnTo>
                  <a:pt x="77515" y="155576"/>
                </a:lnTo>
                <a:lnTo>
                  <a:pt x="88354" y="154772"/>
                </a:lnTo>
                <a:lnTo>
                  <a:pt x="100227" y="151983"/>
                </a:lnTo>
                <a:lnTo>
                  <a:pt x="114597" y="146515"/>
                </a:lnTo>
                <a:lnTo>
                  <a:pt x="124700" y="139898"/>
                </a:lnTo>
                <a:lnTo>
                  <a:pt x="126474" y="138292"/>
                </a:lnTo>
                <a:lnTo>
                  <a:pt x="69062" y="138292"/>
                </a:lnTo>
                <a:lnTo>
                  <a:pt x="61531" y="136742"/>
                </a:lnTo>
                <a:lnTo>
                  <a:pt x="26794" y="109082"/>
                </a:lnTo>
                <a:lnTo>
                  <a:pt x="23875" y="101754"/>
                </a:lnTo>
                <a:lnTo>
                  <a:pt x="20916" y="94426"/>
                </a:lnTo>
                <a:lnTo>
                  <a:pt x="19430" y="86425"/>
                </a:lnTo>
                <a:lnTo>
                  <a:pt x="19430" y="69013"/>
                </a:lnTo>
                <a:lnTo>
                  <a:pt x="20916" y="60898"/>
                </a:lnTo>
                <a:lnTo>
                  <a:pt x="23875" y="53469"/>
                </a:lnTo>
                <a:lnTo>
                  <a:pt x="26809" y="46026"/>
                </a:lnTo>
                <a:lnTo>
                  <a:pt x="61302" y="18759"/>
                </a:lnTo>
                <a:lnTo>
                  <a:pt x="68935" y="17235"/>
                </a:lnTo>
                <a:lnTo>
                  <a:pt x="126809" y="17235"/>
                </a:lnTo>
                <a:lnTo>
                  <a:pt x="125357" y="15760"/>
                </a:lnTo>
                <a:lnTo>
                  <a:pt x="115131" y="9535"/>
                </a:lnTo>
                <a:lnTo>
                  <a:pt x="100641" y="3241"/>
                </a:lnTo>
                <a:lnTo>
                  <a:pt x="88626" y="792"/>
                </a:lnTo>
                <a:lnTo>
                  <a:pt x="74609" y="0"/>
                </a:lnTo>
                <a:close/>
              </a:path>
              <a:path w="154304" h="155575">
                <a:moveTo>
                  <a:pt x="126809" y="17235"/>
                </a:moveTo>
                <a:lnTo>
                  <a:pt x="85216" y="17235"/>
                </a:lnTo>
                <a:lnTo>
                  <a:pt x="92773" y="18759"/>
                </a:lnTo>
                <a:lnTo>
                  <a:pt x="106895" y="24817"/>
                </a:lnTo>
                <a:lnTo>
                  <a:pt x="113029" y="28996"/>
                </a:lnTo>
                <a:lnTo>
                  <a:pt x="118211" y="34342"/>
                </a:lnTo>
                <a:lnTo>
                  <a:pt x="123418" y="39651"/>
                </a:lnTo>
                <a:lnTo>
                  <a:pt x="127482" y="46026"/>
                </a:lnTo>
                <a:lnTo>
                  <a:pt x="133362" y="60898"/>
                </a:lnTo>
                <a:lnTo>
                  <a:pt x="134848" y="69013"/>
                </a:lnTo>
                <a:lnTo>
                  <a:pt x="134824" y="86425"/>
                </a:lnTo>
                <a:lnTo>
                  <a:pt x="113855" y="126290"/>
                </a:lnTo>
                <a:lnTo>
                  <a:pt x="85801" y="138292"/>
                </a:lnTo>
                <a:lnTo>
                  <a:pt x="126474" y="138292"/>
                </a:lnTo>
                <a:lnTo>
                  <a:pt x="151798" y="98446"/>
                </a:lnTo>
                <a:lnTo>
                  <a:pt x="154065" y="70596"/>
                </a:lnTo>
                <a:lnTo>
                  <a:pt x="152163" y="57912"/>
                </a:lnTo>
                <a:lnTo>
                  <a:pt x="148426" y="46115"/>
                </a:lnTo>
                <a:lnTo>
                  <a:pt x="143790" y="36877"/>
                </a:lnTo>
                <a:lnTo>
                  <a:pt x="136607" y="27192"/>
                </a:lnTo>
                <a:lnTo>
                  <a:pt x="126809" y="17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088723" y="831082"/>
            <a:ext cx="147955" cy="151765"/>
          </a:xfrm>
          <a:custGeom>
            <a:avLst/>
            <a:gdLst/>
            <a:ahLst/>
            <a:cxnLst/>
            <a:rect l="l" t="t" r="r" b="b"/>
            <a:pathLst>
              <a:path w="147954" h="151765">
                <a:moveTo>
                  <a:pt x="18605" y="0"/>
                </a:moveTo>
                <a:lnTo>
                  <a:pt x="0" y="0"/>
                </a:lnTo>
                <a:lnTo>
                  <a:pt x="0" y="151295"/>
                </a:lnTo>
                <a:lnTo>
                  <a:pt x="18376" y="151295"/>
                </a:lnTo>
                <a:lnTo>
                  <a:pt x="18376" y="29603"/>
                </a:lnTo>
                <a:lnTo>
                  <a:pt x="40283" y="29603"/>
                </a:lnTo>
                <a:lnTo>
                  <a:pt x="18605" y="0"/>
                </a:lnTo>
                <a:close/>
              </a:path>
              <a:path w="147954" h="151765">
                <a:moveTo>
                  <a:pt x="147396" y="28968"/>
                </a:moveTo>
                <a:lnTo>
                  <a:pt x="129044" y="28968"/>
                </a:lnTo>
                <a:lnTo>
                  <a:pt x="129044" y="151295"/>
                </a:lnTo>
                <a:lnTo>
                  <a:pt x="147396" y="151295"/>
                </a:lnTo>
                <a:lnTo>
                  <a:pt x="147396" y="28968"/>
                </a:lnTo>
                <a:close/>
              </a:path>
              <a:path w="147954" h="151765">
                <a:moveTo>
                  <a:pt x="40283" y="29603"/>
                </a:moveTo>
                <a:lnTo>
                  <a:pt x="18376" y="29603"/>
                </a:lnTo>
                <a:lnTo>
                  <a:pt x="72618" y="104165"/>
                </a:lnTo>
                <a:lnTo>
                  <a:pt x="75438" y="104165"/>
                </a:lnTo>
                <a:lnTo>
                  <a:pt x="94369" y="77609"/>
                </a:lnTo>
                <a:lnTo>
                  <a:pt x="75438" y="77609"/>
                </a:lnTo>
                <a:lnTo>
                  <a:pt x="40283" y="29603"/>
                </a:lnTo>
                <a:close/>
              </a:path>
              <a:path w="147954" h="151765">
                <a:moveTo>
                  <a:pt x="147396" y="0"/>
                </a:moveTo>
                <a:lnTo>
                  <a:pt x="129895" y="0"/>
                </a:lnTo>
                <a:lnTo>
                  <a:pt x="75438" y="77609"/>
                </a:lnTo>
                <a:lnTo>
                  <a:pt x="94369" y="77609"/>
                </a:lnTo>
                <a:lnTo>
                  <a:pt x="129044" y="28968"/>
                </a:lnTo>
                <a:lnTo>
                  <a:pt x="147396" y="28968"/>
                </a:lnTo>
                <a:lnTo>
                  <a:pt x="1473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88999" y="1168450"/>
            <a:ext cx="4416463" cy="4382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215429" y="2546596"/>
            <a:ext cx="4059554" cy="131061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4700" spc="-7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4700" spc="-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упки</a:t>
            </a:r>
            <a:r>
              <a:rPr sz="4700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700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sz="4700" spc="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4700" spc="-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ФЗ</a:t>
            </a:r>
            <a:endParaRPr sz="4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315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3150" b="0" spc="8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sz="315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.lo</a:t>
            </a:r>
            <a:r>
              <a:rPr sz="3150" b="0" spc="-1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150" b="0" spc="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315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online.ru</a:t>
            </a:r>
            <a:endParaRPr sz="3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59830" y="290436"/>
            <a:ext cx="1148944" cy="12456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93173" y="758015"/>
            <a:ext cx="887730" cy="321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10" dirty="0">
                <a:solidFill>
                  <a:srgbClr val="FFFFFF"/>
                </a:solidFill>
                <a:latin typeface="Circe"/>
                <a:cs typeface="Circe"/>
              </a:rPr>
              <a:t>44</a:t>
            </a:r>
            <a:r>
              <a:rPr sz="2300" spc="25" dirty="0">
                <a:solidFill>
                  <a:srgbClr val="FFFFFF"/>
                </a:solidFill>
                <a:latin typeface="Circe"/>
                <a:cs typeface="Circe"/>
              </a:rPr>
              <a:t>-</a:t>
            </a:r>
            <a:r>
              <a:rPr sz="2300" spc="15" dirty="0">
                <a:solidFill>
                  <a:srgbClr val="FFFFFF"/>
                </a:solidFill>
                <a:latin typeface="Circe"/>
                <a:cs typeface="Circe"/>
              </a:rPr>
              <a:t>ФЗ</a:t>
            </a:r>
            <a:endParaRPr sz="2300" dirty="0">
              <a:latin typeface="Circe"/>
              <a:cs typeface="Circe"/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BA6B4C1C-56F7-4C9B-802A-7A7684655946}"/>
              </a:ext>
            </a:extLst>
          </p:cNvPr>
          <p:cNvCxnSpPr>
            <a:cxnSpLocks/>
          </p:cNvCxnSpPr>
          <p:nvPr/>
        </p:nvCxnSpPr>
        <p:spPr>
          <a:xfrm>
            <a:off x="8614561" y="836509"/>
            <a:ext cx="0" cy="15348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7305" y="303676"/>
            <a:ext cx="23017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500" b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21600" y="243001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5">
                <a:moveTo>
                  <a:pt x="0" y="0"/>
                </a:moveTo>
                <a:lnTo>
                  <a:pt x="0" y="27720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987" y="199724"/>
            <a:ext cx="821690" cy="313055"/>
          </a:xfrm>
          <a:custGeom>
            <a:avLst/>
            <a:gdLst/>
            <a:ahLst/>
            <a:cxnLst/>
            <a:rect l="l" t="t" r="r" b="b"/>
            <a:pathLst>
              <a:path w="821690" h="313055">
                <a:moveTo>
                  <a:pt x="86372" y="243531"/>
                </a:moveTo>
                <a:lnTo>
                  <a:pt x="52197" y="243531"/>
                </a:lnTo>
                <a:lnTo>
                  <a:pt x="52209" y="287791"/>
                </a:lnTo>
                <a:lnTo>
                  <a:pt x="59893" y="295474"/>
                </a:lnTo>
                <a:lnTo>
                  <a:pt x="78714" y="295462"/>
                </a:lnTo>
                <a:lnTo>
                  <a:pt x="86385" y="287791"/>
                </a:lnTo>
                <a:lnTo>
                  <a:pt x="86372" y="243531"/>
                </a:lnTo>
                <a:close/>
              </a:path>
              <a:path w="821690" h="313055">
                <a:moveTo>
                  <a:pt x="207739" y="103514"/>
                </a:moveTo>
                <a:lnTo>
                  <a:pt x="86347" y="103514"/>
                </a:lnTo>
                <a:lnTo>
                  <a:pt x="147674" y="104236"/>
                </a:lnTo>
                <a:lnTo>
                  <a:pt x="159569" y="107890"/>
                </a:lnTo>
                <a:lnTo>
                  <a:pt x="185256" y="136340"/>
                </a:lnTo>
                <a:lnTo>
                  <a:pt x="190112" y="168796"/>
                </a:lnTo>
                <a:lnTo>
                  <a:pt x="185032" y="181853"/>
                </a:lnTo>
                <a:lnTo>
                  <a:pt x="153418" y="207295"/>
                </a:lnTo>
                <a:lnTo>
                  <a:pt x="7670" y="209381"/>
                </a:lnTo>
                <a:lnTo>
                  <a:pt x="0" y="217065"/>
                </a:lnTo>
                <a:lnTo>
                  <a:pt x="12" y="235886"/>
                </a:lnTo>
                <a:lnTo>
                  <a:pt x="7696" y="243570"/>
                </a:lnTo>
                <a:lnTo>
                  <a:pt x="86372" y="243531"/>
                </a:lnTo>
                <a:lnTo>
                  <a:pt x="143005" y="243393"/>
                </a:lnTo>
                <a:lnTo>
                  <a:pt x="181256" y="232117"/>
                </a:lnTo>
                <a:lnTo>
                  <a:pt x="209848" y="204148"/>
                </a:lnTo>
                <a:lnTo>
                  <a:pt x="224337" y="162662"/>
                </a:lnTo>
                <a:lnTo>
                  <a:pt x="225264" y="146379"/>
                </a:lnTo>
                <a:lnTo>
                  <a:pt x="222500" y="132322"/>
                </a:lnTo>
                <a:lnTo>
                  <a:pt x="217569" y="119177"/>
                </a:lnTo>
                <a:lnTo>
                  <a:pt x="210671" y="107142"/>
                </a:lnTo>
                <a:lnTo>
                  <a:pt x="207739" y="103514"/>
                </a:lnTo>
                <a:close/>
              </a:path>
              <a:path w="821690" h="313055">
                <a:moveTo>
                  <a:pt x="139026" y="69326"/>
                </a:moveTo>
                <a:lnTo>
                  <a:pt x="59880" y="69326"/>
                </a:lnTo>
                <a:lnTo>
                  <a:pt x="52209" y="76984"/>
                </a:lnTo>
                <a:lnTo>
                  <a:pt x="52082" y="183232"/>
                </a:lnTo>
                <a:lnTo>
                  <a:pt x="59690" y="190877"/>
                </a:lnTo>
                <a:lnTo>
                  <a:pt x="78524" y="190890"/>
                </a:lnTo>
                <a:lnTo>
                  <a:pt x="86207" y="183232"/>
                </a:lnTo>
                <a:lnTo>
                  <a:pt x="86347" y="103514"/>
                </a:lnTo>
                <a:lnTo>
                  <a:pt x="207739" y="103514"/>
                </a:lnTo>
                <a:lnTo>
                  <a:pt x="167352" y="74060"/>
                </a:lnTo>
                <a:lnTo>
                  <a:pt x="153580" y="70544"/>
                </a:lnTo>
                <a:lnTo>
                  <a:pt x="139026" y="69326"/>
                </a:lnTo>
                <a:close/>
              </a:path>
              <a:path w="821690" h="313055">
                <a:moveTo>
                  <a:pt x="392785" y="0"/>
                </a:moveTo>
                <a:lnTo>
                  <a:pt x="351787" y="8783"/>
                </a:lnTo>
                <a:lnTo>
                  <a:pt x="315538" y="27766"/>
                </a:lnTo>
                <a:lnTo>
                  <a:pt x="285578" y="55602"/>
                </a:lnTo>
                <a:lnTo>
                  <a:pt x="263452" y="90939"/>
                </a:lnTo>
                <a:lnTo>
                  <a:pt x="250699" y="132431"/>
                </a:lnTo>
                <a:lnTo>
                  <a:pt x="248292" y="164266"/>
                </a:lnTo>
                <a:lnTo>
                  <a:pt x="249445" y="177388"/>
                </a:lnTo>
                <a:lnTo>
                  <a:pt x="260807" y="218304"/>
                </a:lnTo>
                <a:lnTo>
                  <a:pt x="282184" y="253876"/>
                </a:lnTo>
                <a:lnTo>
                  <a:pt x="311933" y="282474"/>
                </a:lnTo>
                <a:lnTo>
                  <a:pt x="348413" y="302468"/>
                </a:lnTo>
                <a:lnTo>
                  <a:pt x="389982" y="312227"/>
                </a:lnTo>
                <a:lnTo>
                  <a:pt x="431050" y="312962"/>
                </a:lnTo>
                <a:lnTo>
                  <a:pt x="438734" y="305304"/>
                </a:lnTo>
                <a:lnTo>
                  <a:pt x="438759" y="286470"/>
                </a:lnTo>
                <a:lnTo>
                  <a:pt x="431101" y="278799"/>
                </a:lnTo>
                <a:lnTo>
                  <a:pt x="421678" y="278774"/>
                </a:lnTo>
                <a:lnTo>
                  <a:pt x="391328" y="278008"/>
                </a:lnTo>
                <a:lnTo>
                  <a:pt x="351449" y="266439"/>
                </a:lnTo>
                <a:lnTo>
                  <a:pt x="318436" y="242546"/>
                </a:lnTo>
                <a:lnTo>
                  <a:pt x="294817" y="208521"/>
                </a:lnTo>
                <a:lnTo>
                  <a:pt x="283121" y="166558"/>
                </a:lnTo>
                <a:lnTo>
                  <a:pt x="282309" y="151185"/>
                </a:lnTo>
                <a:lnTo>
                  <a:pt x="283656" y="137402"/>
                </a:lnTo>
                <a:lnTo>
                  <a:pt x="296532" y="99345"/>
                </a:lnTo>
                <a:lnTo>
                  <a:pt x="321386" y="68036"/>
                </a:lnTo>
                <a:lnTo>
                  <a:pt x="356580" y="45805"/>
                </a:lnTo>
                <a:lnTo>
                  <a:pt x="400474" y="34982"/>
                </a:lnTo>
                <a:lnTo>
                  <a:pt x="416755" y="34313"/>
                </a:lnTo>
                <a:lnTo>
                  <a:pt x="500664" y="34313"/>
                </a:lnTo>
                <a:lnTo>
                  <a:pt x="491682" y="27880"/>
                </a:lnTo>
                <a:lnTo>
                  <a:pt x="453316" y="9412"/>
                </a:lnTo>
                <a:lnTo>
                  <a:pt x="408797" y="559"/>
                </a:lnTo>
                <a:lnTo>
                  <a:pt x="392785" y="0"/>
                </a:lnTo>
                <a:close/>
              </a:path>
              <a:path w="821690" h="313055">
                <a:moveTo>
                  <a:pt x="474497" y="104983"/>
                </a:moveTo>
                <a:lnTo>
                  <a:pt x="417088" y="104983"/>
                </a:lnTo>
                <a:lnTo>
                  <a:pt x="430137" y="110063"/>
                </a:lnTo>
                <a:lnTo>
                  <a:pt x="441220" y="118257"/>
                </a:lnTo>
                <a:lnTo>
                  <a:pt x="449803" y="129026"/>
                </a:lnTo>
                <a:lnTo>
                  <a:pt x="455350" y="141834"/>
                </a:lnTo>
                <a:lnTo>
                  <a:pt x="457327" y="156143"/>
                </a:lnTo>
                <a:lnTo>
                  <a:pt x="457377" y="235492"/>
                </a:lnTo>
                <a:lnTo>
                  <a:pt x="465048" y="243150"/>
                </a:lnTo>
                <a:lnTo>
                  <a:pt x="531888" y="243150"/>
                </a:lnTo>
                <a:lnTo>
                  <a:pt x="537260" y="240064"/>
                </a:lnTo>
                <a:lnTo>
                  <a:pt x="543758" y="228532"/>
                </a:lnTo>
                <a:lnTo>
                  <a:pt x="549102" y="217150"/>
                </a:lnTo>
                <a:lnTo>
                  <a:pt x="552149" y="208975"/>
                </a:lnTo>
                <a:lnTo>
                  <a:pt x="491540" y="208975"/>
                </a:lnTo>
                <a:lnTo>
                  <a:pt x="490593" y="143593"/>
                </a:lnTo>
                <a:lnTo>
                  <a:pt x="487457" y="129988"/>
                </a:lnTo>
                <a:lnTo>
                  <a:pt x="482238" y="117289"/>
                </a:lnTo>
                <a:lnTo>
                  <a:pt x="475099" y="105682"/>
                </a:lnTo>
                <a:lnTo>
                  <a:pt x="474497" y="104983"/>
                </a:lnTo>
                <a:close/>
              </a:path>
              <a:path w="821690" h="313055">
                <a:moveTo>
                  <a:pt x="401018" y="69402"/>
                </a:moveTo>
                <a:lnTo>
                  <a:pt x="362691" y="80475"/>
                </a:lnTo>
                <a:lnTo>
                  <a:pt x="333958" y="108235"/>
                </a:lnTo>
                <a:lnTo>
                  <a:pt x="319372" y="149700"/>
                </a:lnTo>
                <a:lnTo>
                  <a:pt x="318541" y="166558"/>
                </a:lnTo>
                <a:lnTo>
                  <a:pt x="321228" y="180092"/>
                </a:lnTo>
                <a:lnTo>
                  <a:pt x="341760" y="215944"/>
                </a:lnTo>
                <a:lnTo>
                  <a:pt x="376395" y="238306"/>
                </a:lnTo>
                <a:lnTo>
                  <a:pt x="404685" y="243125"/>
                </a:lnTo>
                <a:lnTo>
                  <a:pt x="431800" y="242820"/>
                </a:lnTo>
                <a:lnTo>
                  <a:pt x="439394" y="235061"/>
                </a:lnTo>
                <a:lnTo>
                  <a:pt x="439178" y="216239"/>
                </a:lnTo>
                <a:lnTo>
                  <a:pt x="431431" y="208657"/>
                </a:lnTo>
                <a:lnTo>
                  <a:pt x="399307" y="208645"/>
                </a:lnTo>
                <a:lnTo>
                  <a:pt x="386687" y="205638"/>
                </a:lnTo>
                <a:lnTo>
                  <a:pt x="358671" y="178575"/>
                </a:lnTo>
                <a:lnTo>
                  <a:pt x="352827" y="147396"/>
                </a:lnTo>
                <a:lnTo>
                  <a:pt x="356360" y="135723"/>
                </a:lnTo>
                <a:lnTo>
                  <a:pt x="384725" y="109899"/>
                </a:lnTo>
                <a:lnTo>
                  <a:pt x="417088" y="104983"/>
                </a:lnTo>
                <a:lnTo>
                  <a:pt x="474497" y="104983"/>
                </a:lnTo>
                <a:lnTo>
                  <a:pt x="466202" y="95353"/>
                </a:lnTo>
                <a:lnTo>
                  <a:pt x="455709" y="86489"/>
                </a:lnTo>
                <a:lnTo>
                  <a:pt x="443782" y="79275"/>
                </a:lnTo>
                <a:lnTo>
                  <a:pt x="430583" y="73899"/>
                </a:lnTo>
                <a:lnTo>
                  <a:pt x="416275" y="70545"/>
                </a:lnTo>
                <a:lnTo>
                  <a:pt x="401018" y="69402"/>
                </a:lnTo>
                <a:close/>
              </a:path>
              <a:path w="821690" h="313055">
                <a:moveTo>
                  <a:pt x="500664" y="34313"/>
                </a:moveTo>
                <a:lnTo>
                  <a:pt x="416755" y="34313"/>
                </a:lnTo>
                <a:lnTo>
                  <a:pt x="430809" y="36520"/>
                </a:lnTo>
                <a:lnTo>
                  <a:pt x="444286" y="40287"/>
                </a:lnTo>
                <a:lnTo>
                  <a:pt x="480304" y="60067"/>
                </a:lnTo>
                <a:lnTo>
                  <a:pt x="507696" y="90724"/>
                </a:lnTo>
                <a:lnTo>
                  <a:pt x="523903" y="129988"/>
                </a:lnTo>
                <a:lnTo>
                  <a:pt x="527183" y="159552"/>
                </a:lnTo>
                <a:lnTo>
                  <a:pt x="526175" y="172345"/>
                </a:lnTo>
                <a:lnTo>
                  <a:pt x="523850" y="184904"/>
                </a:lnTo>
                <a:lnTo>
                  <a:pt x="520227" y="197142"/>
                </a:lnTo>
                <a:lnTo>
                  <a:pt x="515327" y="208975"/>
                </a:lnTo>
                <a:lnTo>
                  <a:pt x="552149" y="208975"/>
                </a:lnTo>
                <a:lnTo>
                  <a:pt x="560895" y="167524"/>
                </a:lnTo>
                <a:lnTo>
                  <a:pt x="561389" y="154120"/>
                </a:lnTo>
                <a:lnTo>
                  <a:pt x="560570" y="140023"/>
                </a:lnTo>
                <a:lnTo>
                  <a:pt x="550905" y="100114"/>
                </a:lnTo>
                <a:lnTo>
                  <a:pt x="531306" y="64923"/>
                </a:lnTo>
                <a:lnTo>
                  <a:pt x="502908" y="35919"/>
                </a:lnTo>
                <a:lnTo>
                  <a:pt x="500664" y="34313"/>
                </a:lnTo>
                <a:close/>
              </a:path>
              <a:path w="821690" h="313055">
                <a:moveTo>
                  <a:pt x="431419" y="208645"/>
                </a:moveTo>
                <a:lnTo>
                  <a:pt x="399360" y="208657"/>
                </a:lnTo>
                <a:lnTo>
                  <a:pt x="431431" y="208657"/>
                </a:lnTo>
                <a:close/>
              </a:path>
              <a:path w="821690" h="313055">
                <a:moveTo>
                  <a:pt x="761301" y="69326"/>
                </a:moveTo>
                <a:lnTo>
                  <a:pt x="751878" y="69326"/>
                </a:lnTo>
                <a:lnTo>
                  <a:pt x="674293" y="69664"/>
                </a:lnTo>
                <a:lnTo>
                  <a:pt x="635514" y="83522"/>
                </a:lnTo>
                <a:lnTo>
                  <a:pt x="608890" y="113460"/>
                </a:lnTo>
                <a:lnTo>
                  <a:pt x="595541" y="153666"/>
                </a:lnTo>
                <a:lnTo>
                  <a:pt x="576935" y="281085"/>
                </a:lnTo>
                <a:lnTo>
                  <a:pt x="578294" y="285746"/>
                </a:lnTo>
                <a:lnTo>
                  <a:pt x="585012" y="293531"/>
                </a:lnTo>
                <a:lnTo>
                  <a:pt x="589432" y="295551"/>
                </a:lnTo>
                <a:lnTo>
                  <a:pt x="813625" y="295741"/>
                </a:lnTo>
                <a:lnTo>
                  <a:pt x="821309" y="288083"/>
                </a:lnTo>
                <a:lnTo>
                  <a:pt x="821334" y="269249"/>
                </a:lnTo>
                <a:lnTo>
                  <a:pt x="813650" y="261565"/>
                </a:lnTo>
                <a:lnTo>
                  <a:pt x="614349" y="261388"/>
                </a:lnTo>
                <a:lnTo>
                  <a:pt x="629379" y="158478"/>
                </a:lnTo>
                <a:lnTo>
                  <a:pt x="645516" y="120242"/>
                </a:lnTo>
                <a:lnTo>
                  <a:pt x="682167" y="103514"/>
                </a:lnTo>
                <a:lnTo>
                  <a:pt x="768972" y="103514"/>
                </a:lnTo>
                <a:lnTo>
                  <a:pt x="768972" y="76996"/>
                </a:lnTo>
                <a:lnTo>
                  <a:pt x="761301" y="69326"/>
                </a:lnTo>
                <a:close/>
              </a:path>
              <a:path w="821690" h="313055">
                <a:moveTo>
                  <a:pt x="768972" y="103514"/>
                </a:moveTo>
                <a:lnTo>
                  <a:pt x="734796" y="103514"/>
                </a:lnTo>
                <a:lnTo>
                  <a:pt x="734796" y="235505"/>
                </a:lnTo>
                <a:lnTo>
                  <a:pt x="742467" y="243189"/>
                </a:lnTo>
                <a:lnTo>
                  <a:pt x="761288" y="243189"/>
                </a:lnTo>
                <a:lnTo>
                  <a:pt x="768972" y="235505"/>
                </a:lnTo>
                <a:lnTo>
                  <a:pt x="768972" y="103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7754" y="250169"/>
            <a:ext cx="1294925" cy="26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2318" y="873125"/>
            <a:ext cx="914876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Пересчёт цен </a:t>
            </a:r>
            <a:r>
              <a:rPr lang="ru-RU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учётом установленных преимуществ участникам закупок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346DEB4-9D55-4D96-8C2E-1BC097830FB4}"/>
              </a:ext>
            </a:extLst>
          </p:cNvPr>
          <p:cNvGrpSpPr/>
          <p:nvPr/>
        </p:nvGrpSpPr>
        <p:grpSpPr>
          <a:xfrm>
            <a:off x="241300" y="1301694"/>
            <a:ext cx="8153401" cy="2085934"/>
            <a:chOff x="622299" y="1557755"/>
            <a:chExt cx="8153401" cy="2085934"/>
          </a:xfrm>
        </p:grpSpPr>
        <p:pic>
          <p:nvPicPr>
            <p:cNvPr id="1026" name="Рисунок 1">
              <a:extLst>
                <a:ext uri="{FF2B5EF4-FFF2-40B4-BE49-F238E27FC236}">
                  <a16:creationId xmlns:a16="http://schemas.microsoft.com/office/drawing/2014/main" id="{8C1ADBAD-4AB2-4273-97A0-E5322D73FD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299" y="1558925"/>
              <a:ext cx="8153401" cy="2084764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BC68B86-A869-4EA3-977B-D3BD172E1F6A}"/>
                </a:ext>
              </a:extLst>
            </p:cNvPr>
            <p:cNvSpPr/>
            <p:nvPr/>
          </p:nvSpPr>
          <p:spPr>
            <a:xfrm>
              <a:off x="5651500" y="1558925"/>
              <a:ext cx="1219200" cy="208476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96D46E8-F916-4BAC-82AE-0B3EBEF70018}"/>
                </a:ext>
              </a:extLst>
            </p:cNvPr>
            <p:cNvSpPr/>
            <p:nvPr/>
          </p:nvSpPr>
          <p:spPr>
            <a:xfrm>
              <a:off x="3365500" y="1557755"/>
              <a:ext cx="685800" cy="208476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027" name="Рисунок 1">
            <a:extLst>
              <a:ext uri="{FF2B5EF4-FFF2-40B4-BE49-F238E27FC236}">
                <a16:creationId xmlns:a16="http://schemas.microsoft.com/office/drawing/2014/main" id="{165AEC56-D5DC-4DEB-8FD6-0DFDA337C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3570948"/>
            <a:ext cx="8153401" cy="2037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583EFB1-BA18-4E13-9907-61850C191904}"/>
              </a:ext>
            </a:extLst>
          </p:cNvPr>
          <p:cNvSpPr/>
          <p:nvPr/>
        </p:nvSpPr>
        <p:spPr>
          <a:xfrm>
            <a:off x="4999939" y="4000233"/>
            <a:ext cx="762000" cy="16011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23EA824-42E8-4F9C-98A7-E3A0861619F3}"/>
              </a:ext>
            </a:extLst>
          </p:cNvPr>
          <p:cNvSpPr/>
          <p:nvPr/>
        </p:nvSpPr>
        <p:spPr>
          <a:xfrm>
            <a:off x="7305984" y="4000233"/>
            <a:ext cx="1241116" cy="16085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0ED4480C-5572-6EE2-2F5B-F34BB612E836}"/>
              </a:ext>
            </a:extLst>
          </p:cNvPr>
          <p:cNvSpPr txBox="1"/>
          <p:nvPr/>
        </p:nvSpPr>
        <p:spPr>
          <a:xfrm>
            <a:off x="5940936" y="288744"/>
            <a:ext cx="38100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5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</a:t>
            </a:r>
            <a:r>
              <a:rPr lang="ru-RU"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lang="ru-RU" sz="15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786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7305" y="303676"/>
            <a:ext cx="23017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500" b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21600" y="243001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5">
                <a:moveTo>
                  <a:pt x="0" y="0"/>
                </a:moveTo>
                <a:lnTo>
                  <a:pt x="0" y="27720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987" y="199724"/>
            <a:ext cx="821690" cy="313055"/>
          </a:xfrm>
          <a:custGeom>
            <a:avLst/>
            <a:gdLst/>
            <a:ahLst/>
            <a:cxnLst/>
            <a:rect l="l" t="t" r="r" b="b"/>
            <a:pathLst>
              <a:path w="821690" h="313055">
                <a:moveTo>
                  <a:pt x="86372" y="243531"/>
                </a:moveTo>
                <a:lnTo>
                  <a:pt x="52197" y="243531"/>
                </a:lnTo>
                <a:lnTo>
                  <a:pt x="52209" y="287791"/>
                </a:lnTo>
                <a:lnTo>
                  <a:pt x="59893" y="295474"/>
                </a:lnTo>
                <a:lnTo>
                  <a:pt x="78714" y="295462"/>
                </a:lnTo>
                <a:lnTo>
                  <a:pt x="86385" y="287791"/>
                </a:lnTo>
                <a:lnTo>
                  <a:pt x="86372" y="243531"/>
                </a:lnTo>
                <a:close/>
              </a:path>
              <a:path w="821690" h="313055">
                <a:moveTo>
                  <a:pt x="207739" y="103514"/>
                </a:moveTo>
                <a:lnTo>
                  <a:pt x="86347" y="103514"/>
                </a:lnTo>
                <a:lnTo>
                  <a:pt x="147674" y="104236"/>
                </a:lnTo>
                <a:lnTo>
                  <a:pt x="159569" y="107890"/>
                </a:lnTo>
                <a:lnTo>
                  <a:pt x="185256" y="136340"/>
                </a:lnTo>
                <a:lnTo>
                  <a:pt x="190112" y="168796"/>
                </a:lnTo>
                <a:lnTo>
                  <a:pt x="185032" y="181853"/>
                </a:lnTo>
                <a:lnTo>
                  <a:pt x="153418" y="207295"/>
                </a:lnTo>
                <a:lnTo>
                  <a:pt x="7670" y="209381"/>
                </a:lnTo>
                <a:lnTo>
                  <a:pt x="0" y="217065"/>
                </a:lnTo>
                <a:lnTo>
                  <a:pt x="12" y="235886"/>
                </a:lnTo>
                <a:lnTo>
                  <a:pt x="7696" y="243570"/>
                </a:lnTo>
                <a:lnTo>
                  <a:pt x="86372" y="243531"/>
                </a:lnTo>
                <a:lnTo>
                  <a:pt x="143005" y="243393"/>
                </a:lnTo>
                <a:lnTo>
                  <a:pt x="181256" y="232117"/>
                </a:lnTo>
                <a:lnTo>
                  <a:pt x="209848" y="204148"/>
                </a:lnTo>
                <a:lnTo>
                  <a:pt x="224337" y="162662"/>
                </a:lnTo>
                <a:lnTo>
                  <a:pt x="225264" y="146379"/>
                </a:lnTo>
                <a:lnTo>
                  <a:pt x="222500" y="132322"/>
                </a:lnTo>
                <a:lnTo>
                  <a:pt x="217569" y="119177"/>
                </a:lnTo>
                <a:lnTo>
                  <a:pt x="210671" y="107142"/>
                </a:lnTo>
                <a:lnTo>
                  <a:pt x="207739" y="103514"/>
                </a:lnTo>
                <a:close/>
              </a:path>
              <a:path w="821690" h="313055">
                <a:moveTo>
                  <a:pt x="139026" y="69326"/>
                </a:moveTo>
                <a:lnTo>
                  <a:pt x="59880" y="69326"/>
                </a:lnTo>
                <a:lnTo>
                  <a:pt x="52209" y="76984"/>
                </a:lnTo>
                <a:lnTo>
                  <a:pt x="52082" y="183232"/>
                </a:lnTo>
                <a:lnTo>
                  <a:pt x="59690" y="190877"/>
                </a:lnTo>
                <a:lnTo>
                  <a:pt x="78524" y="190890"/>
                </a:lnTo>
                <a:lnTo>
                  <a:pt x="86207" y="183232"/>
                </a:lnTo>
                <a:lnTo>
                  <a:pt x="86347" y="103514"/>
                </a:lnTo>
                <a:lnTo>
                  <a:pt x="207739" y="103514"/>
                </a:lnTo>
                <a:lnTo>
                  <a:pt x="167352" y="74060"/>
                </a:lnTo>
                <a:lnTo>
                  <a:pt x="153580" y="70544"/>
                </a:lnTo>
                <a:lnTo>
                  <a:pt x="139026" y="69326"/>
                </a:lnTo>
                <a:close/>
              </a:path>
              <a:path w="821690" h="313055">
                <a:moveTo>
                  <a:pt x="392785" y="0"/>
                </a:moveTo>
                <a:lnTo>
                  <a:pt x="351787" y="8783"/>
                </a:lnTo>
                <a:lnTo>
                  <a:pt x="315538" y="27766"/>
                </a:lnTo>
                <a:lnTo>
                  <a:pt x="285578" y="55602"/>
                </a:lnTo>
                <a:lnTo>
                  <a:pt x="263452" y="90939"/>
                </a:lnTo>
                <a:lnTo>
                  <a:pt x="250699" y="132431"/>
                </a:lnTo>
                <a:lnTo>
                  <a:pt x="248292" y="164266"/>
                </a:lnTo>
                <a:lnTo>
                  <a:pt x="249445" y="177388"/>
                </a:lnTo>
                <a:lnTo>
                  <a:pt x="260807" y="218304"/>
                </a:lnTo>
                <a:lnTo>
                  <a:pt x="282184" y="253876"/>
                </a:lnTo>
                <a:lnTo>
                  <a:pt x="311933" y="282474"/>
                </a:lnTo>
                <a:lnTo>
                  <a:pt x="348413" y="302468"/>
                </a:lnTo>
                <a:lnTo>
                  <a:pt x="389982" y="312227"/>
                </a:lnTo>
                <a:lnTo>
                  <a:pt x="431050" y="312962"/>
                </a:lnTo>
                <a:lnTo>
                  <a:pt x="438734" y="305304"/>
                </a:lnTo>
                <a:lnTo>
                  <a:pt x="438759" y="286470"/>
                </a:lnTo>
                <a:lnTo>
                  <a:pt x="431101" y="278799"/>
                </a:lnTo>
                <a:lnTo>
                  <a:pt x="421678" y="278774"/>
                </a:lnTo>
                <a:lnTo>
                  <a:pt x="391328" y="278008"/>
                </a:lnTo>
                <a:lnTo>
                  <a:pt x="351449" y="266439"/>
                </a:lnTo>
                <a:lnTo>
                  <a:pt x="318436" y="242546"/>
                </a:lnTo>
                <a:lnTo>
                  <a:pt x="294817" y="208521"/>
                </a:lnTo>
                <a:lnTo>
                  <a:pt x="283121" y="166558"/>
                </a:lnTo>
                <a:lnTo>
                  <a:pt x="282309" y="151185"/>
                </a:lnTo>
                <a:lnTo>
                  <a:pt x="283656" y="137402"/>
                </a:lnTo>
                <a:lnTo>
                  <a:pt x="296532" y="99345"/>
                </a:lnTo>
                <a:lnTo>
                  <a:pt x="321386" y="68036"/>
                </a:lnTo>
                <a:lnTo>
                  <a:pt x="356580" y="45805"/>
                </a:lnTo>
                <a:lnTo>
                  <a:pt x="400474" y="34982"/>
                </a:lnTo>
                <a:lnTo>
                  <a:pt x="416755" y="34313"/>
                </a:lnTo>
                <a:lnTo>
                  <a:pt x="500664" y="34313"/>
                </a:lnTo>
                <a:lnTo>
                  <a:pt x="491682" y="27880"/>
                </a:lnTo>
                <a:lnTo>
                  <a:pt x="453316" y="9412"/>
                </a:lnTo>
                <a:lnTo>
                  <a:pt x="408797" y="559"/>
                </a:lnTo>
                <a:lnTo>
                  <a:pt x="392785" y="0"/>
                </a:lnTo>
                <a:close/>
              </a:path>
              <a:path w="821690" h="313055">
                <a:moveTo>
                  <a:pt x="474497" y="104983"/>
                </a:moveTo>
                <a:lnTo>
                  <a:pt x="417088" y="104983"/>
                </a:lnTo>
                <a:lnTo>
                  <a:pt x="430137" y="110063"/>
                </a:lnTo>
                <a:lnTo>
                  <a:pt x="441220" y="118257"/>
                </a:lnTo>
                <a:lnTo>
                  <a:pt x="449803" y="129026"/>
                </a:lnTo>
                <a:lnTo>
                  <a:pt x="455350" y="141834"/>
                </a:lnTo>
                <a:lnTo>
                  <a:pt x="457327" y="156143"/>
                </a:lnTo>
                <a:lnTo>
                  <a:pt x="457377" y="235492"/>
                </a:lnTo>
                <a:lnTo>
                  <a:pt x="465048" y="243150"/>
                </a:lnTo>
                <a:lnTo>
                  <a:pt x="531888" y="243150"/>
                </a:lnTo>
                <a:lnTo>
                  <a:pt x="537260" y="240064"/>
                </a:lnTo>
                <a:lnTo>
                  <a:pt x="543758" y="228532"/>
                </a:lnTo>
                <a:lnTo>
                  <a:pt x="549102" y="217150"/>
                </a:lnTo>
                <a:lnTo>
                  <a:pt x="552149" y="208975"/>
                </a:lnTo>
                <a:lnTo>
                  <a:pt x="491540" y="208975"/>
                </a:lnTo>
                <a:lnTo>
                  <a:pt x="490593" y="143593"/>
                </a:lnTo>
                <a:lnTo>
                  <a:pt x="487457" y="129988"/>
                </a:lnTo>
                <a:lnTo>
                  <a:pt x="482238" y="117289"/>
                </a:lnTo>
                <a:lnTo>
                  <a:pt x="475099" y="105682"/>
                </a:lnTo>
                <a:lnTo>
                  <a:pt x="474497" y="104983"/>
                </a:lnTo>
                <a:close/>
              </a:path>
              <a:path w="821690" h="313055">
                <a:moveTo>
                  <a:pt x="401018" y="69402"/>
                </a:moveTo>
                <a:lnTo>
                  <a:pt x="362691" y="80475"/>
                </a:lnTo>
                <a:lnTo>
                  <a:pt x="333958" y="108235"/>
                </a:lnTo>
                <a:lnTo>
                  <a:pt x="319372" y="149700"/>
                </a:lnTo>
                <a:lnTo>
                  <a:pt x="318541" y="166558"/>
                </a:lnTo>
                <a:lnTo>
                  <a:pt x="321228" y="180092"/>
                </a:lnTo>
                <a:lnTo>
                  <a:pt x="341760" y="215944"/>
                </a:lnTo>
                <a:lnTo>
                  <a:pt x="376395" y="238306"/>
                </a:lnTo>
                <a:lnTo>
                  <a:pt x="404685" y="243125"/>
                </a:lnTo>
                <a:lnTo>
                  <a:pt x="431800" y="242820"/>
                </a:lnTo>
                <a:lnTo>
                  <a:pt x="439394" y="235061"/>
                </a:lnTo>
                <a:lnTo>
                  <a:pt x="439178" y="216239"/>
                </a:lnTo>
                <a:lnTo>
                  <a:pt x="431431" y="208657"/>
                </a:lnTo>
                <a:lnTo>
                  <a:pt x="399307" y="208645"/>
                </a:lnTo>
                <a:lnTo>
                  <a:pt x="386687" y="205638"/>
                </a:lnTo>
                <a:lnTo>
                  <a:pt x="358671" y="178575"/>
                </a:lnTo>
                <a:lnTo>
                  <a:pt x="352827" y="147396"/>
                </a:lnTo>
                <a:lnTo>
                  <a:pt x="356360" y="135723"/>
                </a:lnTo>
                <a:lnTo>
                  <a:pt x="384725" y="109899"/>
                </a:lnTo>
                <a:lnTo>
                  <a:pt x="417088" y="104983"/>
                </a:lnTo>
                <a:lnTo>
                  <a:pt x="474497" y="104983"/>
                </a:lnTo>
                <a:lnTo>
                  <a:pt x="466202" y="95353"/>
                </a:lnTo>
                <a:lnTo>
                  <a:pt x="455709" y="86489"/>
                </a:lnTo>
                <a:lnTo>
                  <a:pt x="443782" y="79275"/>
                </a:lnTo>
                <a:lnTo>
                  <a:pt x="430583" y="73899"/>
                </a:lnTo>
                <a:lnTo>
                  <a:pt x="416275" y="70545"/>
                </a:lnTo>
                <a:lnTo>
                  <a:pt x="401018" y="69402"/>
                </a:lnTo>
                <a:close/>
              </a:path>
              <a:path w="821690" h="313055">
                <a:moveTo>
                  <a:pt x="500664" y="34313"/>
                </a:moveTo>
                <a:lnTo>
                  <a:pt x="416755" y="34313"/>
                </a:lnTo>
                <a:lnTo>
                  <a:pt x="430809" y="36520"/>
                </a:lnTo>
                <a:lnTo>
                  <a:pt x="444286" y="40287"/>
                </a:lnTo>
                <a:lnTo>
                  <a:pt x="480304" y="60067"/>
                </a:lnTo>
                <a:lnTo>
                  <a:pt x="507696" y="90724"/>
                </a:lnTo>
                <a:lnTo>
                  <a:pt x="523903" y="129988"/>
                </a:lnTo>
                <a:lnTo>
                  <a:pt x="527183" y="159552"/>
                </a:lnTo>
                <a:lnTo>
                  <a:pt x="526175" y="172345"/>
                </a:lnTo>
                <a:lnTo>
                  <a:pt x="523850" y="184904"/>
                </a:lnTo>
                <a:lnTo>
                  <a:pt x="520227" y="197142"/>
                </a:lnTo>
                <a:lnTo>
                  <a:pt x="515327" y="208975"/>
                </a:lnTo>
                <a:lnTo>
                  <a:pt x="552149" y="208975"/>
                </a:lnTo>
                <a:lnTo>
                  <a:pt x="560895" y="167524"/>
                </a:lnTo>
                <a:lnTo>
                  <a:pt x="561389" y="154120"/>
                </a:lnTo>
                <a:lnTo>
                  <a:pt x="560570" y="140023"/>
                </a:lnTo>
                <a:lnTo>
                  <a:pt x="550905" y="100114"/>
                </a:lnTo>
                <a:lnTo>
                  <a:pt x="531306" y="64923"/>
                </a:lnTo>
                <a:lnTo>
                  <a:pt x="502908" y="35919"/>
                </a:lnTo>
                <a:lnTo>
                  <a:pt x="500664" y="34313"/>
                </a:lnTo>
                <a:close/>
              </a:path>
              <a:path w="821690" h="313055">
                <a:moveTo>
                  <a:pt x="431419" y="208645"/>
                </a:moveTo>
                <a:lnTo>
                  <a:pt x="399360" y="208657"/>
                </a:lnTo>
                <a:lnTo>
                  <a:pt x="431431" y="208657"/>
                </a:lnTo>
                <a:close/>
              </a:path>
              <a:path w="821690" h="313055">
                <a:moveTo>
                  <a:pt x="761301" y="69326"/>
                </a:moveTo>
                <a:lnTo>
                  <a:pt x="751878" y="69326"/>
                </a:lnTo>
                <a:lnTo>
                  <a:pt x="674293" y="69664"/>
                </a:lnTo>
                <a:lnTo>
                  <a:pt x="635514" y="83522"/>
                </a:lnTo>
                <a:lnTo>
                  <a:pt x="608890" y="113460"/>
                </a:lnTo>
                <a:lnTo>
                  <a:pt x="595541" y="153666"/>
                </a:lnTo>
                <a:lnTo>
                  <a:pt x="576935" y="281085"/>
                </a:lnTo>
                <a:lnTo>
                  <a:pt x="578294" y="285746"/>
                </a:lnTo>
                <a:lnTo>
                  <a:pt x="585012" y="293531"/>
                </a:lnTo>
                <a:lnTo>
                  <a:pt x="589432" y="295551"/>
                </a:lnTo>
                <a:lnTo>
                  <a:pt x="813625" y="295741"/>
                </a:lnTo>
                <a:lnTo>
                  <a:pt x="821309" y="288083"/>
                </a:lnTo>
                <a:lnTo>
                  <a:pt x="821334" y="269249"/>
                </a:lnTo>
                <a:lnTo>
                  <a:pt x="813650" y="261565"/>
                </a:lnTo>
                <a:lnTo>
                  <a:pt x="614349" y="261388"/>
                </a:lnTo>
                <a:lnTo>
                  <a:pt x="629379" y="158478"/>
                </a:lnTo>
                <a:lnTo>
                  <a:pt x="645516" y="120242"/>
                </a:lnTo>
                <a:lnTo>
                  <a:pt x="682167" y="103514"/>
                </a:lnTo>
                <a:lnTo>
                  <a:pt x="768972" y="103514"/>
                </a:lnTo>
                <a:lnTo>
                  <a:pt x="768972" y="76996"/>
                </a:lnTo>
                <a:lnTo>
                  <a:pt x="761301" y="69326"/>
                </a:lnTo>
                <a:close/>
              </a:path>
              <a:path w="821690" h="313055">
                <a:moveTo>
                  <a:pt x="768972" y="103514"/>
                </a:moveTo>
                <a:lnTo>
                  <a:pt x="734796" y="103514"/>
                </a:lnTo>
                <a:lnTo>
                  <a:pt x="734796" y="235505"/>
                </a:lnTo>
                <a:lnTo>
                  <a:pt x="742467" y="243189"/>
                </a:lnTo>
                <a:lnTo>
                  <a:pt x="761288" y="243189"/>
                </a:lnTo>
                <a:lnTo>
                  <a:pt x="768972" y="235505"/>
                </a:lnTo>
                <a:lnTo>
                  <a:pt x="768972" y="103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7754" y="250169"/>
            <a:ext cx="1294925" cy="26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2837" y="939619"/>
            <a:ext cx="914876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1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добавления членов комиссии из Реестра членов комиссии</a:t>
            </a:r>
            <a:r>
              <a:rPr lang="ru-RU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по сертификату электронной подписи: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bject 6">
            <a:extLst>
              <a:ext uri="{FF2B5EF4-FFF2-40B4-BE49-F238E27FC236}">
                <a16:creationId xmlns:a16="http://schemas.microsoft.com/office/drawing/2014/main" id="{31DB1457-DB92-85CE-F5F1-82F69B3E43F3}"/>
              </a:ext>
            </a:extLst>
          </p:cNvPr>
          <p:cNvSpPr txBox="1"/>
          <p:nvPr/>
        </p:nvSpPr>
        <p:spPr>
          <a:xfrm>
            <a:off x="5727700" y="289664"/>
            <a:ext cx="39681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5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15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УНКЦИОН</a:t>
            </a:r>
            <a:r>
              <a:rPr sz="1500" spc="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5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ЛЬНЫ</a:t>
            </a:r>
            <a:r>
              <a:rPr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500" spc="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</a:t>
            </a:r>
            <a:r>
              <a:rPr sz="15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ЖНОСТИ</a:t>
            </a:r>
            <a:endParaRPr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68C8D1D-61F8-7873-919D-10CC26166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836" y="2370782"/>
            <a:ext cx="9198967" cy="2723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9635D99-1510-FFCA-CF0A-AB00BFCB1291}"/>
              </a:ext>
            </a:extLst>
          </p:cNvPr>
          <p:cNvSpPr txBox="1"/>
          <p:nvPr/>
        </p:nvSpPr>
        <p:spPr>
          <a:xfrm>
            <a:off x="529386" y="1355864"/>
            <a:ext cx="9753599" cy="738664"/>
          </a:xfrm>
          <a:prstGeom prst="rect">
            <a:avLst/>
          </a:prstGeom>
          <a:noFill/>
          <a:ln w="9525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Реестр членов комиссии автоматически поступают сведения из ЕИС обо всех активных пользователях организации с сертификатами электронной подписи, в том числе пользователях подчиненных организаций, которые могут быть членами комиссии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FDF9524-E881-E0FD-86FB-14BDFFA39204}"/>
              </a:ext>
            </a:extLst>
          </p:cNvPr>
          <p:cNvSpPr/>
          <p:nvPr/>
        </p:nvSpPr>
        <p:spPr>
          <a:xfrm>
            <a:off x="850900" y="2778125"/>
            <a:ext cx="1631779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468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7305" y="303676"/>
            <a:ext cx="23017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500" b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21600" y="243001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5">
                <a:moveTo>
                  <a:pt x="0" y="0"/>
                </a:moveTo>
                <a:lnTo>
                  <a:pt x="0" y="27720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987" y="199724"/>
            <a:ext cx="821690" cy="313055"/>
          </a:xfrm>
          <a:custGeom>
            <a:avLst/>
            <a:gdLst/>
            <a:ahLst/>
            <a:cxnLst/>
            <a:rect l="l" t="t" r="r" b="b"/>
            <a:pathLst>
              <a:path w="821690" h="313055">
                <a:moveTo>
                  <a:pt x="86372" y="243531"/>
                </a:moveTo>
                <a:lnTo>
                  <a:pt x="52197" y="243531"/>
                </a:lnTo>
                <a:lnTo>
                  <a:pt x="52209" y="287791"/>
                </a:lnTo>
                <a:lnTo>
                  <a:pt x="59893" y="295474"/>
                </a:lnTo>
                <a:lnTo>
                  <a:pt x="78714" y="295462"/>
                </a:lnTo>
                <a:lnTo>
                  <a:pt x="86385" y="287791"/>
                </a:lnTo>
                <a:lnTo>
                  <a:pt x="86372" y="243531"/>
                </a:lnTo>
                <a:close/>
              </a:path>
              <a:path w="821690" h="313055">
                <a:moveTo>
                  <a:pt x="207739" y="103514"/>
                </a:moveTo>
                <a:lnTo>
                  <a:pt x="86347" y="103514"/>
                </a:lnTo>
                <a:lnTo>
                  <a:pt x="147674" y="104236"/>
                </a:lnTo>
                <a:lnTo>
                  <a:pt x="159569" y="107890"/>
                </a:lnTo>
                <a:lnTo>
                  <a:pt x="185256" y="136340"/>
                </a:lnTo>
                <a:lnTo>
                  <a:pt x="190112" y="168796"/>
                </a:lnTo>
                <a:lnTo>
                  <a:pt x="185032" y="181853"/>
                </a:lnTo>
                <a:lnTo>
                  <a:pt x="153418" y="207295"/>
                </a:lnTo>
                <a:lnTo>
                  <a:pt x="7670" y="209381"/>
                </a:lnTo>
                <a:lnTo>
                  <a:pt x="0" y="217065"/>
                </a:lnTo>
                <a:lnTo>
                  <a:pt x="12" y="235886"/>
                </a:lnTo>
                <a:lnTo>
                  <a:pt x="7696" y="243570"/>
                </a:lnTo>
                <a:lnTo>
                  <a:pt x="86372" y="243531"/>
                </a:lnTo>
                <a:lnTo>
                  <a:pt x="143005" y="243393"/>
                </a:lnTo>
                <a:lnTo>
                  <a:pt x="181256" y="232117"/>
                </a:lnTo>
                <a:lnTo>
                  <a:pt x="209848" y="204148"/>
                </a:lnTo>
                <a:lnTo>
                  <a:pt x="224337" y="162662"/>
                </a:lnTo>
                <a:lnTo>
                  <a:pt x="225264" y="146379"/>
                </a:lnTo>
                <a:lnTo>
                  <a:pt x="222500" y="132322"/>
                </a:lnTo>
                <a:lnTo>
                  <a:pt x="217569" y="119177"/>
                </a:lnTo>
                <a:lnTo>
                  <a:pt x="210671" y="107142"/>
                </a:lnTo>
                <a:lnTo>
                  <a:pt x="207739" y="103514"/>
                </a:lnTo>
                <a:close/>
              </a:path>
              <a:path w="821690" h="313055">
                <a:moveTo>
                  <a:pt x="139026" y="69326"/>
                </a:moveTo>
                <a:lnTo>
                  <a:pt x="59880" y="69326"/>
                </a:lnTo>
                <a:lnTo>
                  <a:pt x="52209" y="76984"/>
                </a:lnTo>
                <a:lnTo>
                  <a:pt x="52082" y="183232"/>
                </a:lnTo>
                <a:lnTo>
                  <a:pt x="59690" y="190877"/>
                </a:lnTo>
                <a:lnTo>
                  <a:pt x="78524" y="190890"/>
                </a:lnTo>
                <a:lnTo>
                  <a:pt x="86207" y="183232"/>
                </a:lnTo>
                <a:lnTo>
                  <a:pt x="86347" y="103514"/>
                </a:lnTo>
                <a:lnTo>
                  <a:pt x="207739" y="103514"/>
                </a:lnTo>
                <a:lnTo>
                  <a:pt x="167352" y="74060"/>
                </a:lnTo>
                <a:lnTo>
                  <a:pt x="153580" y="70544"/>
                </a:lnTo>
                <a:lnTo>
                  <a:pt x="139026" y="69326"/>
                </a:lnTo>
                <a:close/>
              </a:path>
              <a:path w="821690" h="313055">
                <a:moveTo>
                  <a:pt x="392785" y="0"/>
                </a:moveTo>
                <a:lnTo>
                  <a:pt x="351787" y="8783"/>
                </a:lnTo>
                <a:lnTo>
                  <a:pt x="315538" y="27766"/>
                </a:lnTo>
                <a:lnTo>
                  <a:pt x="285578" y="55602"/>
                </a:lnTo>
                <a:lnTo>
                  <a:pt x="263452" y="90939"/>
                </a:lnTo>
                <a:lnTo>
                  <a:pt x="250699" y="132431"/>
                </a:lnTo>
                <a:lnTo>
                  <a:pt x="248292" y="164266"/>
                </a:lnTo>
                <a:lnTo>
                  <a:pt x="249445" y="177388"/>
                </a:lnTo>
                <a:lnTo>
                  <a:pt x="260807" y="218304"/>
                </a:lnTo>
                <a:lnTo>
                  <a:pt x="282184" y="253876"/>
                </a:lnTo>
                <a:lnTo>
                  <a:pt x="311933" y="282474"/>
                </a:lnTo>
                <a:lnTo>
                  <a:pt x="348413" y="302468"/>
                </a:lnTo>
                <a:lnTo>
                  <a:pt x="389982" y="312227"/>
                </a:lnTo>
                <a:lnTo>
                  <a:pt x="431050" y="312962"/>
                </a:lnTo>
                <a:lnTo>
                  <a:pt x="438734" y="305304"/>
                </a:lnTo>
                <a:lnTo>
                  <a:pt x="438759" y="286470"/>
                </a:lnTo>
                <a:lnTo>
                  <a:pt x="431101" y="278799"/>
                </a:lnTo>
                <a:lnTo>
                  <a:pt x="421678" y="278774"/>
                </a:lnTo>
                <a:lnTo>
                  <a:pt x="391328" y="278008"/>
                </a:lnTo>
                <a:lnTo>
                  <a:pt x="351449" y="266439"/>
                </a:lnTo>
                <a:lnTo>
                  <a:pt x="318436" y="242546"/>
                </a:lnTo>
                <a:lnTo>
                  <a:pt x="294817" y="208521"/>
                </a:lnTo>
                <a:lnTo>
                  <a:pt x="283121" y="166558"/>
                </a:lnTo>
                <a:lnTo>
                  <a:pt x="282309" y="151185"/>
                </a:lnTo>
                <a:lnTo>
                  <a:pt x="283656" y="137402"/>
                </a:lnTo>
                <a:lnTo>
                  <a:pt x="296532" y="99345"/>
                </a:lnTo>
                <a:lnTo>
                  <a:pt x="321386" y="68036"/>
                </a:lnTo>
                <a:lnTo>
                  <a:pt x="356580" y="45805"/>
                </a:lnTo>
                <a:lnTo>
                  <a:pt x="400474" y="34982"/>
                </a:lnTo>
                <a:lnTo>
                  <a:pt x="416755" y="34313"/>
                </a:lnTo>
                <a:lnTo>
                  <a:pt x="500664" y="34313"/>
                </a:lnTo>
                <a:lnTo>
                  <a:pt x="491682" y="27880"/>
                </a:lnTo>
                <a:lnTo>
                  <a:pt x="453316" y="9412"/>
                </a:lnTo>
                <a:lnTo>
                  <a:pt x="408797" y="559"/>
                </a:lnTo>
                <a:lnTo>
                  <a:pt x="392785" y="0"/>
                </a:lnTo>
                <a:close/>
              </a:path>
              <a:path w="821690" h="313055">
                <a:moveTo>
                  <a:pt x="474497" y="104983"/>
                </a:moveTo>
                <a:lnTo>
                  <a:pt x="417088" y="104983"/>
                </a:lnTo>
                <a:lnTo>
                  <a:pt x="430137" y="110063"/>
                </a:lnTo>
                <a:lnTo>
                  <a:pt x="441220" y="118257"/>
                </a:lnTo>
                <a:lnTo>
                  <a:pt x="449803" y="129026"/>
                </a:lnTo>
                <a:lnTo>
                  <a:pt x="455350" y="141834"/>
                </a:lnTo>
                <a:lnTo>
                  <a:pt x="457327" y="156143"/>
                </a:lnTo>
                <a:lnTo>
                  <a:pt x="457377" y="235492"/>
                </a:lnTo>
                <a:lnTo>
                  <a:pt x="465048" y="243150"/>
                </a:lnTo>
                <a:lnTo>
                  <a:pt x="531888" y="243150"/>
                </a:lnTo>
                <a:lnTo>
                  <a:pt x="537260" y="240064"/>
                </a:lnTo>
                <a:lnTo>
                  <a:pt x="543758" y="228532"/>
                </a:lnTo>
                <a:lnTo>
                  <a:pt x="549102" y="217150"/>
                </a:lnTo>
                <a:lnTo>
                  <a:pt x="552149" y="208975"/>
                </a:lnTo>
                <a:lnTo>
                  <a:pt x="491540" y="208975"/>
                </a:lnTo>
                <a:lnTo>
                  <a:pt x="490593" y="143593"/>
                </a:lnTo>
                <a:lnTo>
                  <a:pt x="487457" y="129988"/>
                </a:lnTo>
                <a:lnTo>
                  <a:pt x="482238" y="117289"/>
                </a:lnTo>
                <a:lnTo>
                  <a:pt x="475099" y="105682"/>
                </a:lnTo>
                <a:lnTo>
                  <a:pt x="474497" y="104983"/>
                </a:lnTo>
                <a:close/>
              </a:path>
              <a:path w="821690" h="313055">
                <a:moveTo>
                  <a:pt x="401018" y="69402"/>
                </a:moveTo>
                <a:lnTo>
                  <a:pt x="362691" y="80475"/>
                </a:lnTo>
                <a:lnTo>
                  <a:pt x="333958" y="108235"/>
                </a:lnTo>
                <a:lnTo>
                  <a:pt x="319372" y="149700"/>
                </a:lnTo>
                <a:lnTo>
                  <a:pt x="318541" y="166558"/>
                </a:lnTo>
                <a:lnTo>
                  <a:pt x="321228" y="180092"/>
                </a:lnTo>
                <a:lnTo>
                  <a:pt x="341760" y="215944"/>
                </a:lnTo>
                <a:lnTo>
                  <a:pt x="376395" y="238306"/>
                </a:lnTo>
                <a:lnTo>
                  <a:pt x="404685" y="243125"/>
                </a:lnTo>
                <a:lnTo>
                  <a:pt x="431800" y="242820"/>
                </a:lnTo>
                <a:lnTo>
                  <a:pt x="439394" y="235061"/>
                </a:lnTo>
                <a:lnTo>
                  <a:pt x="439178" y="216239"/>
                </a:lnTo>
                <a:lnTo>
                  <a:pt x="431431" y="208657"/>
                </a:lnTo>
                <a:lnTo>
                  <a:pt x="399307" y="208645"/>
                </a:lnTo>
                <a:lnTo>
                  <a:pt x="386687" y="205638"/>
                </a:lnTo>
                <a:lnTo>
                  <a:pt x="358671" y="178575"/>
                </a:lnTo>
                <a:lnTo>
                  <a:pt x="352827" y="147396"/>
                </a:lnTo>
                <a:lnTo>
                  <a:pt x="356360" y="135723"/>
                </a:lnTo>
                <a:lnTo>
                  <a:pt x="384725" y="109899"/>
                </a:lnTo>
                <a:lnTo>
                  <a:pt x="417088" y="104983"/>
                </a:lnTo>
                <a:lnTo>
                  <a:pt x="474497" y="104983"/>
                </a:lnTo>
                <a:lnTo>
                  <a:pt x="466202" y="95353"/>
                </a:lnTo>
                <a:lnTo>
                  <a:pt x="455709" y="86489"/>
                </a:lnTo>
                <a:lnTo>
                  <a:pt x="443782" y="79275"/>
                </a:lnTo>
                <a:lnTo>
                  <a:pt x="430583" y="73899"/>
                </a:lnTo>
                <a:lnTo>
                  <a:pt x="416275" y="70545"/>
                </a:lnTo>
                <a:lnTo>
                  <a:pt x="401018" y="69402"/>
                </a:lnTo>
                <a:close/>
              </a:path>
              <a:path w="821690" h="313055">
                <a:moveTo>
                  <a:pt x="500664" y="34313"/>
                </a:moveTo>
                <a:lnTo>
                  <a:pt x="416755" y="34313"/>
                </a:lnTo>
                <a:lnTo>
                  <a:pt x="430809" y="36520"/>
                </a:lnTo>
                <a:lnTo>
                  <a:pt x="444286" y="40287"/>
                </a:lnTo>
                <a:lnTo>
                  <a:pt x="480304" y="60067"/>
                </a:lnTo>
                <a:lnTo>
                  <a:pt x="507696" y="90724"/>
                </a:lnTo>
                <a:lnTo>
                  <a:pt x="523903" y="129988"/>
                </a:lnTo>
                <a:lnTo>
                  <a:pt x="527183" y="159552"/>
                </a:lnTo>
                <a:lnTo>
                  <a:pt x="526175" y="172345"/>
                </a:lnTo>
                <a:lnTo>
                  <a:pt x="523850" y="184904"/>
                </a:lnTo>
                <a:lnTo>
                  <a:pt x="520227" y="197142"/>
                </a:lnTo>
                <a:lnTo>
                  <a:pt x="515327" y="208975"/>
                </a:lnTo>
                <a:lnTo>
                  <a:pt x="552149" y="208975"/>
                </a:lnTo>
                <a:lnTo>
                  <a:pt x="560895" y="167524"/>
                </a:lnTo>
                <a:lnTo>
                  <a:pt x="561389" y="154120"/>
                </a:lnTo>
                <a:lnTo>
                  <a:pt x="560570" y="140023"/>
                </a:lnTo>
                <a:lnTo>
                  <a:pt x="550905" y="100114"/>
                </a:lnTo>
                <a:lnTo>
                  <a:pt x="531306" y="64923"/>
                </a:lnTo>
                <a:lnTo>
                  <a:pt x="502908" y="35919"/>
                </a:lnTo>
                <a:lnTo>
                  <a:pt x="500664" y="34313"/>
                </a:lnTo>
                <a:close/>
              </a:path>
              <a:path w="821690" h="313055">
                <a:moveTo>
                  <a:pt x="431419" y="208645"/>
                </a:moveTo>
                <a:lnTo>
                  <a:pt x="399360" y="208657"/>
                </a:lnTo>
                <a:lnTo>
                  <a:pt x="431431" y="208657"/>
                </a:lnTo>
                <a:close/>
              </a:path>
              <a:path w="821690" h="313055">
                <a:moveTo>
                  <a:pt x="761301" y="69326"/>
                </a:moveTo>
                <a:lnTo>
                  <a:pt x="751878" y="69326"/>
                </a:lnTo>
                <a:lnTo>
                  <a:pt x="674293" y="69664"/>
                </a:lnTo>
                <a:lnTo>
                  <a:pt x="635514" y="83522"/>
                </a:lnTo>
                <a:lnTo>
                  <a:pt x="608890" y="113460"/>
                </a:lnTo>
                <a:lnTo>
                  <a:pt x="595541" y="153666"/>
                </a:lnTo>
                <a:lnTo>
                  <a:pt x="576935" y="281085"/>
                </a:lnTo>
                <a:lnTo>
                  <a:pt x="578294" y="285746"/>
                </a:lnTo>
                <a:lnTo>
                  <a:pt x="585012" y="293531"/>
                </a:lnTo>
                <a:lnTo>
                  <a:pt x="589432" y="295551"/>
                </a:lnTo>
                <a:lnTo>
                  <a:pt x="813625" y="295741"/>
                </a:lnTo>
                <a:lnTo>
                  <a:pt x="821309" y="288083"/>
                </a:lnTo>
                <a:lnTo>
                  <a:pt x="821334" y="269249"/>
                </a:lnTo>
                <a:lnTo>
                  <a:pt x="813650" y="261565"/>
                </a:lnTo>
                <a:lnTo>
                  <a:pt x="614349" y="261388"/>
                </a:lnTo>
                <a:lnTo>
                  <a:pt x="629379" y="158478"/>
                </a:lnTo>
                <a:lnTo>
                  <a:pt x="645516" y="120242"/>
                </a:lnTo>
                <a:lnTo>
                  <a:pt x="682167" y="103514"/>
                </a:lnTo>
                <a:lnTo>
                  <a:pt x="768972" y="103514"/>
                </a:lnTo>
                <a:lnTo>
                  <a:pt x="768972" y="76996"/>
                </a:lnTo>
                <a:lnTo>
                  <a:pt x="761301" y="69326"/>
                </a:lnTo>
                <a:close/>
              </a:path>
              <a:path w="821690" h="313055">
                <a:moveTo>
                  <a:pt x="768972" y="103514"/>
                </a:moveTo>
                <a:lnTo>
                  <a:pt x="734796" y="103514"/>
                </a:lnTo>
                <a:lnTo>
                  <a:pt x="734796" y="235505"/>
                </a:lnTo>
                <a:lnTo>
                  <a:pt x="742467" y="243189"/>
                </a:lnTo>
                <a:lnTo>
                  <a:pt x="761288" y="243189"/>
                </a:lnTo>
                <a:lnTo>
                  <a:pt x="768972" y="235505"/>
                </a:lnTo>
                <a:lnTo>
                  <a:pt x="768972" y="103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7754" y="250169"/>
            <a:ext cx="1294925" cy="26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2837" y="910066"/>
            <a:ext cx="914876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способов подписания протоколов </a:t>
            </a:r>
            <a:r>
              <a:rPr lang="ru-RU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 членами комиссии, в т.ч.: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1711951-F9B0-FF49-21B1-AE462AA24365}"/>
              </a:ext>
            </a:extLst>
          </p:cNvPr>
          <p:cNvSpPr/>
          <p:nvPr/>
        </p:nvSpPr>
        <p:spPr>
          <a:xfrm flipH="1">
            <a:off x="5118099" y="2551920"/>
            <a:ext cx="45719" cy="1902605"/>
          </a:xfrm>
          <a:prstGeom prst="rect">
            <a:avLst/>
          </a:prstGeom>
          <a:noFill/>
          <a:ln w="952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object 6">
            <a:extLst>
              <a:ext uri="{FF2B5EF4-FFF2-40B4-BE49-F238E27FC236}">
                <a16:creationId xmlns:a16="http://schemas.microsoft.com/office/drawing/2014/main" id="{31DB1457-DB92-85CE-F5F1-82F69B3E43F3}"/>
              </a:ext>
            </a:extLst>
          </p:cNvPr>
          <p:cNvSpPr txBox="1"/>
          <p:nvPr/>
        </p:nvSpPr>
        <p:spPr>
          <a:xfrm>
            <a:off x="5499099" y="286249"/>
            <a:ext cx="411464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5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15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УНКЦИОН</a:t>
            </a:r>
            <a:r>
              <a:rPr sz="1500" spc="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5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ЛЬНЫ</a:t>
            </a:r>
            <a:r>
              <a:rPr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500" spc="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</a:t>
            </a:r>
            <a:r>
              <a:rPr sz="15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ЖНОСТИ</a:t>
            </a:r>
            <a:endParaRPr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8DC147-E2AE-CAB4-0FCC-361BC9254B74}"/>
              </a:ext>
            </a:extLst>
          </p:cNvPr>
          <p:cNvSpPr txBox="1"/>
          <p:nvPr/>
        </p:nvSpPr>
        <p:spPr>
          <a:xfrm>
            <a:off x="1963742" y="2272409"/>
            <a:ext cx="21151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/>
              <a:t>Особенности 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62E1A2-233E-8981-781E-28226502796A}"/>
              </a:ext>
            </a:extLst>
          </p:cNvPr>
          <p:cNvSpPr txBox="1"/>
          <p:nvPr/>
        </p:nvSpPr>
        <p:spPr>
          <a:xfrm>
            <a:off x="1340416" y="1577103"/>
            <a:ext cx="3178291" cy="58477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одного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личного кабинета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ED214B-691A-162C-0CAB-6376603691CC}"/>
              </a:ext>
            </a:extLst>
          </p:cNvPr>
          <p:cNvSpPr txBox="1"/>
          <p:nvPr/>
        </p:nvSpPr>
        <p:spPr>
          <a:xfrm>
            <a:off x="314987" y="2723363"/>
            <a:ext cx="464068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подходит для всех вариантов организации работы комиссии (например, для случаев, когда членами комиссии являются сотрудники одной организации, или в состав комиссии входят сотрудники организации заказчика)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 в личном кабинете по умолчанию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2C88362-59E1-0A9C-DF45-417ACD86EBB6}"/>
              </a:ext>
            </a:extLst>
          </p:cNvPr>
          <p:cNvGrpSpPr/>
          <p:nvPr/>
        </p:nvGrpSpPr>
        <p:grpSpPr>
          <a:xfrm>
            <a:off x="5408590" y="2272409"/>
            <a:ext cx="4876800" cy="2266836"/>
            <a:chOff x="3386764" y="2269382"/>
            <a:chExt cx="4876800" cy="226683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30FE37D-D6AB-FD21-EB99-CE1166FE8948}"/>
                </a:ext>
              </a:extLst>
            </p:cNvPr>
            <p:cNvSpPr txBox="1"/>
            <p:nvPr/>
          </p:nvSpPr>
          <p:spPr>
            <a:xfrm>
              <a:off x="5146247" y="2269382"/>
              <a:ext cx="135783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i="1" dirty="0"/>
                <a:t>Особенности :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A7E0EA7-0439-DD2F-B53E-06949DA0F7A6}"/>
                </a:ext>
              </a:extLst>
            </p:cNvPr>
            <p:cNvSpPr txBox="1"/>
            <p:nvPr/>
          </p:nvSpPr>
          <p:spPr>
            <a:xfrm>
              <a:off x="3386764" y="2720336"/>
              <a:ext cx="4876800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0070C0"/>
                </a:buClr>
                <a:buFont typeface="Wingdings" panose="05000000000000000000" pitchFamily="2" charset="2"/>
                <a:buChar char="§"/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подходит для всех вариантов организации работы комиссии </a:t>
              </a:r>
              <a:r>
                <a:rPr lang="ru-RU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(в том числе, когда в состав комиссии входят специалисты, которые не являются сотрудниками организации заказчика и/или организатора)</a:t>
              </a:r>
            </a:p>
            <a:p>
              <a:pPr marL="285750" indent="-285750">
                <a:buClr>
                  <a:srgbClr val="0070C0"/>
                </a:buClr>
                <a:buFont typeface="Wingdings" panose="05000000000000000000" pitchFamily="2" charset="2"/>
                <a:buChar char="§"/>
              </a:pP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Clr>
                  <a:srgbClr val="0070C0"/>
                </a:buClr>
                <a:buFont typeface="Wingdings" panose="05000000000000000000" pitchFamily="2" charset="2"/>
                <a:buChar char="§"/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требует дополнительной настройки комиссии в личном кабинете в разделе «Реестр комиссий» и активации в настройках личного кабинета организации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6659D1D-476A-742C-7899-C01015B4A1D2}"/>
              </a:ext>
            </a:extLst>
          </p:cNvPr>
          <p:cNvGrpSpPr/>
          <p:nvPr/>
        </p:nvGrpSpPr>
        <p:grpSpPr>
          <a:xfrm>
            <a:off x="6007569" y="1407530"/>
            <a:ext cx="3465470" cy="923925"/>
            <a:chOff x="3467616" y="1326903"/>
            <a:chExt cx="3465470" cy="92392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5C8C798-CC8A-A108-8ED0-A8B4F76C9418}"/>
                </a:ext>
              </a:extLst>
            </p:cNvPr>
            <p:cNvSpPr txBox="1"/>
            <p:nvPr/>
          </p:nvSpPr>
          <p:spPr>
            <a:xfrm>
              <a:off x="4203700" y="1496477"/>
              <a:ext cx="2729386" cy="584775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Каждым членом комиссии из своего личного кабинета </a:t>
              </a: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A470F0B-F4C6-7ABB-7482-7881E0E87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67616" y="1326903"/>
              <a:ext cx="847725" cy="923925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D7BE0D-441D-B1B9-3D8D-18E60E155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54" y="1379762"/>
            <a:ext cx="8477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44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7300" y="303676"/>
            <a:ext cx="23011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500" b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21600" y="243001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5">
                <a:moveTo>
                  <a:pt x="0" y="0"/>
                </a:moveTo>
                <a:lnTo>
                  <a:pt x="0" y="27720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987" y="199724"/>
            <a:ext cx="821690" cy="313055"/>
          </a:xfrm>
          <a:custGeom>
            <a:avLst/>
            <a:gdLst/>
            <a:ahLst/>
            <a:cxnLst/>
            <a:rect l="l" t="t" r="r" b="b"/>
            <a:pathLst>
              <a:path w="821690" h="313055">
                <a:moveTo>
                  <a:pt x="86372" y="243531"/>
                </a:moveTo>
                <a:lnTo>
                  <a:pt x="52197" y="243531"/>
                </a:lnTo>
                <a:lnTo>
                  <a:pt x="52209" y="287791"/>
                </a:lnTo>
                <a:lnTo>
                  <a:pt x="59893" y="295474"/>
                </a:lnTo>
                <a:lnTo>
                  <a:pt x="78714" y="295462"/>
                </a:lnTo>
                <a:lnTo>
                  <a:pt x="86385" y="287791"/>
                </a:lnTo>
                <a:lnTo>
                  <a:pt x="86372" y="243531"/>
                </a:lnTo>
                <a:close/>
              </a:path>
              <a:path w="821690" h="313055">
                <a:moveTo>
                  <a:pt x="207739" y="103514"/>
                </a:moveTo>
                <a:lnTo>
                  <a:pt x="86347" y="103514"/>
                </a:lnTo>
                <a:lnTo>
                  <a:pt x="147674" y="104236"/>
                </a:lnTo>
                <a:lnTo>
                  <a:pt x="159569" y="107890"/>
                </a:lnTo>
                <a:lnTo>
                  <a:pt x="185256" y="136340"/>
                </a:lnTo>
                <a:lnTo>
                  <a:pt x="190112" y="168796"/>
                </a:lnTo>
                <a:lnTo>
                  <a:pt x="185032" y="181853"/>
                </a:lnTo>
                <a:lnTo>
                  <a:pt x="153418" y="207295"/>
                </a:lnTo>
                <a:lnTo>
                  <a:pt x="7670" y="209381"/>
                </a:lnTo>
                <a:lnTo>
                  <a:pt x="0" y="217065"/>
                </a:lnTo>
                <a:lnTo>
                  <a:pt x="12" y="235886"/>
                </a:lnTo>
                <a:lnTo>
                  <a:pt x="7696" y="243570"/>
                </a:lnTo>
                <a:lnTo>
                  <a:pt x="86372" y="243531"/>
                </a:lnTo>
                <a:lnTo>
                  <a:pt x="143005" y="243393"/>
                </a:lnTo>
                <a:lnTo>
                  <a:pt x="181256" y="232117"/>
                </a:lnTo>
                <a:lnTo>
                  <a:pt x="209848" y="204148"/>
                </a:lnTo>
                <a:lnTo>
                  <a:pt x="224337" y="162662"/>
                </a:lnTo>
                <a:lnTo>
                  <a:pt x="225264" y="146379"/>
                </a:lnTo>
                <a:lnTo>
                  <a:pt x="222500" y="132322"/>
                </a:lnTo>
                <a:lnTo>
                  <a:pt x="217569" y="119177"/>
                </a:lnTo>
                <a:lnTo>
                  <a:pt x="210671" y="107142"/>
                </a:lnTo>
                <a:lnTo>
                  <a:pt x="207739" y="103514"/>
                </a:lnTo>
                <a:close/>
              </a:path>
              <a:path w="821690" h="313055">
                <a:moveTo>
                  <a:pt x="139026" y="69326"/>
                </a:moveTo>
                <a:lnTo>
                  <a:pt x="59880" y="69326"/>
                </a:lnTo>
                <a:lnTo>
                  <a:pt x="52209" y="76984"/>
                </a:lnTo>
                <a:lnTo>
                  <a:pt x="52082" y="183232"/>
                </a:lnTo>
                <a:lnTo>
                  <a:pt x="59690" y="190877"/>
                </a:lnTo>
                <a:lnTo>
                  <a:pt x="78524" y="190890"/>
                </a:lnTo>
                <a:lnTo>
                  <a:pt x="86207" y="183232"/>
                </a:lnTo>
                <a:lnTo>
                  <a:pt x="86347" y="103514"/>
                </a:lnTo>
                <a:lnTo>
                  <a:pt x="207739" y="103514"/>
                </a:lnTo>
                <a:lnTo>
                  <a:pt x="167352" y="74060"/>
                </a:lnTo>
                <a:lnTo>
                  <a:pt x="153580" y="70544"/>
                </a:lnTo>
                <a:lnTo>
                  <a:pt x="139026" y="69326"/>
                </a:lnTo>
                <a:close/>
              </a:path>
              <a:path w="821690" h="313055">
                <a:moveTo>
                  <a:pt x="392785" y="0"/>
                </a:moveTo>
                <a:lnTo>
                  <a:pt x="351787" y="8783"/>
                </a:lnTo>
                <a:lnTo>
                  <a:pt x="315538" y="27766"/>
                </a:lnTo>
                <a:lnTo>
                  <a:pt x="285578" y="55602"/>
                </a:lnTo>
                <a:lnTo>
                  <a:pt x="263452" y="90939"/>
                </a:lnTo>
                <a:lnTo>
                  <a:pt x="250699" y="132431"/>
                </a:lnTo>
                <a:lnTo>
                  <a:pt x="248292" y="164266"/>
                </a:lnTo>
                <a:lnTo>
                  <a:pt x="249445" y="177388"/>
                </a:lnTo>
                <a:lnTo>
                  <a:pt x="260807" y="218304"/>
                </a:lnTo>
                <a:lnTo>
                  <a:pt x="282184" y="253876"/>
                </a:lnTo>
                <a:lnTo>
                  <a:pt x="311933" y="282474"/>
                </a:lnTo>
                <a:lnTo>
                  <a:pt x="348413" y="302468"/>
                </a:lnTo>
                <a:lnTo>
                  <a:pt x="389982" y="312227"/>
                </a:lnTo>
                <a:lnTo>
                  <a:pt x="431050" y="312962"/>
                </a:lnTo>
                <a:lnTo>
                  <a:pt x="438734" y="305304"/>
                </a:lnTo>
                <a:lnTo>
                  <a:pt x="438759" y="286470"/>
                </a:lnTo>
                <a:lnTo>
                  <a:pt x="431101" y="278799"/>
                </a:lnTo>
                <a:lnTo>
                  <a:pt x="421678" y="278774"/>
                </a:lnTo>
                <a:lnTo>
                  <a:pt x="391328" y="278008"/>
                </a:lnTo>
                <a:lnTo>
                  <a:pt x="351449" y="266439"/>
                </a:lnTo>
                <a:lnTo>
                  <a:pt x="318436" y="242546"/>
                </a:lnTo>
                <a:lnTo>
                  <a:pt x="294817" y="208521"/>
                </a:lnTo>
                <a:lnTo>
                  <a:pt x="283121" y="166558"/>
                </a:lnTo>
                <a:lnTo>
                  <a:pt x="282309" y="151185"/>
                </a:lnTo>
                <a:lnTo>
                  <a:pt x="283656" y="137402"/>
                </a:lnTo>
                <a:lnTo>
                  <a:pt x="296532" y="99345"/>
                </a:lnTo>
                <a:lnTo>
                  <a:pt x="321386" y="68036"/>
                </a:lnTo>
                <a:lnTo>
                  <a:pt x="356580" y="45805"/>
                </a:lnTo>
                <a:lnTo>
                  <a:pt x="400474" y="34982"/>
                </a:lnTo>
                <a:lnTo>
                  <a:pt x="416755" y="34313"/>
                </a:lnTo>
                <a:lnTo>
                  <a:pt x="500664" y="34313"/>
                </a:lnTo>
                <a:lnTo>
                  <a:pt x="491682" y="27880"/>
                </a:lnTo>
                <a:lnTo>
                  <a:pt x="453316" y="9412"/>
                </a:lnTo>
                <a:lnTo>
                  <a:pt x="408797" y="559"/>
                </a:lnTo>
                <a:lnTo>
                  <a:pt x="392785" y="0"/>
                </a:lnTo>
                <a:close/>
              </a:path>
              <a:path w="821690" h="313055">
                <a:moveTo>
                  <a:pt x="474497" y="104983"/>
                </a:moveTo>
                <a:lnTo>
                  <a:pt x="417088" y="104983"/>
                </a:lnTo>
                <a:lnTo>
                  <a:pt x="430137" y="110063"/>
                </a:lnTo>
                <a:lnTo>
                  <a:pt x="441220" y="118257"/>
                </a:lnTo>
                <a:lnTo>
                  <a:pt x="449803" y="129026"/>
                </a:lnTo>
                <a:lnTo>
                  <a:pt x="455350" y="141834"/>
                </a:lnTo>
                <a:lnTo>
                  <a:pt x="457327" y="156143"/>
                </a:lnTo>
                <a:lnTo>
                  <a:pt x="457377" y="235492"/>
                </a:lnTo>
                <a:lnTo>
                  <a:pt x="465048" y="243150"/>
                </a:lnTo>
                <a:lnTo>
                  <a:pt x="531888" y="243150"/>
                </a:lnTo>
                <a:lnTo>
                  <a:pt x="537260" y="240064"/>
                </a:lnTo>
                <a:lnTo>
                  <a:pt x="543758" y="228532"/>
                </a:lnTo>
                <a:lnTo>
                  <a:pt x="549102" y="217150"/>
                </a:lnTo>
                <a:lnTo>
                  <a:pt x="552149" y="208975"/>
                </a:lnTo>
                <a:lnTo>
                  <a:pt x="491540" y="208975"/>
                </a:lnTo>
                <a:lnTo>
                  <a:pt x="490593" y="143593"/>
                </a:lnTo>
                <a:lnTo>
                  <a:pt x="487457" y="129988"/>
                </a:lnTo>
                <a:lnTo>
                  <a:pt x="482238" y="117289"/>
                </a:lnTo>
                <a:lnTo>
                  <a:pt x="475099" y="105682"/>
                </a:lnTo>
                <a:lnTo>
                  <a:pt x="474497" y="104983"/>
                </a:lnTo>
                <a:close/>
              </a:path>
              <a:path w="821690" h="313055">
                <a:moveTo>
                  <a:pt x="401018" y="69402"/>
                </a:moveTo>
                <a:lnTo>
                  <a:pt x="362691" y="80475"/>
                </a:lnTo>
                <a:lnTo>
                  <a:pt x="333958" y="108235"/>
                </a:lnTo>
                <a:lnTo>
                  <a:pt x="319372" y="149700"/>
                </a:lnTo>
                <a:lnTo>
                  <a:pt x="318541" y="166558"/>
                </a:lnTo>
                <a:lnTo>
                  <a:pt x="321228" y="180092"/>
                </a:lnTo>
                <a:lnTo>
                  <a:pt x="341760" y="215944"/>
                </a:lnTo>
                <a:lnTo>
                  <a:pt x="376395" y="238306"/>
                </a:lnTo>
                <a:lnTo>
                  <a:pt x="404685" y="243125"/>
                </a:lnTo>
                <a:lnTo>
                  <a:pt x="431800" y="242820"/>
                </a:lnTo>
                <a:lnTo>
                  <a:pt x="439394" y="235061"/>
                </a:lnTo>
                <a:lnTo>
                  <a:pt x="439178" y="216239"/>
                </a:lnTo>
                <a:lnTo>
                  <a:pt x="431431" y="208657"/>
                </a:lnTo>
                <a:lnTo>
                  <a:pt x="399307" y="208645"/>
                </a:lnTo>
                <a:lnTo>
                  <a:pt x="386687" y="205638"/>
                </a:lnTo>
                <a:lnTo>
                  <a:pt x="358671" y="178575"/>
                </a:lnTo>
                <a:lnTo>
                  <a:pt x="352827" y="147396"/>
                </a:lnTo>
                <a:lnTo>
                  <a:pt x="356360" y="135723"/>
                </a:lnTo>
                <a:lnTo>
                  <a:pt x="384725" y="109899"/>
                </a:lnTo>
                <a:lnTo>
                  <a:pt x="417088" y="104983"/>
                </a:lnTo>
                <a:lnTo>
                  <a:pt x="474497" y="104983"/>
                </a:lnTo>
                <a:lnTo>
                  <a:pt x="466202" y="95353"/>
                </a:lnTo>
                <a:lnTo>
                  <a:pt x="455709" y="86489"/>
                </a:lnTo>
                <a:lnTo>
                  <a:pt x="443782" y="79275"/>
                </a:lnTo>
                <a:lnTo>
                  <a:pt x="430583" y="73899"/>
                </a:lnTo>
                <a:lnTo>
                  <a:pt x="416275" y="70545"/>
                </a:lnTo>
                <a:lnTo>
                  <a:pt x="401018" y="69402"/>
                </a:lnTo>
                <a:close/>
              </a:path>
              <a:path w="821690" h="313055">
                <a:moveTo>
                  <a:pt x="500664" y="34313"/>
                </a:moveTo>
                <a:lnTo>
                  <a:pt x="416755" y="34313"/>
                </a:lnTo>
                <a:lnTo>
                  <a:pt x="430809" y="36520"/>
                </a:lnTo>
                <a:lnTo>
                  <a:pt x="444286" y="40287"/>
                </a:lnTo>
                <a:lnTo>
                  <a:pt x="480304" y="60067"/>
                </a:lnTo>
                <a:lnTo>
                  <a:pt x="507696" y="90724"/>
                </a:lnTo>
                <a:lnTo>
                  <a:pt x="523903" y="129988"/>
                </a:lnTo>
                <a:lnTo>
                  <a:pt x="527183" y="159552"/>
                </a:lnTo>
                <a:lnTo>
                  <a:pt x="526175" y="172345"/>
                </a:lnTo>
                <a:lnTo>
                  <a:pt x="523850" y="184904"/>
                </a:lnTo>
                <a:lnTo>
                  <a:pt x="520227" y="197142"/>
                </a:lnTo>
                <a:lnTo>
                  <a:pt x="515327" y="208975"/>
                </a:lnTo>
                <a:lnTo>
                  <a:pt x="552149" y="208975"/>
                </a:lnTo>
                <a:lnTo>
                  <a:pt x="560895" y="167524"/>
                </a:lnTo>
                <a:lnTo>
                  <a:pt x="561389" y="154120"/>
                </a:lnTo>
                <a:lnTo>
                  <a:pt x="560570" y="140023"/>
                </a:lnTo>
                <a:lnTo>
                  <a:pt x="550905" y="100114"/>
                </a:lnTo>
                <a:lnTo>
                  <a:pt x="531306" y="64923"/>
                </a:lnTo>
                <a:lnTo>
                  <a:pt x="502908" y="35919"/>
                </a:lnTo>
                <a:lnTo>
                  <a:pt x="500664" y="34313"/>
                </a:lnTo>
                <a:close/>
              </a:path>
              <a:path w="821690" h="313055">
                <a:moveTo>
                  <a:pt x="431419" y="208645"/>
                </a:moveTo>
                <a:lnTo>
                  <a:pt x="399360" y="208657"/>
                </a:lnTo>
                <a:lnTo>
                  <a:pt x="431431" y="208657"/>
                </a:lnTo>
                <a:close/>
              </a:path>
              <a:path w="821690" h="313055">
                <a:moveTo>
                  <a:pt x="761301" y="69326"/>
                </a:moveTo>
                <a:lnTo>
                  <a:pt x="751878" y="69326"/>
                </a:lnTo>
                <a:lnTo>
                  <a:pt x="674293" y="69664"/>
                </a:lnTo>
                <a:lnTo>
                  <a:pt x="635514" y="83522"/>
                </a:lnTo>
                <a:lnTo>
                  <a:pt x="608890" y="113460"/>
                </a:lnTo>
                <a:lnTo>
                  <a:pt x="595541" y="153666"/>
                </a:lnTo>
                <a:lnTo>
                  <a:pt x="576935" y="281085"/>
                </a:lnTo>
                <a:lnTo>
                  <a:pt x="578294" y="285746"/>
                </a:lnTo>
                <a:lnTo>
                  <a:pt x="585012" y="293531"/>
                </a:lnTo>
                <a:lnTo>
                  <a:pt x="589432" y="295551"/>
                </a:lnTo>
                <a:lnTo>
                  <a:pt x="813625" y="295741"/>
                </a:lnTo>
                <a:lnTo>
                  <a:pt x="821309" y="288083"/>
                </a:lnTo>
                <a:lnTo>
                  <a:pt x="821334" y="269249"/>
                </a:lnTo>
                <a:lnTo>
                  <a:pt x="813650" y="261565"/>
                </a:lnTo>
                <a:lnTo>
                  <a:pt x="614349" y="261388"/>
                </a:lnTo>
                <a:lnTo>
                  <a:pt x="629379" y="158478"/>
                </a:lnTo>
                <a:lnTo>
                  <a:pt x="645516" y="120242"/>
                </a:lnTo>
                <a:lnTo>
                  <a:pt x="682167" y="103514"/>
                </a:lnTo>
                <a:lnTo>
                  <a:pt x="768972" y="103514"/>
                </a:lnTo>
                <a:lnTo>
                  <a:pt x="768972" y="76996"/>
                </a:lnTo>
                <a:lnTo>
                  <a:pt x="761301" y="69326"/>
                </a:lnTo>
                <a:close/>
              </a:path>
              <a:path w="821690" h="313055">
                <a:moveTo>
                  <a:pt x="768972" y="103514"/>
                </a:moveTo>
                <a:lnTo>
                  <a:pt x="734796" y="103514"/>
                </a:lnTo>
                <a:lnTo>
                  <a:pt x="734796" y="235505"/>
                </a:lnTo>
                <a:lnTo>
                  <a:pt x="742467" y="243189"/>
                </a:lnTo>
                <a:lnTo>
                  <a:pt x="761288" y="243189"/>
                </a:lnTo>
                <a:lnTo>
                  <a:pt x="768972" y="235505"/>
                </a:lnTo>
                <a:lnTo>
                  <a:pt x="768972" y="103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7754" y="250169"/>
            <a:ext cx="1294925" cy="26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59772" y="303676"/>
            <a:ext cx="488315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15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15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УНКЦИОН</a:t>
            </a:r>
            <a:r>
              <a:rPr sz="1500" spc="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5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ЛЬНЫ</a:t>
            </a:r>
            <a:r>
              <a:rPr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500" spc="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</a:t>
            </a:r>
            <a:r>
              <a:rPr sz="15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ЖНОСТИ</a:t>
            </a:r>
            <a:endParaRPr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74900" y="758597"/>
            <a:ext cx="587262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Обновлённый интерфейс раздела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«Мои контракты»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41F6115-6681-CB2B-42E8-E8360FD12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32" y="1061697"/>
            <a:ext cx="9292921" cy="4853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EC2B672-70A8-0018-614C-66532759577B}"/>
              </a:ext>
            </a:extLst>
          </p:cNvPr>
          <p:cNvSpPr/>
          <p:nvPr/>
        </p:nvSpPr>
        <p:spPr>
          <a:xfrm>
            <a:off x="8089900" y="3463925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7301" y="303676"/>
            <a:ext cx="23037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500" b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21600" y="243001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5">
                <a:moveTo>
                  <a:pt x="0" y="0"/>
                </a:moveTo>
                <a:lnTo>
                  <a:pt x="0" y="27720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987" y="199724"/>
            <a:ext cx="821690" cy="313055"/>
          </a:xfrm>
          <a:custGeom>
            <a:avLst/>
            <a:gdLst/>
            <a:ahLst/>
            <a:cxnLst/>
            <a:rect l="l" t="t" r="r" b="b"/>
            <a:pathLst>
              <a:path w="821690" h="313055">
                <a:moveTo>
                  <a:pt x="86372" y="243531"/>
                </a:moveTo>
                <a:lnTo>
                  <a:pt x="52197" y="243531"/>
                </a:lnTo>
                <a:lnTo>
                  <a:pt x="52209" y="287791"/>
                </a:lnTo>
                <a:lnTo>
                  <a:pt x="59893" y="295474"/>
                </a:lnTo>
                <a:lnTo>
                  <a:pt x="78714" y="295462"/>
                </a:lnTo>
                <a:lnTo>
                  <a:pt x="86385" y="287791"/>
                </a:lnTo>
                <a:lnTo>
                  <a:pt x="86372" y="243531"/>
                </a:lnTo>
                <a:close/>
              </a:path>
              <a:path w="821690" h="313055">
                <a:moveTo>
                  <a:pt x="207739" y="103514"/>
                </a:moveTo>
                <a:lnTo>
                  <a:pt x="86347" y="103514"/>
                </a:lnTo>
                <a:lnTo>
                  <a:pt x="147674" y="104236"/>
                </a:lnTo>
                <a:lnTo>
                  <a:pt x="159569" y="107890"/>
                </a:lnTo>
                <a:lnTo>
                  <a:pt x="185256" y="136340"/>
                </a:lnTo>
                <a:lnTo>
                  <a:pt x="190112" y="168796"/>
                </a:lnTo>
                <a:lnTo>
                  <a:pt x="185032" y="181853"/>
                </a:lnTo>
                <a:lnTo>
                  <a:pt x="153418" y="207295"/>
                </a:lnTo>
                <a:lnTo>
                  <a:pt x="7670" y="209381"/>
                </a:lnTo>
                <a:lnTo>
                  <a:pt x="0" y="217065"/>
                </a:lnTo>
                <a:lnTo>
                  <a:pt x="12" y="235886"/>
                </a:lnTo>
                <a:lnTo>
                  <a:pt x="7696" y="243570"/>
                </a:lnTo>
                <a:lnTo>
                  <a:pt x="86372" y="243531"/>
                </a:lnTo>
                <a:lnTo>
                  <a:pt x="143005" y="243393"/>
                </a:lnTo>
                <a:lnTo>
                  <a:pt x="181256" y="232117"/>
                </a:lnTo>
                <a:lnTo>
                  <a:pt x="209848" y="204148"/>
                </a:lnTo>
                <a:lnTo>
                  <a:pt x="224337" y="162662"/>
                </a:lnTo>
                <a:lnTo>
                  <a:pt x="225264" y="146379"/>
                </a:lnTo>
                <a:lnTo>
                  <a:pt x="222500" y="132322"/>
                </a:lnTo>
                <a:lnTo>
                  <a:pt x="217569" y="119177"/>
                </a:lnTo>
                <a:lnTo>
                  <a:pt x="210671" y="107142"/>
                </a:lnTo>
                <a:lnTo>
                  <a:pt x="207739" y="103514"/>
                </a:lnTo>
                <a:close/>
              </a:path>
              <a:path w="821690" h="313055">
                <a:moveTo>
                  <a:pt x="139026" y="69326"/>
                </a:moveTo>
                <a:lnTo>
                  <a:pt x="59880" y="69326"/>
                </a:lnTo>
                <a:lnTo>
                  <a:pt x="52209" y="76984"/>
                </a:lnTo>
                <a:lnTo>
                  <a:pt x="52082" y="183232"/>
                </a:lnTo>
                <a:lnTo>
                  <a:pt x="59690" y="190877"/>
                </a:lnTo>
                <a:lnTo>
                  <a:pt x="78524" y="190890"/>
                </a:lnTo>
                <a:lnTo>
                  <a:pt x="86207" y="183232"/>
                </a:lnTo>
                <a:lnTo>
                  <a:pt x="86347" y="103514"/>
                </a:lnTo>
                <a:lnTo>
                  <a:pt x="207739" y="103514"/>
                </a:lnTo>
                <a:lnTo>
                  <a:pt x="167352" y="74060"/>
                </a:lnTo>
                <a:lnTo>
                  <a:pt x="153580" y="70544"/>
                </a:lnTo>
                <a:lnTo>
                  <a:pt x="139026" y="69326"/>
                </a:lnTo>
                <a:close/>
              </a:path>
              <a:path w="821690" h="313055">
                <a:moveTo>
                  <a:pt x="392785" y="0"/>
                </a:moveTo>
                <a:lnTo>
                  <a:pt x="351787" y="8783"/>
                </a:lnTo>
                <a:lnTo>
                  <a:pt x="315538" y="27766"/>
                </a:lnTo>
                <a:lnTo>
                  <a:pt x="285578" y="55602"/>
                </a:lnTo>
                <a:lnTo>
                  <a:pt x="263452" y="90939"/>
                </a:lnTo>
                <a:lnTo>
                  <a:pt x="250699" y="132431"/>
                </a:lnTo>
                <a:lnTo>
                  <a:pt x="248292" y="164266"/>
                </a:lnTo>
                <a:lnTo>
                  <a:pt x="249445" y="177388"/>
                </a:lnTo>
                <a:lnTo>
                  <a:pt x="260807" y="218304"/>
                </a:lnTo>
                <a:lnTo>
                  <a:pt x="282184" y="253876"/>
                </a:lnTo>
                <a:lnTo>
                  <a:pt x="311933" y="282474"/>
                </a:lnTo>
                <a:lnTo>
                  <a:pt x="348413" y="302468"/>
                </a:lnTo>
                <a:lnTo>
                  <a:pt x="389982" y="312227"/>
                </a:lnTo>
                <a:lnTo>
                  <a:pt x="431050" y="312962"/>
                </a:lnTo>
                <a:lnTo>
                  <a:pt x="438734" y="305304"/>
                </a:lnTo>
                <a:lnTo>
                  <a:pt x="438759" y="286470"/>
                </a:lnTo>
                <a:lnTo>
                  <a:pt x="431101" y="278799"/>
                </a:lnTo>
                <a:lnTo>
                  <a:pt x="421678" y="278774"/>
                </a:lnTo>
                <a:lnTo>
                  <a:pt x="391328" y="278008"/>
                </a:lnTo>
                <a:lnTo>
                  <a:pt x="351449" y="266439"/>
                </a:lnTo>
                <a:lnTo>
                  <a:pt x="318436" y="242546"/>
                </a:lnTo>
                <a:lnTo>
                  <a:pt x="294817" y="208521"/>
                </a:lnTo>
                <a:lnTo>
                  <a:pt x="283121" y="166558"/>
                </a:lnTo>
                <a:lnTo>
                  <a:pt x="282309" y="151185"/>
                </a:lnTo>
                <a:lnTo>
                  <a:pt x="283656" y="137402"/>
                </a:lnTo>
                <a:lnTo>
                  <a:pt x="296532" y="99345"/>
                </a:lnTo>
                <a:lnTo>
                  <a:pt x="321386" y="68036"/>
                </a:lnTo>
                <a:lnTo>
                  <a:pt x="356580" y="45805"/>
                </a:lnTo>
                <a:lnTo>
                  <a:pt x="400474" y="34982"/>
                </a:lnTo>
                <a:lnTo>
                  <a:pt x="416755" y="34313"/>
                </a:lnTo>
                <a:lnTo>
                  <a:pt x="500664" y="34313"/>
                </a:lnTo>
                <a:lnTo>
                  <a:pt x="491682" y="27880"/>
                </a:lnTo>
                <a:lnTo>
                  <a:pt x="453316" y="9412"/>
                </a:lnTo>
                <a:lnTo>
                  <a:pt x="408797" y="559"/>
                </a:lnTo>
                <a:lnTo>
                  <a:pt x="392785" y="0"/>
                </a:lnTo>
                <a:close/>
              </a:path>
              <a:path w="821690" h="313055">
                <a:moveTo>
                  <a:pt x="474497" y="104983"/>
                </a:moveTo>
                <a:lnTo>
                  <a:pt x="417088" y="104983"/>
                </a:lnTo>
                <a:lnTo>
                  <a:pt x="430137" y="110063"/>
                </a:lnTo>
                <a:lnTo>
                  <a:pt x="441220" y="118257"/>
                </a:lnTo>
                <a:lnTo>
                  <a:pt x="449803" y="129026"/>
                </a:lnTo>
                <a:lnTo>
                  <a:pt x="455350" y="141834"/>
                </a:lnTo>
                <a:lnTo>
                  <a:pt x="457327" y="156143"/>
                </a:lnTo>
                <a:lnTo>
                  <a:pt x="457377" y="235492"/>
                </a:lnTo>
                <a:lnTo>
                  <a:pt x="465048" y="243150"/>
                </a:lnTo>
                <a:lnTo>
                  <a:pt x="531888" y="243150"/>
                </a:lnTo>
                <a:lnTo>
                  <a:pt x="537260" y="240064"/>
                </a:lnTo>
                <a:lnTo>
                  <a:pt x="543758" y="228532"/>
                </a:lnTo>
                <a:lnTo>
                  <a:pt x="549102" y="217150"/>
                </a:lnTo>
                <a:lnTo>
                  <a:pt x="552149" y="208975"/>
                </a:lnTo>
                <a:lnTo>
                  <a:pt x="491540" y="208975"/>
                </a:lnTo>
                <a:lnTo>
                  <a:pt x="490593" y="143593"/>
                </a:lnTo>
                <a:lnTo>
                  <a:pt x="487457" y="129988"/>
                </a:lnTo>
                <a:lnTo>
                  <a:pt x="482238" y="117289"/>
                </a:lnTo>
                <a:lnTo>
                  <a:pt x="475099" y="105682"/>
                </a:lnTo>
                <a:lnTo>
                  <a:pt x="474497" y="104983"/>
                </a:lnTo>
                <a:close/>
              </a:path>
              <a:path w="821690" h="313055">
                <a:moveTo>
                  <a:pt x="401018" y="69402"/>
                </a:moveTo>
                <a:lnTo>
                  <a:pt x="362691" y="80475"/>
                </a:lnTo>
                <a:lnTo>
                  <a:pt x="333958" y="108235"/>
                </a:lnTo>
                <a:lnTo>
                  <a:pt x="319372" y="149700"/>
                </a:lnTo>
                <a:lnTo>
                  <a:pt x="318541" y="166558"/>
                </a:lnTo>
                <a:lnTo>
                  <a:pt x="321228" y="180092"/>
                </a:lnTo>
                <a:lnTo>
                  <a:pt x="341760" y="215944"/>
                </a:lnTo>
                <a:lnTo>
                  <a:pt x="376395" y="238306"/>
                </a:lnTo>
                <a:lnTo>
                  <a:pt x="404685" y="243125"/>
                </a:lnTo>
                <a:lnTo>
                  <a:pt x="431800" y="242820"/>
                </a:lnTo>
                <a:lnTo>
                  <a:pt x="439394" y="235061"/>
                </a:lnTo>
                <a:lnTo>
                  <a:pt x="439178" y="216239"/>
                </a:lnTo>
                <a:lnTo>
                  <a:pt x="431431" y="208657"/>
                </a:lnTo>
                <a:lnTo>
                  <a:pt x="399307" y="208645"/>
                </a:lnTo>
                <a:lnTo>
                  <a:pt x="386687" y="205638"/>
                </a:lnTo>
                <a:lnTo>
                  <a:pt x="358671" y="178575"/>
                </a:lnTo>
                <a:lnTo>
                  <a:pt x="352827" y="147396"/>
                </a:lnTo>
                <a:lnTo>
                  <a:pt x="356360" y="135723"/>
                </a:lnTo>
                <a:lnTo>
                  <a:pt x="384725" y="109899"/>
                </a:lnTo>
                <a:lnTo>
                  <a:pt x="417088" y="104983"/>
                </a:lnTo>
                <a:lnTo>
                  <a:pt x="474497" y="104983"/>
                </a:lnTo>
                <a:lnTo>
                  <a:pt x="466202" y="95353"/>
                </a:lnTo>
                <a:lnTo>
                  <a:pt x="455709" y="86489"/>
                </a:lnTo>
                <a:lnTo>
                  <a:pt x="443782" y="79275"/>
                </a:lnTo>
                <a:lnTo>
                  <a:pt x="430583" y="73899"/>
                </a:lnTo>
                <a:lnTo>
                  <a:pt x="416275" y="70545"/>
                </a:lnTo>
                <a:lnTo>
                  <a:pt x="401018" y="69402"/>
                </a:lnTo>
                <a:close/>
              </a:path>
              <a:path w="821690" h="313055">
                <a:moveTo>
                  <a:pt x="500664" y="34313"/>
                </a:moveTo>
                <a:lnTo>
                  <a:pt x="416755" y="34313"/>
                </a:lnTo>
                <a:lnTo>
                  <a:pt x="430809" y="36520"/>
                </a:lnTo>
                <a:lnTo>
                  <a:pt x="444286" y="40287"/>
                </a:lnTo>
                <a:lnTo>
                  <a:pt x="480304" y="60067"/>
                </a:lnTo>
                <a:lnTo>
                  <a:pt x="507696" y="90724"/>
                </a:lnTo>
                <a:lnTo>
                  <a:pt x="523903" y="129988"/>
                </a:lnTo>
                <a:lnTo>
                  <a:pt x="527183" y="159552"/>
                </a:lnTo>
                <a:lnTo>
                  <a:pt x="526175" y="172345"/>
                </a:lnTo>
                <a:lnTo>
                  <a:pt x="523850" y="184904"/>
                </a:lnTo>
                <a:lnTo>
                  <a:pt x="520227" y="197142"/>
                </a:lnTo>
                <a:lnTo>
                  <a:pt x="515327" y="208975"/>
                </a:lnTo>
                <a:lnTo>
                  <a:pt x="552149" y="208975"/>
                </a:lnTo>
                <a:lnTo>
                  <a:pt x="560895" y="167524"/>
                </a:lnTo>
                <a:lnTo>
                  <a:pt x="561389" y="154120"/>
                </a:lnTo>
                <a:lnTo>
                  <a:pt x="560570" y="140023"/>
                </a:lnTo>
                <a:lnTo>
                  <a:pt x="550905" y="100114"/>
                </a:lnTo>
                <a:lnTo>
                  <a:pt x="531306" y="64923"/>
                </a:lnTo>
                <a:lnTo>
                  <a:pt x="502908" y="35919"/>
                </a:lnTo>
                <a:lnTo>
                  <a:pt x="500664" y="34313"/>
                </a:lnTo>
                <a:close/>
              </a:path>
              <a:path w="821690" h="313055">
                <a:moveTo>
                  <a:pt x="431419" y="208645"/>
                </a:moveTo>
                <a:lnTo>
                  <a:pt x="399360" y="208657"/>
                </a:lnTo>
                <a:lnTo>
                  <a:pt x="431431" y="208657"/>
                </a:lnTo>
                <a:close/>
              </a:path>
              <a:path w="821690" h="313055">
                <a:moveTo>
                  <a:pt x="761301" y="69326"/>
                </a:moveTo>
                <a:lnTo>
                  <a:pt x="751878" y="69326"/>
                </a:lnTo>
                <a:lnTo>
                  <a:pt x="674293" y="69664"/>
                </a:lnTo>
                <a:lnTo>
                  <a:pt x="635514" y="83522"/>
                </a:lnTo>
                <a:lnTo>
                  <a:pt x="608890" y="113460"/>
                </a:lnTo>
                <a:lnTo>
                  <a:pt x="595541" y="153666"/>
                </a:lnTo>
                <a:lnTo>
                  <a:pt x="576935" y="281085"/>
                </a:lnTo>
                <a:lnTo>
                  <a:pt x="578294" y="285746"/>
                </a:lnTo>
                <a:lnTo>
                  <a:pt x="585012" y="293531"/>
                </a:lnTo>
                <a:lnTo>
                  <a:pt x="589432" y="295551"/>
                </a:lnTo>
                <a:lnTo>
                  <a:pt x="813625" y="295741"/>
                </a:lnTo>
                <a:lnTo>
                  <a:pt x="821309" y="288083"/>
                </a:lnTo>
                <a:lnTo>
                  <a:pt x="821334" y="269249"/>
                </a:lnTo>
                <a:lnTo>
                  <a:pt x="813650" y="261565"/>
                </a:lnTo>
                <a:lnTo>
                  <a:pt x="614349" y="261388"/>
                </a:lnTo>
                <a:lnTo>
                  <a:pt x="629379" y="158478"/>
                </a:lnTo>
                <a:lnTo>
                  <a:pt x="645516" y="120242"/>
                </a:lnTo>
                <a:lnTo>
                  <a:pt x="682167" y="103514"/>
                </a:lnTo>
                <a:lnTo>
                  <a:pt x="768972" y="103514"/>
                </a:lnTo>
                <a:lnTo>
                  <a:pt x="768972" y="76996"/>
                </a:lnTo>
                <a:lnTo>
                  <a:pt x="761301" y="69326"/>
                </a:lnTo>
                <a:close/>
              </a:path>
              <a:path w="821690" h="313055">
                <a:moveTo>
                  <a:pt x="768972" y="103514"/>
                </a:moveTo>
                <a:lnTo>
                  <a:pt x="734796" y="103514"/>
                </a:lnTo>
                <a:lnTo>
                  <a:pt x="734796" y="235505"/>
                </a:lnTo>
                <a:lnTo>
                  <a:pt x="742467" y="243189"/>
                </a:lnTo>
                <a:lnTo>
                  <a:pt x="761288" y="243189"/>
                </a:lnTo>
                <a:lnTo>
                  <a:pt x="768972" y="235505"/>
                </a:lnTo>
                <a:lnTo>
                  <a:pt x="768972" y="103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7754" y="250169"/>
            <a:ext cx="1294925" cy="26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65902" y="303676"/>
            <a:ext cx="297650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sz="1500" spc="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5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ЛИТИ</a:t>
            </a:r>
            <a:r>
              <a:rPr sz="1500" spc="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500" spc="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500" spc="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b="1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ТЧЕТНОСТЬ</a:t>
            </a:r>
            <a:endParaRPr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7528" y="796924"/>
            <a:ext cx="4487101" cy="12812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528" y="2182651"/>
            <a:ext cx="5113406" cy="12812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89599" y="949325"/>
            <a:ext cx="1071245" cy="232410"/>
          </a:xfrm>
          <a:custGeom>
            <a:avLst/>
            <a:gdLst/>
            <a:ahLst/>
            <a:cxnLst/>
            <a:rect l="l" t="t" r="r" b="b"/>
            <a:pathLst>
              <a:path w="1071245" h="23240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60096"/>
                </a:lnTo>
                <a:lnTo>
                  <a:pt x="139" y="183816"/>
                </a:lnTo>
                <a:lnTo>
                  <a:pt x="8941" y="223034"/>
                </a:lnTo>
                <a:lnTo>
                  <a:pt x="47922" y="231945"/>
                </a:lnTo>
                <a:lnTo>
                  <a:pt x="998893" y="232092"/>
                </a:lnTo>
                <a:lnTo>
                  <a:pt x="1022615" y="231952"/>
                </a:lnTo>
                <a:lnTo>
                  <a:pt x="1061840" y="223153"/>
                </a:lnTo>
                <a:lnTo>
                  <a:pt x="1070754" y="184182"/>
                </a:lnTo>
                <a:lnTo>
                  <a:pt x="1070902" y="71996"/>
                </a:lnTo>
                <a:lnTo>
                  <a:pt x="1070762" y="48278"/>
                </a:lnTo>
                <a:lnTo>
                  <a:pt x="1061961" y="9059"/>
                </a:lnTo>
                <a:lnTo>
                  <a:pt x="1022983" y="147"/>
                </a:lnTo>
                <a:lnTo>
                  <a:pt x="71996" y="0"/>
                </a:lnTo>
                <a:close/>
              </a:path>
            </a:pathLst>
          </a:custGeom>
          <a:ln w="12700">
            <a:solidFill>
              <a:srgbClr val="E2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6100" y="2212382"/>
            <a:ext cx="1562735" cy="257810"/>
          </a:xfrm>
          <a:custGeom>
            <a:avLst/>
            <a:gdLst/>
            <a:ahLst/>
            <a:cxnLst/>
            <a:rect l="l" t="t" r="r" b="b"/>
            <a:pathLst>
              <a:path w="1562734" h="25781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85293"/>
                </a:lnTo>
                <a:lnTo>
                  <a:pt x="139" y="209015"/>
                </a:lnTo>
                <a:lnTo>
                  <a:pt x="8939" y="248240"/>
                </a:lnTo>
                <a:lnTo>
                  <a:pt x="47909" y="257154"/>
                </a:lnTo>
                <a:lnTo>
                  <a:pt x="1490294" y="257302"/>
                </a:lnTo>
                <a:lnTo>
                  <a:pt x="1514012" y="257162"/>
                </a:lnTo>
                <a:lnTo>
                  <a:pt x="1553230" y="248360"/>
                </a:lnTo>
                <a:lnTo>
                  <a:pt x="1562143" y="209383"/>
                </a:lnTo>
                <a:lnTo>
                  <a:pt x="1562290" y="71996"/>
                </a:lnTo>
                <a:lnTo>
                  <a:pt x="1562150" y="48276"/>
                </a:lnTo>
                <a:lnTo>
                  <a:pt x="1553348" y="9057"/>
                </a:lnTo>
                <a:lnTo>
                  <a:pt x="1514367" y="147"/>
                </a:lnTo>
                <a:lnTo>
                  <a:pt x="71996" y="0"/>
                </a:lnTo>
                <a:close/>
              </a:path>
            </a:pathLst>
          </a:custGeom>
          <a:ln w="12700">
            <a:solidFill>
              <a:srgbClr val="E2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107BD212-B3EC-96F2-AEC9-0AB6AAAD4562}"/>
              </a:ext>
            </a:extLst>
          </p:cNvPr>
          <p:cNvSpPr/>
          <p:nvPr/>
        </p:nvSpPr>
        <p:spPr>
          <a:xfrm>
            <a:off x="4636693" y="796924"/>
            <a:ext cx="5919179" cy="19800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503642C8-C555-4161-6FB2-5B3A7D194D5E}"/>
              </a:ext>
            </a:extLst>
          </p:cNvPr>
          <p:cNvSpPr/>
          <p:nvPr/>
        </p:nvSpPr>
        <p:spPr>
          <a:xfrm>
            <a:off x="27346" y="3530514"/>
            <a:ext cx="6995753" cy="228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0581CE68-8737-ACD3-13BD-991810B7C880}"/>
              </a:ext>
            </a:extLst>
          </p:cNvPr>
          <p:cNvSpPr txBox="1"/>
          <p:nvPr/>
        </p:nvSpPr>
        <p:spPr>
          <a:xfrm>
            <a:off x="7224239" y="3053381"/>
            <a:ext cx="3352800" cy="1980029"/>
          </a:xfrm>
          <a:prstGeom prst="rect">
            <a:avLst/>
          </a:prstGeom>
          <a:ln w="12700">
            <a:solidFill>
              <a:srgbClr val="0083C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3365">
              <a:lnSpc>
                <a:spcPct val="100000"/>
              </a:lnSpc>
            </a:pPr>
            <a:r>
              <a:rPr sz="1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упн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81965" indent="-228600">
              <a:lnSpc>
                <a:spcPct val="100000"/>
              </a:lnSpc>
              <a:spcBef>
                <a:spcPts val="425"/>
              </a:spcBef>
              <a:buFont typeface="Circe"/>
              <a:buChar char="•"/>
              <a:tabLst>
                <a:tab pos="482600" algn="l"/>
              </a:tabLst>
            </a:pP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ономи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ля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1965" indent="-228600">
              <a:lnSpc>
                <a:spcPct val="100000"/>
              </a:lnSpc>
              <a:spcBef>
                <a:spcPts val="425"/>
              </a:spcBef>
              <a:buFont typeface="Circe"/>
              <a:buChar char="•"/>
              <a:tabLst>
                <a:tab pos="482600" algn="l"/>
              </a:tabLst>
            </a:pP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marL="481965" indent="-228600">
              <a:lnSpc>
                <a:spcPct val="100000"/>
              </a:lnSpc>
              <a:spcBef>
                <a:spcPts val="425"/>
              </a:spcBef>
              <a:buFont typeface="Circe"/>
              <a:buChar char="•"/>
              <a:tabLst>
                <a:tab pos="482600" algn="l"/>
              </a:tabLst>
            </a:pP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упка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  <a:p>
            <a:pPr marL="481965" marR="322580" indent="-228600" algn="just">
              <a:lnSpc>
                <a:spcPct val="100000"/>
              </a:lnSpc>
              <a:spcBef>
                <a:spcPts val="425"/>
              </a:spcBef>
              <a:buFont typeface="Circe"/>
              <a:buChar char="•"/>
              <a:tabLst>
                <a:tab pos="482600" algn="l"/>
              </a:tabLst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тати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(ср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тни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допущенны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заявок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81965" indent="-228600">
              <a:lnSpc>
                <a:spcPct val="100000"/>
              </a:lnSpc>
              <a:spcBef>
                <a:spcPts val="425"/>
              </a:spcBef>
              <a:buFont typeface="Circe"/>
              <a:buChar char="•"/>
              <a:tabLst>
                <a:tab pos="482600" algn="l"/>
              </a:tabLst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81393" y="303676"/>
            <a:ext cx="34000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500" b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21600" y="243001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5">
                <a:moveTo>
                  <a:pt x="0" y="0"/>
                </a:moveTo>
                <a:lnTo>
                  <a:pt x="0" y="27720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987" y="199724"/>
            <a:ext cx="821690" cy="313055"/>
          </a:xfrm>
          <a:custGeom>
            <a:avLst/>
            <a:gdLst/>
            <a:ahLst/>
            <a:cxnLst/>
            <a:rect l="l" t="t" r="r" b="b"/>
            <a:pathLst>
              <a:path w="821690" h="313055">
                <a:moveTo>
                  <a:pt x="86372" y="243531"/>
                </a:moveTo>
                <a:lnTo>
                  <a:pt x="52197" y="243531"/>
                </a:lnTo>
                <a:lnTo>
                  <a:pt x="52209" y="287791"/>
                </a:lnTo>
                <a:lnTo>
                  <a:pt x="59893" y="295474"/>
                </a:lnTo>
                <a:lnTo>
                  <a:pt x="78714" y="295462"/>
                </a:lnTo>
                <a:lnTo>
                  <a:pt x="86385" y="287791"/>
                </a:lnTo>
                <a:lnTo>
                  <a:pt x="86372" y="243531"/>
                </a:lnTo>
                <a:close/>
              </a:path>
              <a:path w="821690" h="313055">
                <a:moveTo>
                  <a:pt x="207739" y="103514"/>
                </a:moveTo>
                <a:lnTo>
                  <a:pt x="86347" y="103514"/>
                </a:lnTo>
                <a:lnTo>
                  <a:pt x="147674" y="104236"/>
                </a:lnTo>
                <a:lnTo>
                  <a:pt x="159569" y="107890"/>
                </a:lnTo>
                <a:lnTo>
                  <a:pt x="185256" y="136340"/>
                </a:lnTo>
                <a:lnTo>
                  <a:pt x="190112" y="168796"/>
                </a:lnTo>
                <a:lnTo>
                  <a:pt x="185032" y="181853"/>
                </a:lnTo>
                <a:lnTo>
                  <a:pt x="153418" y="207295"/>
                </a:lnTo>
                <a:lnTo>
                  <a:pt x="7670" y="209381"/>
                </a:lnTo>
                <a:lnTo>
                  <a:pt x="0" y="217065"/>
                </a:lnTo>
                <a:lnTo>
                  <a:pt x="12" y="235886"/>
                </a:lnTo>
                <a:lnTo>
                  <a:pt x="7696" y="243570"/>
                </a:lnTo>
                <a:lnTo>
                  <a:pt x="86372" y="243531"/>
                </a:lnTo>
                <a:lnTo>
                  <a:pt x="143005" y="243393"/>
                </a:lnTo>
                <a:lnTo>
                  <a:pt x="181256" y="232117"/>
                </a:lnTo>
                <a:lnTo>
                  <a:pt x="209848" y="204148"/>
                </a:lnTo>
                <a:lnTo>
                  <a:pt x="224337" y="162662"/>
                </a:lnTo>
                <a:lnTo>
                  <a:pt x="225264" y="146379"/>
                </a:lnTo>
                <a:lnTo>
                  <a:pt x="222500" y="132322"/>
                </a:lnTo>
                <a:lnTo>
                  <a:pt x="217569" y="119177"/>
                </a:lnTo>
                <a:lnTo>
                  <a:pt x="210671" y="107142"/>
                </a:lnTo>
                <a:lnTo>
                  <a:pt x="207739" y="103514"/>
                </a:lnTo>
                <a:close/>
              </a:path>
              <a:path w="821690" h="313055">
                <a:moveTo>
                  <a:pt x="139026" y="69326"/>
                </a:moveTo>
                <a:lnTo>
                  <a:pt x="59880" y="69326"/>
                </a:lnTo>
                <a:lnTo>
                  <a:pt x="52209" y="76984"/>
                </a:lnTo>
                <a:lnTo>
                  <a:pt x="52082" y="183232"/>
                </a:lnTo>
                <a:lnTo>
                  <a:pt x="59690" y="190877"/>
                </a:lnTo>
                <a:lnTo>
                  <a:pt x="78524" y="190890"/>
                </a:lnTo>
                <a:lnTo>
                  <a:pt x="86207" y="183232"/>
                </a:lnTo>
                <a:lnTo>
                  <a:pt x="86347" y="103514"/>
                </a:lnTo>
                <a:lnTo>
                  <a:pt x="207739" y="103514"/>
                </a:lnTo>
                <a:lnTo>
                  <a:pt x="167352" y="74060"/>
                </a:lnTo>
                <a:lnTo>
                  <a:pt x="153580" y="70544"/>
                </a:lnTo>
                <a:lnTo>
                  <a:pt x="139026" y="69326"/>
                </a:lnTo>
                <a:close/>
              </a:path>
              <a:path w="821690" h="313055">
                <a:moveTo>
                  <a:pt x="392785" y="0"/>
                </a:moveTo>
                <a:lnTo>
                  <a:pt x="351787" y="8783"/>
                </a:lnTo>
                <a:lnTo>
                  <a:pt x="315538" y="27766"/>
                </a:lnTo>
                <a:lnTo>
                  <a:pt x="285578" y="55602"/>
                </a:lnTo>
                <a:lnTo>
                  <a:pt x="263452" y="90939"/>
                </a:lnTo>
                <a:lnTo>
                  <a:pt x="250699" y="132431"/>
                </a:lnTo>
                <a:lnTo>
                  <a:pt x="248292" y="164266"/>
                </a:lnTo>
                <a:lnTo>
                  <a:pt x="249445" y="177388"/>
                </a:lnTo>
                <a:lnTo>
                  <a:pt x="260807" y="218304"/>
                </a:lnTo>
                <a:lnTo>
                  <a:pt x="282184" y="253876"/>
                </a:lnTo>
                <a:lnTo>
                  <a:pt x="311933" y="282474"/>
                </a:lnTo>
                <a:lnTo>
                  <a:pt x="348413" y="302468"/>
                </a:lnTo>
                <a:lnTo>
                  <a:pt x="389982" y="312227"/>
                </a:lnTo>
                <a:lnTo>
                  <a:pt x="431050" y="312962"/>
                </a:lnTo>
                <a:lnTo>
                  <a:pt x="438734" y="305304"/>
                </a:lnTo>
                <a:lnTo>
                  <a:pt x="438759" y="286470"/>
                </a:lnTo>
                <a:lnTo>
                  <a:pt x="431101" y="278799"/>
                </a:lnTo>
                <a:lnTo>
                  <a:pt x="421678" y="278774"/>
                </a:lnTo>
                <a:lnTo>
                  <a:pt x="391328" y="278008"/>
                </a:lnTo>
                <a:lnTo>
                  <a:pt x="351449" y="266439"/>
                </a:lnTo>
                <a:lnTo>
                  <a:pt x="318436" y="242546"/>
                </a:lnTo>
                <a:lnTo>
                  <a:pt x="294817" y="208521"/>
                </a:lnTo>
                <a:lnTo>
                  <a:pt x="283121" y="166558"/>
                </a:lnTo>
                <a:lnTo>
                  <a:pt x="282309" y="151185"/>
                </a:lnTo>
                <a:lnTo>
                  <a:pt x="283656" y="137402"/>
                </a:lnTo>
                <a:lnTo>
                  <a:pt x="296532" y="99345"/>
                </a:lnTo>
                <a:lnTo>
                  <a:pt x="321386" y="68036"/>
                </a:lnTo>
                <a:lnTo>
                  <a:pt x="356580" y="45805"/>
                </a:lnTo>
                <a:lnTo>
                  <a:pt x="400474" y="34982"/>
                </a:lnTo>
                <a:lnTo>
                  <a:pt x="416755" y="34313"/>
                </a:lnTo>
                <a:lnTo>
                  <a:pt x="500664" y="34313"/>
                </a:lnTo>
                <a:lnTo>
                  <a:pt x="491682" y="27880"/>
                </a:lnTo>
                <a:lnTo>
                  <a:pt x="453316" y="9412"/>
                </a:lnTo>
                <a:lnTo>
                  <a:pt x="408797" y="559"/>
                </a:lnTo>
                <a:lnTo>
                  <a:pt x="392785" y="0"/>
                </a:lnTo>
                <a:close/>
              </a:path>
              <a:path w="821690" h="313055">
                <a:moveTo>
                  <a:pt x="474497" y="104983"/>
                </a:moveTo>
                <a:lnTo>
                  <a:pt x="417088" y="104983"/>
                </a:lnTo>
                <a:lnTo>
                  <a:pt x="430137" y="110063"/>
                </a:lnTo>
                <a:lnTo>
                  <a:pt x="441220" y="118257"/>
                </a:lnTo>
                <a:lnTo>
                  <a:pt x="449803" y="129026"/>
                </a:lnTo>
                <a:lnTo>
                  <a:pt x="455350" y="141834"/>
                </a:lnTo>
                <a:lnTo>
                  <a:pt x="457327" y="156143"/>
                </a:lnTo>
                <a:lnTo>
                  <a:pt x="457377" y="235492"/>
                </a:lnTo>
                <a:lnTo>
                  <a:pt x="465048" y="243150"/>
                </a:lnTo>
                <a:lnTo>
                  <a:pt x="531888" y="243150"/>
                </a:lnTo>
                <a:lnTo>
                  <a:pt x="537260" y="240064"/>
                </a:lnTo>
                <a:lnTo>
                  <a:pt x="543758" y="228532"/>
                </a:lnTo>
                <a:lnTo>
                  <a:pt x="549102" y="217150"/>
                </a:lnTo>
                <a:lnTo>
                  <a:pt x="552149" y="208975"/>
                </a:lnTo>
                <a:lnTo>
                  <a:pt x="491540" y="208975"/>
                </a:lnTo>
                <a:lnTo>
                  <a:pt x="490593" y="143593"/>
                </a:lnTo>
                <a:lnTo>
                  <a:pt x="487457" y="129988"/>
                </a:lnTo>
                <a:lnTo>
                  <a:pt x="482238" y="117289"/>
                </a:lnTo>
                <a:lnTo>
                  <a:pt x="475099" y="105682"/>
                </a:lnTo>
                <a:lnTo>
                  <a:pt x="474497" y="104983"/>
                </a:lnTo>
                <a:close/>
              </a:path>
              <a:path w="821690" h="313055">
                <a:moveTo>
                  <a:pt x="401018" y="69402"/>
                </a:moveTo>
                <a:lnTo>
                  <a:pt x="362691" y="80475"/>
                </a:lnTo>
                <a:lnTo>
                  <a:pt x="333958" y="108235"/>
                </a:lnTo>
                <a:lnTo>
                  <a:pt x="319372" y="149700"/>
                </a:lnTo>
                <a:lnTo>
                  <a:pt x="318541" y="166558"/>
                </a:lnTo>
                <a:lnTo>
                  <a:pt x="321228" y="180092"/>
                </a:lnTo>
                <a:lnTo>
                  <a:pt x="341760" y="215944"/>
                </a:lnTo>
                <a:lnTo>
                  <a:pt x="376395" y="238306"/>
                </a:lnTo>
                <a:lnTo>
                  <a:pt x="404685" y="243125"/>
                </a:lnTo>
                <a:lnTo>
                  <a:pt x="431800" y="242820"/>
                </a:lnTo>
                <a:lnTo>
                  <a:pt x="439394" y="235061"/>
                </a:lnTo>
                <a:lnTo>
                  <a:pt x="439178" y="216239"/>
                </a:lnTo>
                <a:lnTo>
                  <a:pt x="431431" y="208657"/>
                </a:lnTo>
                <a:lnTo>
                  <a:pt x="399307" y="208645"/>
                </a:lnTo>
                <a:lnTo>
                  <a:pt x="386687" y="205638"/>
                </a:lnTo>
                <a:lnTo>
                  <a:pt x="358671" y="178575"/>
                </a:lnTo>
                <a:lnTo>
                  <a:pt x="352827" y="147396"/>
                </a:lnTo>
                <a:lnTo>
                  <a:pt x="356360" y="135723"/>
                </a:lnTo>
                <a:lnTo>
                  <a:pt x="384725" y="109899"/>
                </a:lnTo>
                <a:lnTo>
                  <a:pt x="417088" y="104983"/>
                </a:lnTo>
                <a:lnTo>
                  <a:pt x="474497" y="104983"/>
                </a:lnTo>
                <a:lnTo>
                  <a:pt x="466202" y="95353"/>
                </a:lnTo>
                <a:lnTo>
                  <a:pt x="455709" y="86489"/>
                </a:lnTo>
                <a:lnTo>
                  <a:pt x="443782" y="79275"/>
                </a:lnTo>
                <a:lnTo>
                  <a:pt x="430583" y="73899"/>
                </a:lnTo>
                <a:lnTo>
                  <a:pt x="416275" y="70545"/>
                </a:lnTo>
                <a:lnTo>
                  <a:pt x="401018" y="69402"/>
                </a:lnTo>
                <a:close/>
              </a:path>
              <a:path w="821690" h="313055">
                <a:moveTo>
                  <a:pt x="500664" y="34313"/>
                </a:moveTo>
                <a:lnTo>
                  <a:pt x="416755" y="34313"/>
                </a:lnTo>
                <a:lnTo>
                  <a:pt x="430809" y="36520"/>
                </a:lnTo>
                <a:lnTo>
                  <a:pt x="444286" y="40287"/>
                </a:lnTo>
                <a:lnTo>
                  <a:pt x="480304" y="60067"/>
                </a:lnTo>
                <a:lnTo>
                  <a:pt x="507696" y="90724"/>
                </a:lnTo>
                <a:lnTo>
                  <a:pt x="523903" y="129988"/>
                </a:lnTo>
                <a:lnTo>
                  <a:pt x="527183" y="159552"/>
                </a:lnTo>
                <a:lnTo>
                  <a:pt x="526175" y="172345"/>
                </a:lnTo>
                <a:lnTo>
                  <a:pt x="523850" y="184904"/>
                </a:lnTo>
                <a:lnTo>
                  <a:pt x="520227" y="197142"/>
                </a:lnTo>
                <a:lnTo>
                  <a:pt x="515327" y="208975"/>
                </a:lnTo>
                <a:lnTo>
                  <a:pt x="552149" y="208975"/>
                </a:lnTo>
                <a:lnTo>
                  <a:pt x="560895" y="167524"/>
                </a:lnTo>
                <a:lnTo>
                  <a:pt x="561389" y="154120"/>
                </a:lnTo>
                <a:lnTo>
                  <a:pt x="560570" y="140023"/>
                </a:lnTo>
                <a:lnTo>
                  <a:pt x="550905" y="100114"/>
                </a:lnTo>
                <a:lnTo>
                  <a:pt x="531306" y="64923"/>
                </a:lnTo>
                <a:lnTo>
                  <a:pt x="502908" y="35919"/>
                </a:lnTo>
                <a:lnTo>
                  <a:pt x="500664" y="34313"/>
                </a:lnTo>
                <a:close/>
              </a:path>
              <a:path w="821690" h="313055">
                <a:moveTo>
                  <a:pt x="431419" y="208645"/>
                </a:moveTo>
                <a:lnTo>
                  <a:pt x="399360" y="208657"/>
                </a:lnTo>
                <a:lnTo>
                  <a:pt x="431431" y="208657"/>
                </a:lnTo>
                <a:close/>
              </a:path>
              <a:path w="821690" h="313055">
                <a:moveTo>
                  <a:pt x="761301" y="69326"/>
                </a:moveTo>
                <a:lnTo>
                  <a:pt x="751878" y="69326"/>
                </a:lnTo>
                <a:lnTo>
                  <a:pt x="674293" y="69664"/>
                </a:lnTo>
                <a:lnTo>
                  <a:pt x="635514" y="83522"/>
                </a:lnTo>
                <a:lnTo>
                  <a:pt x="608890" y="113460"/>
                </a:lnTo>
                <a:lnTo>
                  <a:pt x="595541" y="153666"/>
                </a:lnTo>
                <a:lnTo>
                  <a:pt x="576935" y="281085"/>
                </a:lnTo>
                <a:lnTo>
                  <a:pt x="578294" y="285746"/>
                </a:lnTo>
                <a:lnTo>
                  <a:pt x="585012" y="293531"/>
                </a:lnTo>
                <a:lnTo>
                  <a:pt x="589432" y="295551"/>
                </a:lnTo>
                <a:lnTo>
                  <a:pt x="813625" y="295741"/>
                </a:lnTo>
                <a:lnTo>
                  <a:pt x="821309" y="288083"/>
                </a:lnTo>
                <a:lnTo>
                  <a:pt x="821334" y="269249"/>
                </a:lnTo>
                <a:lnTo>
                  <a:pt x="813650" y="261565"/>
                </a:lnTo>
                <a:lnTo>
                  <a:pt x="614349" y="261388"/>
                </a:lnTo>
                <a:lnTo>
                  <a:pt x="629379" y="158478"/>
                </a:lnTo>
                <a:lnTo>
                  <a:pt x="645516" y="120242"/>
                </a:lnTo>
                <a:lnTo>
                  <a:pt x="682167" y="103514"/>
                </a:lnTo>
                <a:lnTo>
                  <a:pt x="768972" y="103514"/>
                </a:lnTo>
                <a:lnTo>
                  <a:pt x="768972" y="76996"/>
                </a:lnTo>
                <a:lnTo>
                  <a:pt x="761301" y="69326"/>
                </a:lnTo>
                <a:close/>
              </a:path>
              <a:path w="821690" h="313055">
                <a:moveTo>
                  <a:pt x="768972" y="103514"/>
                </a:moveTo>
                <a:lnTo>
                  <a:pt x="734796" y="103514"/>
                </a:lnTo>
                <a:lnTo>
                  <a:pt x="734796" y="235505"/>
                </a:lnTo>
                <a:lnTo>
                  <a:pt x="742467" y="243189"/>
                </a:lnTo>
                <a:lnTo>
                  <a:pt x="761288" y="243189"/>
                </a:lnTo>
                <a:lnTo>
                  <a:pt x="768972" y="235505"/>
                </a:lnTo>
                <a:lnTo>
                  <a:pt x="768972" y="103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7754" y="250169"/>
            <a:ext cx="1294925" cy="26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35577" y="294487"/>
            <a:ext cx="291592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5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РЕШЕНИЙ </a:t>
            </a:r>
            <a:r>
              <a:rPr lang="ru-RU"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УФАС</a:t>
            </a:r>
            <a:endParaRPr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ECAB46E0-BA4C-48A7-99C7-3AA78B013900}"/>
              </a:ext>
            </a:extLst>
          </p:cNvPr>
          <p:cNvSpPr txBox="1"/>
          <p:nvPr/>
        </p:nvSpPr>
        <p:spPr>
          <a:xfrm>
            <a:off x="2374900" y="885952"/>
            <a:ext cx="578935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1630" marR="5080" indent="-1599565" algn="ctr">
              <a:lnSpc>
                <a:spcPct val="100000"/>
              </a:lnSpc>
            </a:pPr>
            <a:r>
              <a:rPr lang="ru-RU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 </a:t>
            </a:r>
            <a:r>
              <a:rPr lang="ru-RU" sz="1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решений УФАС </a:t>
            </a:r>
            <a:r>
              <a:rPr lang="ru-RU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ключевым словам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A28036-DEAF-9741-6B7B-B3CB2D573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" y="1459086"/>
            <a:ext cx="10051497" cy="4336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0251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81393" y="303676"/>
            <a:ext cx="27070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21600" y="243001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5">
                <a:moveTo>
                  <a:pt x="0" y="0"/>
                </a:moveTo>
                <a:lnTo>
                  <a:pt x="0" y="27720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987" y="199724"/>
            <a:ext cx="821690" cy="313055"/>
          </a:xfrm>
          <a:custGeom>
            <a:avLst/>
            <a:gdLst/>
            <a:ahLst/>
            <a:cxnLst/>
            <a:rect l="l" t="t" r="r" b="b"/>
            <a:pathLst>
              <a:path w="821690" h="313055">
                <a:moveTo>
                  <a:pt x="86372" y="243531"/>
                </a:moveTo>
                <a:lnTo>
                  <a:pt x="52197" y="243531"/>
                </a:lnTo>
                <a:lnTo>
                  <a:pt x="52209" y="287791"/>
                </a:lnTo>
                <a:lnTo>
                  <a:pt x="59893" y="295474"/>
                </a:lnTo>
                <a:lnTo>
                  <a:pt x="78714" y="295462"/>
                </a:lnTo>
                <a:lnTo>
                  <a:pt x="86385" y="287791"/>
                </a:lnTo>
                <a:lnTo>
                  <a:pt x="86372" y="243531"/>
                </a:lnTo>
                <a:close/>
              </a:path>
              <a:path w="821690" h="313055">
                <a:moveTo>
                  <a:pt x="207739" y="103514"/>
                </a:moveTo>
                <a:lnTo>
                  <a:pt x="86347" y="103514"/>
                </a:lnTo>
                <a:lnTo>
                  <a:pt x="147674" y="104236"/>
                </a:lnTo>
                <a:lnTo>
                  <a:pt x="159569" y="107890"/>
                </a:lnTo>
                <a:lnTo>
                  <a:pt x="185256" y="136340"/>
                </a:lnTo>
                <a:lnTo>
                  <a:pt x="190112" y="168796"/>
                </a:lnTo>
                <a:lnTo>
                  <a:pt x="185032" y="181853"/>
                </a:lnTo>
                <a:lnTo>
                  <a:pt x="153418" y="207295"/>
                </a:lnTo>
                <a:lnTo>
                  <a:pt x="7670" y="209381"/>
                </a:lnTo>
                <a:lnTo>
                  <a:pt x="0" y="217065"/>
                </a:lnTo>
                <a:lnTo>
                  <a:pt x="12" y="235886"/>
                </a:lnTo>
                <a:lnTo>
                  <a:pt x="7696" y="243570"/>
                </a:lnTo>
                <a:lnTo>
                  <a:pt x="86372" y="243531"/>
                </a:lnTo>
                <a:lnTo>
                  <a:pt x="143005" y="243393"/>
                </a:lnTo>
                <a:lnTo>
                  <a:pt x="181256" y="232117"/>
                </a:lnTo>
                <a:lnTo>
                  <a:pt x="209848" y="204148"/>
                </a:lnTo>
                <a:lnTo>
                  <a:pt x="224337" y="162662"/>
                </a:lnTo>
                <a:lnTo>
                  <a:pt x="225264" y="146379"/>
                </a:lnTo>
                <a:lnTo>
                  <a:pt x="222500" y="132322"/>
                </a:lnTo>
                <a:lnTo>
                  <a:pt x="217569" y="119177"/>
                </a:lnTo>
                <a:lnTo>
                  <a:pt x="210671" y="107142"/>
                </a:lnTo>
                <a:lnTo>
                  <a:pt x="207739" y="103514"/>
                </a:lnTo>
                <a:close/>
              </a:path>
              <a:path w="821690" h="313055">
                <a:moveTo>
                  <a:pt x="139026" y="69326"/>
                </a:moveTo>
                <a:lnTo>
                  <a:pt x="59880" y="69326"/>
                </a:lnTo>
                <a:lnTo>
                  <a:pt x="52209" y="76984"/>
                </a:lnTo>
                <a:lnTo>
                  <a:pt x="52082" y="183232"/>
                </a:lnTo>
                <a:lnTo>
                  <a:pt x="59690" y="190877"/>
                </a:lnTo>
                <a:lnTo>
                  <a:pt x="78524" y="190890"/>
                </a:lnTo>
                <a:lnTo>
                  <a:pt x="86207" y="183232"/>
                </a:lnTo>
                <a:lnTo>
                  <a:pt x="86347" y="103514"/>
                </a:lnTo>
                <a:lnTo>
                  <a:pt x="207739" y="103514"/>
                </a:lnTo>
                <a:lnTo>
                  <a:pt x="167352" y="74060"/>
                </a:lnTo>
                <a:lnTo>
                  <a:pt x="153580" y="70544"/>
                </a:lnTo>
                <a:lnTo>
                  <a:pt x="139026" y="69326"/>
                </a:lnTo>
                <a:close/>
              </a:path>
              <a:path w="821690" h="313055">
                <a:moveTo>
                  <a:pt x="392785" y="0"/>
                </a:moveTo>
                <a:lnTo>
                  <a:pt x="351787" y="8783"/>
                </a:lnTo>
                <a:lnTo>
                  <a:pt x="315538" y="27766"/>
                </a:lnTo>
                <a:lnTo>
                  <a:pt x="285578" y="55602"/>
                </a:lnTo>
                <a:lnTo>
                  <a:pt x="263452" y="90939"/>
                </a:lnTo>
                <a:lnTo>
                  <a:pt x="250699" y="132431"/>
                </a:lnTo>
                <a:lnTo>
                  <a:pt x="248292" y="164266"/>
                </a:lnTo>
                <a:lnTo>
                  <a:pt x="249445" y="177388"/>
                </a:lnTo>
                <a:lnTo>
                  <a:pt x="260807" y="218304"/>
                </a:lnTo>
                <a:lnTo>
                  <a:pt x="282184" y="253876"/>
                </a:lnTo>
                <a:lnTo>
                  <a:pt x="311933" y="282474"/>
                </a:lnTo>
                <a:lnTo>
                  <a:pt x="348413" y="302468"/>
                </a:lnTo>
                <a:lnTo>
                  <a:pt x="389982" y="312227"/>
                </a:lnTo>
                <a:lnTo>
                  <a:pt x="431050" y="312962"/>
                </a:lnTo>
                <a:lnTo>
                  <a:pt x="438734" y="305304"/>
                </a:lnTo>
                <a:lnTo>
                  <a:pt x="438759" y="286470"/>
                </a:lnTo>
                <a:lnTo>
                  <a:pt x="431101" y="278799"/>
                </a:lnTo>
                <a:lnTo>
                  <a:pt x="421678" y="278774"/>
                </a:lnTo>
                <a:lnTo>
                  <a:pt x="391328" y="278008"/>
                </a:lnTo>
                <a:lnTo>
                  <a:pt x="351449" y="266439"/>
                </a:lnTo>
                <a:lnTo>
                  <a:pt x="318436" y="242546"/>
                </a:lnTo>
                <a:lnTo>
                  <a:pt x="294817" y="208521"/>
                </a:lnTo>
                <a:lnTo>
                  <a:pt x="283121" y="166558"/>
                </a:lnTo>
                <a:lnTo>
                  <a:pt x="282309" y="151185"/>
                </a:lnTo>
                <a:lnTo>
                  <a:pt x="283656" y="137402"/>
                </a:lnTo>
                <a:lnTo>
                  <a:pt x="296532" y="99345"/>
                </a:lnTo>
                <a:lnTo>
                  <a:pt x="321386" y="68036"/>
                </a:lnTo>
                <a:lnTo>
                  <a:pt x="356580" y="45805"/>
                </a:lnTo>
                <a:lnTo>
                  <a:pt x="400474" y="34982"/>
                </a:lnTo>
                <a:lnTo>
                  <a:pt x="416755" y="34313"/>
                </a:lnTo>
                <a:lnTo>
                  <a:pt x="500664" y="34313"/>
                </a:lnTo>
                <a:lnTo>
                  <a:pt x="491682" y="27880"/>
                </a:lnTo>
                <a:lnTo>
                  <a:pt x="453316" y="9412"/>
                </a:lnTo>
                <a:lnTo>
                  <a:pt x="408797" y="559"/>
                </a:lnTo>
                <a:lnTo>
                  <a:pt x="392785" y="0"/>
                </a:lnTo>
                <a:close/>
              </a:path>
              <a:path w="821690" h="313055">
                <a:moveTo>
                  <a:pt x="474497" y="104983"/>
                </a:moveTo>
                <a:lnTo>
                  <a:pt x="417088" y="104983"/>
                </a:lnTo>
                <a:lnTo>
                  <a:pt x="430137" y="110063"/>
                </a:lnTo>
                <a:lnTo>
                  <a:pt x="441220" y="118257"/>
                </a:lnTo>
                <a:lnTo>
                  <a:pt x="449803" y="129026"/>
                </a:lnTo>
                <a:lnTo>
                  <a:pt x="455350" y="141834"/>
                </a:lnTo>
                <a:lnTo>
                  <a:pt x="457327" y="156143"/>
                </a:lnTo>
                <a:lnTo>
                  <a:pt x="457377" y="235492"/>
                </a:lnTo>
                <a:lnTo>
                  <a:pt x="465048" y="243150"/>
                </a:lnTo>
                <a:lnTo>
                  <a:pt x="531888" y="243150"/>
                </a:lnTo>
                <a:lnTo>
                  <a:pt x="537260" y="240064"/>
                </a:lnTo>
                <a:lnTo>
                  <a:pt x="543758" y="228532"/>
                </a:lnTo>
                <a:lnTo>
                  <a:pt x="549102" y="217150"/>
                </a:lnTo>
                <a:lnTo>
                  <a:pt x="552149" y="208975"/>
                </a:lnTo>
                <a:lnTo>
                  <a:pt x="491540" y="208975"/>
                </a:lnTo>
                <a:lnTo>
                  <a:pt x="490593" y="143593"/>
                </a:lnTo>
                <a:lnTo>
                  <a:pt x="487457" y="129988"/>
                </a:lnTo>
                <a:lnTo>
                  <a:pt x="482238" y="117289"/>
                </a:lnTo>
                <a:lnTo>
                  <a:pt x="475099" y="105682"/>
                </a:lnTo>
                <a:lnTo>
                  <a:pt x="474497" y="104983"/>
                </a:lnTo>
                <a:close/>
              </a:path>
              <a:path w="821690" h="313055">
                <a:moveTo>
                  <a:pt x="401018" y="69402"/>
                </a:moveTo>
                <a:lnTo>
                  <a:pt x="362691" y="80475"/>
                </a:lnTo>
                <a:lnTo>
                  <a:pt x="333958" y="108235"/>
                </a:lnTo>
                <a:lnTo>
                  <a:pt x="319372" y="149700"/>
                </a:lnTo>
                <a:lnTo>
                  <a:pt x="318541" y="166558"/>
                </a:lnTo>
                <a:lnTo>
                  <a:pt x="321228" y="180092"/>
                </a:lnTo>
                <a:lnTo>
                  <a:pt x="341760" y="215944"/>
                </a:lnTo>
                <a:lnTo>
                  <a:pt x="376395" y="238306"/>
                </a:lnTo>
                <a:lnTo>
                  <a:pt x="404685" y="243125"/>
                </a:lnTo>
                <a:lnTo>
                  <a:pt x="431800" y="242820"/>
                </a:lnTo>
                <a:lnTo>
                  <a:pt x="439394" y="235061"/>
                </a:lnTo>
                <a:lnTo>
                  <a:pt x="439178" y="216239"/>
                </a:lnTo>
                <a:lnTo>
                  <a:pt x="431431" y="208657"/>
                </a:lnTo>
                <a:lnTo>
                  <a:pt x="399307" y="208645"/>
                </a:lnTo>
                <a:lnTo>
                  <a:pt x="386687" y="205638"/>
                </a:lnTo>
                <a:lnTo>
                  <a:pt x="358671" y="178575"/>
                </a:lnTo>
                <a:lnTo>
                  <a:pt x="352827" y="147396"/>
                </a:lnTo>
                <a:lnTo>
                  <a:pt x="356360" y="135723"/>
                </a:lnTo>
                <a:lnTo>
                  <a:pt x="384725" y="109899"/>
                </a:lnTo>
                <a:lnTo>
                  <a:pt x="417088" y="104983"/>
                </a:lnTo>
                <a:lnTo>
                  <a:pt x="474497" y="104983"/>
                </a:lnTo>
                <a:lnTo>
                  <a:pt x="466202" y="95353"/>
                </a:lnTo>
                <a:lnTo>
                  <a:pt x="455709" y="86489"/>
                </a:lnTo>
                <a:lnTo>
                  <a:pt x="443782" y="79275"/>
                </a:lnTo>
                <a:lnTo>
                  <a:pt x="430583" y="73899"/>
                </a:lnTo>
                <a:lnTo>
                  <a:pt x="416275" y="70545"/>
                </a:lnTo>
                <a:lnTo>
                  <a:pt x="401018" y="69402"/>
                </a:lnTo>
                <a:close/>
              </a:path>
              <a:path w="821690" h="313055">
                <a:moveTo>
                  <a:pt x="500664" y="34313"/>
                </a:moveTo>
                <a:lnTo>
                  <a:pt x="416755" y="34313"/>
                </a:lnTo>
                <a:lnTo>
                  <a:pt x="430809" y="36520"/>
                </a:lnTo>
                <a:lnTo>
                  <a:pt x="444286" y="40287"/>
                </a:lnTo>
                <a:lnTo>
                  <a:pt x="480304" y="60067"/>
                </a:lnTo>
                <a:lnTo>
                  <a:pt x="507696" y="90724"/>
                </a:lnTo>
                <a:lnTo>
                  <a:pt x="523903" y="129988"/>
                </a:lnTo>
                <a:lnTo>
                  <a:pt x="527183" y="159552"/>
                </a:lnTo>
                <a:lnTo>
                  <a:pt x="526175" y="172345"/>
                </a:lnTo>
                <a:lnTo>
                  <a:pt x="523850" y="184904"/>
                </a:lnTo>
                <a:lnTo>
                  <a:pt x="520227" y="197142"/>
                </a:lnTo>
                <a:lnTo>
                  <a:pt x="515327" y="208975"/>
                </a:lnTo>
                <a:lnTo>
                  <a:pt x="552149" y="208975"/>
                </a:lnTo>
                <a:lnTo>
                  <a:pt x="560895" y="167524"/>
                </a:lnTo>
                <a:lnTo>
                  <a:pt x="561389" y="154120"/>
                </a:lnTo>
                <a:lnTo>
                  <a:pt x="560570" y="140023"/>
                </a:lnTo>
                <a:lnTo>
                  <a:pt x="550905" y="100114"/>
                </a:lnTo>
                <a:lnTo>
                  <a:pt x="531306" y="64923"/>
                </a:lnTo>
                <a:lnTo>
                  <a:pt x="502908" y="35919"/>
                </a:lnTo>
                <a:lnTo>
                  <a:pt x="500664" y="34313"/>
                </a:lnTo>
                <a:close/>
              </a:path>
              <a:path w="821690" h="313055">
                <a:moveTo>
                  <a:pt x="431419" y="208645"/>
                </a:moveTo>
                <a:lnTo>
                  <a:pt x="399360" y="208657"/>
                </a:lnTo>
                <a:lnTo>
                  <a:pt x="431431" y="208657"/>
                </a:lnTo>
                <a:close/>
              </a:path>
              <a:path w="821690" h="313055">
                <a:moveTo>
                  <a:pt x="761301" y="69326"/>
                </a:moveTo>
                <a:lnTo>
                  <a:pt x="751878" y="69326"/>
                </a:lnTo>
                <a:lnTo>
                  <a:pt x="674293" y="69664"/>
                </a:lnTo>
                <a:lnTo>
                  <a:pt x="635514" y="83522"/>
                </a:lnTo>
                <a:lnTo>
                  <a:pt x="608890" y="113460"/>
                </a:lnTo>
                <a:lnTo>
                  <a:pt x="595541" y="153666"/>
                </a:lnTo>
                <a:lnTo>
                  <a:pt x="576935" y="281085"/>
                </a:lnTo>
                <a:lnTo>
                  <a:pt x="578294" y="285746"/>
                </a:lnTo>
                <a:lnTo>
                  <a:pt x="585012" y="293531"/>
                </a:lnTo>
                <a:lnTo>
                  <a:pt x="589432" y="295551"/>
                </a:lnTo>
                <a:lnTo>
                  <a:pt x="813625" y="295741"/>
                </a:lnTo>
                <a:lnTo>
                  <a:pt x="821309" y="288083"/>
                </a:lnTo>
                <a:lnTo>
                  <a:pt x="821334" y="269249"/>
                </a:lnTo>
                <a:lnTo>
                  <a:pt x="813650" y="261565"/>
                </a:lnTo>
                <a:lnTo>
                  <a:pt x="614349" y="261388"/>
                </a:lnTo>
                <a:lnTo>
                  <a:pt x="629379" y="158478"/>
                </a:lnTo>
                <a:lnTo>
                  <a:pt x="645516" y="120242"/>
                </a:lnTo>
                <a:lnTo>
                  <a:pt x="682167" y="103514"/>
                </a:lnTo>
                <a:lnTo>
                  <a:pt x="768972" y="103514"/>
                </a:lnTo>
                <a:lnTo>
                  <a:pt x="768972" y="76996"/>
                </a:lnTo>
                <a:lnTo>
                  <a:pt x="761301" y="69326"/>
                </a:lnTo>
                <a:close/>
              </a:path>
              <a:path w="821690" h="313055">
                <a:moveTo>
                  <a:pt x="768972" y="103514"/>
                </a:moveTo>
                <a:lnTo>
                  <a:pt x="734796" y="103514"/>
                </a:lnTo>
                <a:lnTo>
                  <a:pt x="734796" y="235505"/>
                </a:lnTo>
                <a:lnTo>
                  <a:pt x="742467" y="243189"/>
                </a:lnTo>
                <a:lnTo>
                  <a:pt x="761288" y="243189"/>
                </a:lnTo>
                <a:lnTo>
                  <a:pt x="768972" y="235505"/>
                </a:lnTo>
                <a:lnTo>
                  <a:pt x="768972" y="103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7754" y="250169"/>
            <a:ext cx="1294925" cy="26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46884" y="288744"/>
            <a:ext cx="433450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ДОКУМЕНТОВ </a:t>
            </a:r>
            <a:r>
              <a:rPr lang="ru-RU" sz="15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ЗАКУПКЕ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42199" y="4448441"/>
            <a:ext cx="1414780" cy="223520"/>
          </a:xfrm>
          <a:custGeom>
            <a:avLst/>
            <a:gdLst/>
            <a:ahLst/>
            <a:cxnLst/>
            <a:rect l="l" t="t" r="r" b="b"/>
            <a:pathLst>
              <a:path w="1414780" h="223520">
                <a:moveTo>
                  <a:pt x="0" y="0"/>
                </a:moveTo>
                <a:lnTo>
                  <a:pt x="1414424" y="0"/>
                </a:lnTo>
                <a:lnTo>
                  <a:pt x="1414424" y="223329"/>
                </a:lnTo>
                <a:lnTo>
                  <a:pt x="0" y="2233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93121" y="4433557"/>
            <a:ext cx="1414780" cy="223520"/>
          </a:xfrm>
          <a:custGeom>
            <a:avLst/>
            <a:gdLst/>
            <a:ahLst/>
            <a:cxnLst/>
            <a:rect l="l" t="t" r="r" b="b"/>
            <a:pathLst>
              <a:path w="1414779" h="223520">
                <a:moveTo>
                  <a:pt x="0" y="0"/>
                </a:moveTo>
                <a:lnTo>
                  <a:pt x="1414424" y="0"/>
                </a:lnTo>
                <a:lnTo>
                  <a:pt x="1414424" y="223329"/>
                </a:lnTo>
                <a:lnTo>
                  <a:pt x="0" y="2233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12327" y="4433557"/>
            <a:ext cx="1133475" cy="223520"/>
          </a:xfrm>
          <a:custGeom>
            <a:avLst/>
            <a:gdLst/>
            <a:ahLst/>
            <a:cxnLst/>
            <a:rect l="l" t="t" r="r" b="b"/>
            <a:pathLst>
              <a:path w="1133475" h="223520">
                <a:moveTo>
                  <a:pt x="0" y="0"/>
                </a:moveTo>
                <a:lnTo>
                  <a:pt x="1133030" y="0"/>
                </a:lnTo>
                <a:lnTo>
                  <a:pt x="1133030" y="223329"/>
                </a:lnTo>
                <a:lnTo>
                  <a:pt x="0" y="2233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2708FFA-F7C9-4EA0-8FA6-AE77B26D8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44" y="821294"/>
            <a:ext cx="7614556" cy="1336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BA7ABC8-9647-4C31-9024-2C0EF133EB37}"/>
              </a:ext>
            </a:extLst>
          </p:cNvPr>
          <p:cNvSpPr/>
          <p:nvPr/>
        </p:nvSpPr>
        <p:spPr>
          <a:xfrm>
            <a:off x="5053855" y="1926765"/>
            <a:ext cx="2438400" cy="2308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r="19601"/>
          <a:stretch/>
        </p:blipFill>
        <p:spPr>
          <a:xfrm>
            <a:off x="88900" y="2244725"/>
            <a:ext cx="5547725" cy="3129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3424" y="2253524"/>
            <a:ext cx="4638675" cy="2347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9454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09688" y="303676"/>
            <a:ext cx="26766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21600" y="243001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5">
                <a:moveTo>
                  <a:pt x="0" y="0"/>
                </a:moveTo>
                <a:lnTo>
                  <a:pt x="0" y="27720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987" y="199724"/>
            <a:ext cx="821690" cy="313055"/>
          </a:xfrm>
          <a:custGeom>
            <a:avLst/>
            <a:gdLst/>
            <a:ahLst/>
            <a:cxnLst/>
            <a:rect l="l" t="t" r="r" b="b"/>
            <a:pathLst>
              <a:path w="821690" h="313055">
                <a:moveTo>
                  <a:pt x="86372" y="243531"/>
                </a:moveTo>
                <a:lnTo>
                  <a:pt x="52197" y="243531"/>
                </a:lnTo>
                <a:lnTo>
                  <a:pt x="52209" y="287791"/>
                </a:lnTo>
                <a:lnTo>
                  <a:pt x="59893" y="295474"/>
                </a:lnTo>
                <a:lnTo>
                  <a:pt x="78714" y="295462"/>
                </a:lnTo>
                <a:lnTo>
                  <a:pt x="86385" y="287791"/>
                </a:lnTo>
                <a:lnTo>
                  <a:pt x="86372" y="243531"/>
                </a:lnTo>
                <a:close/>
              </a:path>
              <a:path w="821690" h="313055">
                <a:moveTo>
                  <a:pt x="207739" y="103514"/>
                </a:moveTo>
                <a:lnTo>
                  <a:pt x="86347" y="103514"/>
                </a:lnTo>
                <a:lnTo>
                  <a:pt x="147674" y="104236"/>
                </a:lnTo>
                <a:lnTo>
                  <a:pt x="159569" y="107890"/>
                </a:lnTo>
                <a:lnTo>
                  <a:pt x="185256" y="136340"/>
                </a:lnTo>
                <a:lnTo>
                  <a:pt x="190112" y="168796"/>
                </a:lnTo>
                <a:lnTo>
                  <a:pt x="185032" y="181853"/>
                </a:lnTo>
                <a:lnTo>
                  <a:pt x="153418" y="207295"/>
                </a:lnTo>
                <a:lnTo>
                  <a:pt x="7670" y="209381"/>
                </a:lnTo>
                <a:lnTo>
                  <a:pt x="0" y="217065"/>
                </a:lnTo>
                <a:lnTo>
                  <a:pt x="12" y="235886"/>
                </a:lnTo>
                <a:lnTo>
                  <a:pt x="7696" y="243570"/>
                </a:lnTo>
                <a:lnTo>
                  <a:pt x="86372" y="243531"/>
                </a:lnTo>
                <a:lnTo>
                  <a:pt x="143005" y="243393"/>
                </a:lnTo>
                <a:lnTo>
                  <a:pt x="181256" y="232117"/>
                </a:lnTo>
                <a:lnTo>
                  <a:pt x="209848" y="204148"/>
                </a:lnTo>
                <a:lnTo>
                  <a:pt x="224337" y="162662"/>
                </a:lnTo>
                <a:lnTo>
                  <a:pt x="225264" y="146379"/>
                </a:lnTo>
                <a:lnTo>
                  <a:pt x="222500" y="132322"/>
                </a:lnTo>
                <a:lnTo>
                  <a:pt x="217569" y="119177"/>
                </a:lnTo>
                <a:lnTo>
                  <a:pt x="210671" y="107142"/>
                </a:lnTo>
                <a:lnTo>
                  <a:pt x="207739" y="103514"/>
                </a:lnTo>
                <a:close/>
              </a:path>
              <a:path w="821690" h="313055">
                <a:moveTo>
                  <a:pt x="139026" y="69326"/>
                </a:moveTo>
                <a:lnTo>
                  <a:pt x="59880" y="69326"/>
                </a:lnTo>
                <a:lnTo>
                  <a:pt x="52209" y="76984"/>
                </a:lnTo>
                <a:lnTo>
                  <a:pt x="52082" y="183232"/>
                </a:lnTo>
                <a:lnTo>
                  <a:pt x="59690" y="190877"/>
                </a:lnTo>
                <a:lnTo>
                  <a:pt x="78524" y="190890"/>
                </a:lnTo>
                <a:lnTo>
                  <a:pt x="86207" y="183232"/>
                </a:lnTo>
                <a:lnTo>
                  <a:pt x="86347" y="103514"/>
                </a:lnTo>
                <a:lnTo>
                  <a:pt x="207739" y="103514"/>
                </a:lnTo>
                <a:lnTo>
                  <a:pt x="167352" y="74060"/>
                </a:lnTo>
                <a:lnTo>
                  <a:pt x="153580" y="70544"/>
                </a:lnTo>
                <a:lnTo>
                  <a:pt x="139026" y="69326"/>
                </a:lnTo>
                <a:close/>
              </a:path>
              <a:path w="821690" h="313055">
                <a:moveTo>
                  <a:pt x="392785" y="0"/>
                </a:moveTo>
                <a:lnTo>
                  <a:pt x="351787" y="8783"/>
                </a:lnTo>
                <a:lnTo>
                  <a:pt x="315538" y="27766"/>
                </a:lnTo>
                <a:lnTo>
                  <a:pt x="285578" y="55602"/>
                </a:lnTo>
                <a:lnTo>
                  <a:pt x="263452" y="90939"/>
                </a:lnTo>
                <a:lnTo>
                  <a:pt x="250699" y="132431"/>
                </a:lnTo>
                <a:lnTo>
                  <a:pt x="248292" y="164266"/>
                </a:lnTo>
                <a:lnTo>
                  <a:pt x="249445" y="177388"/>
                </a:lnTo>
                <a:lnTo>
                  <a:pt x="260807" y="218304"/>
                </a:lnTo>
                <a:lnTo>
                  <a:pt x="282184" y="253876"/>
                </a:lnTo>
                <a:lnTo>
                  <a:pt x="311933" y="282474"/>
                </a:lnTo>
                <a:lnTo>
                  <a:pt x="348413" y="302468"/>
                </a:lnTo>
                <a:lnTo>
                  <a:pt x="389982" y="312227"/>
                </a:lnTo>
                <a:lnTo>
                  <a:pt x="431050" y="312962"/>
                </a:lnTo>
                <a:lnTo>
                  <a:pt x="438734" y="305304"/>
                </a:lnTo>
                <a:lnTo>
                  <a:pt x="438759" y="286470"/>
                </a:lnTo>
                <a:lnTo>
                  <a:pt x="431101" y="278799"/>
                </a:lnTo>
                <a:lnTo>
                  <a:pt x="421678" y="278774"/>
                </a:lnTo>
                <a:lnTo>
                  <a:pt x="391328" y="278008"/>
                </a:lnTo>
                <a:lnTo>
                  <a:pt x="351449" y="266439"/>
                </a:lnTo>
                <a:lnTo>
                  <a:pt x="318436" y="242546"/>
                </a:lnTo>
                <a:lnTo>
                  <a:pt x="294817" y="208521"/>
                </a:lnTo>
                <a:lnTo>
                  <a:pt x="283121" y="166558"/>
                </a:lnTo>
                <a:lnTo>
                  <a:pt x="282309" y="151185"/>
                </a:lnTo>
                <a:lnTo>
                  <a:pt x="283656" y="137402"/>
                </a:lnTo>
                <a:lnTo>
                  <a:pt x="296532" y="99345"/>
                </a:lnTo>
                <a:lnTo>
                  <a:pt x="321386" y="68036"/>
                </a:lnTo>
                <a:lnTo>
                  <a:pt x="356580" y="45805"/>
                </a:lnTo>
                <a:lnTo>
                  <a:pt x="400474" y="34982"/>
                </a:lnTo>
                <a:lnTo>
                  <a:pt x="416755" y="34313"/>
                </a:lnTo>
                <a:lnTo>
                  <a:pt x="500664" y="34313"/>
                </a:lnTo>
                <a:lnTo>
                  <a:pt x="491682" y="27880"/>
                </a:lnTo>
                <a:lnTo>
                  <a:pt x="453316" y="9412"/>
                </a:lnTo>
                <a:lnTo>
                  <a:pt x="408797" y="559"/>
                </a:lnTo>
                <a:lnTo>
                  <a:pt x="392785" y="0"/>
                </a:lnTo>
                <a:close/>
              </a:path>
              <a:path w="821690" h="313055">
                <a:moveTo>
                  <a:pt x="474497" y="104983"/>
                </a:moveTo>
                <a:lnTo>
                  <a:pt x="417088" y="104983"/>
                </a:lnTo>
                <a:lnTo>
                  <a:pt x="430137" y="110063"/>
                </a:lnTo>
                <a:lnTo>
                  <a:pt x="441220" y="118257"/>
                </a:lnTo>
                <a:lnTo>
                  <a:pt x="449803" y="129026"/>
                </a:lnTo>
                <a:lnTo>
                  <a:pt x="455350" y="141834"/>
                </a:lnTo>
                <a:lnTo>
                  <a:pt x="457327" y="156143"/>
                </a:lnTo>
                <a:lnTo>
                  <a:pt x="457377" y="235492"/>
                </a:lnTo>
                <a:lnTo>
                  <a:pt x="465048" y="243150"/>
                </a:lnTo>
                <a:lnTo>
                  <a:pt x="531888" y="243150"/>
                </a:lnTo>
                <a:lnTo>
                  <a:pt x="537260" y="240064"/>
                </a:lnTo>
                <a:lnTo>
                  <a:pt x="543758" y="228532"/>
                </a:lnTo>
                <a:lnTo>
                  <a:pt x="549102" y="217150"/>
                </a:lnTo>
                <a:lnTo>
                  <a:pt x="552149" y="208975"/>
                </a:lnTo>
                <a:lnTo>
                  <a:pt x="491540" y="208975"/>
                </a:lnTo>
                <a:lnTo>
                  <a:pt x="490593" y="143593"/>
                </a:lnTo>
                <a:lnTo>
                  <a:pt x="487457" y="129988"/>
                </a:lnTo>
                <a:lnTo>
                  <a:pt x="482238" y="117289"/>
                </a:lnTo>
                <a:lnTo>
                  <a:pt x="475099" y="105682"/>
                </a:lnTo>
                <a:lnTo>
                  <a:pt x="474497" y="104983"/>
                </a:lnTo>
                <a:close/>
              </a:path>
              <a:path w="821690" h="313055">
                <a:moveTo>
                  <a:pt x="401018" y="69402"/>
                </a:moveTo>
                <a:lnTo>
                  <a:pt x="362691" y="80475"/>
                </a:lnTo>
                <a:lnTo>
                  <a:pt x="333958" y="108235"/>
                </a:lnTo>
                <a:lnTo>
                  <a:pt x="319372" y="149700"/>
                </a:lnTo>
                <a:lnTo>
                  <a:pt x="318541" y="166558"/>
                </a:lnTo>
                <a:lnTo>
                  <a:pt x="321228" y="180092"/>
                </a:lnTo>
                <a:lnTo>
                  <a:pt x="341760" y="215944"/>
                </a:lnTo>
                <a:lnTo>
                  <a:pt x="376395" y="238306"/>
                </a:lnTo>
                <a:lnTo>
                  <a:pt x="404685" y="243125"/>
                </a:lnTo>
                <a:lnTo>
                  <a:pt x="431800" y="242820"/>
                </a:lnTo>
                <a:lnTo>
                  <a:pt x="439394" y="235061"/>
                </a:lnTo>
                <a:lnTo>
                  <a:pt x="439178" y="216239"/>
                </a:lnTo>
                <a:lnTo>
                  <a:pt x="431431" y="208657"/>
                </a:lnTo>
                <a:lnTo>
                  <a:pt x="399307" y="208645"/>
                </a:lnTo>
                <a:lnTo>
                  <a:pt x="386687" y="205638"/>
                </a:lnTo>
                <a:lnTo>
                  <a:pt x="358671" y="178575"/>
                </a:lnTo>
                <a:lnTo>
                  <a:pt x="352827" y="147396"/>
                </a:lnTo>
                <a:lnTo>
                  <a:pt x="356360" y="135723"/>
                </a:lnTo>
                <a:lnTo>
                  <a:pt x="384725" y="109899"/>
                </a:lnTo>
                <a:lnTo>
                  <a:pt x="417088" y="104983"/>
                </a:lnTo>
                <a:lnTo>
                  <a:pt x="474497" y="104983"/>
                </a:lnTo>
                <a:lnTo>
                  <a:pt x="466202" y="95353"/>
                </a:lnTo>
                <a:lnTo>
                  <a:pt x="455709" y="86489"/>
                </a:lnTo>
                <a:lnTo>
                  <a:pt x="443782" y="79275"/>
                </a:lnTo>
                <a:lnTo>
                  <a:pt x="430583" y="73899"/>
                </a:lnTo>
                <a:lnTo>
                  <a:pt x="416275" y="70545"/>
                </a:lnTo>
                <a:lnTo>
                  <a:pt x="401018" y="69402"/>
                </a:lnTo>
                <a:close/>
              </a:path>
              <a:path w="821690" h="313055">
                <a:moveTo>
                  <a:pt x="500664" y="34313"/>
                </a:moveTo>
                <a:lnTo>
                  <a:pt x="416755" y="34313"/>
                </a:lnTo>
                <a:lnTo>
                  <a:pt x="430809" y="36520"/>
                </a:lnTo>
                <a:lnTo>
                  <a:pt x="444286" y="40287"/>
                </a:lnTo>
                <a:lnTo>
                  <a:pt x="480304" y="60067"/>
                </a:lnTo>
                <a:lnTo>
                  <a:pt x="507696" y="90724"/>
                </a:lnTo>
                <a:lnTo>
                  <a:pt x="523903" y="129988"/>
                </a:lnTo>
                <a:lnTo>
                  <a:pt x="527183" y="159552"/>
                </a:lnTo>
                <a:lnTo>
                  <a:pt x="526175" y="172345"/>
                </a:lnTo>
                <a:lnTo>
                  <a:pt x="523850" y="184904"/>
                </a:lnTo>
                <a:lnTo>
                  <a:pt x="520227" y="197142"/>
                </a:lnTo>
                <a:lnTo>
                  <a:pt x="515327" y="208975"/>
                </a:lnTo>
                <a:lnTo>
                  <a:pt x="552149" y="208975"/>
                </a:lnTo>
                <a:lnTo>
                  <a:pt x="560895" y="167524"/>
                </a:lnTo>
                <a:lnTo>
                  <a:pt x="561389" y="154120"/>
                </a:lnTo>
                <a:lnTo>
                  <a:pt x="560570" y="140023"/>
                </a:lnTo>
                <a:lnTo>
                  <a:pt x="550905" y="100114"/>
                </a:lnTo>
                <a:lnTo>
                  <a:pt x="531306" y="64923"/>
                </a:lnTo>
                <a:lnTo>
                  <a:pt x="502908" y="35919"/>
                </a:lnTo>
                <a:lnTo>
                  <a:pt x="500664" y="34313"/>
                </a:lnTo>
                <a:close/>
              </a:path>
              <a:path w="821690" h="313055">
                <a:moveTo>
                  <a:pt x="431419" y="208645"/>
                </a:moveTo>
                <a:lnTo>
                  <a:pt x="399360" y="208657"/>
                </a:lnTo>
                <a:lnTo>
                  <a:pt x="431431" y="208657"/>
                </a:lnTo>
                <a:close/>
              </a:path>
              <a:path w="821690" h="313055">
                <a:moveTo>
                  <a:pt x="761301" y="69326"/>
                </a:moveTo>
                <a:lnTo>
                  <a:pt x="751878" y="69326"/>
                </a:lnTo>
                <a:lnTo>
                  <a:pt x="674293" y="69664"/>
                </a:lnTo>
                <a:lnTo>
                  <a:pt x="635514" y="83522"/>
                </a:lnTo>
                <a:lnTo>
                  <a:pt x="608890" y="113460"/>
                </a:lnTo>
                <a:lnTo>
                  <a:pt x="595541" y="153666"/>
                </a:lnTo>
                <a:lnTo>
                  <a:pt x="576935" y="281085"/>
                </a:lnTo>
                <a:lnTo>
                  <a:pt x="578294" y="285746"/>
                </a:lnTo>
                <a:lnTo>
                  <a:pt x="585012" y="293531"/>
                </a:lnTo>
                <a:lnTo>
                  <a:pt x="589432" y="295551"/>
                </a:lnTo>
                <a:lnTo>
                  <a:pt x="813625" y="295741"/>
                </a:lnTo>
                <a:lnTo>
                  <a:pt x="821309" y="288083"/>
                </a:lnTo>
                <a:lnTo>
                  <a:pt x="821334" y="269249"/>
                </a:lnTo>
                <a:lnTo>
                  <a:pt x="813650" y="261565"/>
                </a:lnTo>
                <a:lnTo>
                  <a:pt x="614349" y="261388"/>
                </a:lnTo>
                <a:lnTo>
                  <a:pt x="629379" y="158478"/>
                </a:lnTo>
                <a:lnTo>
                  <a:pt x="645516" y="120242"/>
                </a:lnTo>
                <a:lnTo>
                  <a:pt x="682167" y="103514"/>
                </a:lnTo>
                <a:lnTo>
                  <a:pt x="768972" y="103514"/>
                </a:lnTo>
                <a:lnTo>
                  <a:pt x="768972" y="76996"/>
                </a:lnTo>
                <a:lnTo>
                  <a:pt x="761301" y="69326"/>
                </a:lnTo>
                <a:close/>
              </a:path>
              <a:path w="821690" h="313055">
                <a:moveTo>
                  <a:pt x="768972" y="103514"/>
                </a:moveTo>
                <a:lnTo>
                  <a:pt x="734796" y="103514"/>
                </a:lnTo>
                <a:lnTo>
                  <a:pt x="734796" y="235505"/>
                </a:lnTo>
                <a:lnTo>
                  <a:pt x="742467" y="243189"/>
                </a:lnTo>
                <a:lnTo>
                  <a:pt x="761288" y="243189"/>
                </a:lnTo>
                <a:lnTo>
                  <a:pt x="768972" y="235505"/>
                </a:lnTo>
                <a:lnTo>
                  <a:pt x="768972" y="103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7754" y="250169"/>
            <a:ext cx="1294925" cy="26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94500" y="303676"/>
            <a:ext cx="274066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500" spc="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5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ОВЕР</a:t>
            </a:r>
            <a:r>
              <a:rPr sz="1500" spc="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500" spc="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</a:t>
            </a:r>
            <a:r>
              <a:rPr sz="1500" b="1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</a:t>
            </a:r>
            <a:r>
              <a:rPr sz="1500" b="1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D24F5B0-3C59-C1F1-DD84-ACBD46C29181}"/>
              </a:ext>
            </a:extLst>
          </p:cNvPr>
          <p:cNvGrpSpPr/>
          <p:nvPr/>
        </p:nvGrpSpPr>
        <p:grpSpPr>
          <a:xfrm>
            <a:off x="580243" y="3463925"/>
            <a:ext cx="9491345" cy="2457450"/>
            <a:chOff x="601026" y="3444130"/>
            <a:chExt cx="9491345" cy="2457450"/>
          </a:xfrm>
        </p:grpSpPr>
        <p:sp>
          <p:nvSpPr>
            <p:cNvPr id="6" name="object 6"/>
            <p:cNvSpPr/>
            <p:nvPr/>
          </p:nvSpPr>
          <p:spPr>
            <a:xfrm>
              <a:off x="601026" y="3444130"/>
              <a:ext cx="9491345" cy="2457450"/>
            </a:xfrm>
            <a:custGeom>
              <a:avLst/>
              <a:gdLst/>
              <a:ahLst/>
              <a:cxnLst/>
              <a:rect l="l" t="t" r="r" b="b"/>
              <a:pathLst>
                <a:path w="9491345" h="2457450">
                  <a:moveTo>
                    <a:pt x="69862" y="0"/>
                  </a:moveTo>
                  <a:lnTo>
                    <a:pt x="28643" y="1187"/>
                  </a:lnTo>
                  <a:lnTo>
                    <a:pt x="835" y="32052"/>
                  </a:lnTo>
                  <a:lnTo>
                    <a:pt x="0" y="2387041"/>
                  </a:lnTo>
                  <a:lnTo>
                    <a:pt x="148" y="2410667"/>
                  </a:lnTo>
                  <a:lnTo>
                    <a:pt x="9496" y="2448892"/>
                  </a:lnTo>
                  <a:lnTo>
                    <a:pt x="50894" y="2456833"/>
                  </a:lnTo>
                  <a:lnTo>
                    <a:pt x="9421444" y="2456903"/>
                  </a:lnTo>
                  <a:lnTo>
                    <a:pt x="9445070" y="2456755"/>
                  </a:lnTo>
                  <a:lnTo>
                    <a:pt x="9483295" y="2447407"/>
                  </a:lnTo>
                  <a:lnTo>
                    <a:pt x="9491236" y="2406009"/>
                  </a:lnTo>
                  <a:lnTo>
                    <a:pt x="9491306" y="69850"/>
                  </a:lnTo>
                  <a:lnTo>
                    <a:pt x="9491158" y="46226"/>
                  </a:lnTo>
                  <a:lnTo>
                    <a:pt x="9481807" y="8007"/>
                  </a:lnTo>
                  <a:lnTo>
                    <a:pt x="9440398" y="70"/>
                  </a:lnTo>
                  <a:lnTo>
                    <a:pt x="69862" y="0"/>
                  </a:lnTo>
                  <a:close/>
                </a:path>
              </a:pathLst>
            </a:custGeom>
            <a:ln w="12699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C84C8DF0-1B47-7F15-D03B-6313EFF5BF5D}"/>
                </a:ext>
              </a:extLst>
            </p:cNvPr>
            <p:cNvGrpSpPr/>
            <p:nvPr/>
          </p:nvGrpSpPr>
          <p:grpSpPr>
            <a:xfrm>
              <a:off x="715962" y="3487538"/>
              <a:ext cx="9261475" cy="2312341"/>
              <a:chOff x="747003" y="3306461"/>
              <a:chExt cx="9261475" cy="2312341"/>
            </a:xfrm>
          </p:grpSpPr>
          <p:sp>
            <p:nvSpPr>
              <p:cNvPr id="10" name="object 10"/>
              <p:cNvSpPr txBox="1"/>
              <p:nvPr/>
            </p:nvSpPr>
            <p:spPr>
              <a:xfrm>
                <a:off x="1009799" y="3848103"/>
                <a:ext cx="3656329" cy="156709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228600" indent="-228600">
                  <a:lnSpc>
                    <a:spcPct val="100000"/>
                  </a:lnSpc>
                  <a:buClr>
                    <a:srgbClr val="0070C0"/>
                  </a:buClr>
                  <a:buFont typeface="Wingdings" panose="05000000000000000000" pitchFamily="2" charset="2"/>
                  <a:buChar char="q"/>
                  <a:tabLst>
                    <a:tab pos="228600" algn="l"/>
                  </a:tabLst>
                </a:pP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сновны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sz="12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</a:t>
                </a:r>
                <a:r>
                  <a:rPr sz="1200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дени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</a:t>
                </a:r>
                <a:r>
                  <a:rPr sz="12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</a:t>
                </a:r>
                <a:r>
                  <a:rPr sz="12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организаци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</a:p>
              <a:p>
                <a:pPr marL="228600" indent="-228600">
                  <a:lnSpc>
                    <a:spcPct val="100000"/>
                  </a:lnSpc>
                  <a:spcBef>
                    <a:spcPts val="425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q"/>
                  <a:tabLst>
                    <a:tab pos="228600" algn="l"/>
                  </a:tabLst>
                </a:pPr>
                <a:r>
                  <a:rPr sz="1200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</a:t>
                </a:r>
                <a:r>
                  <a:rPr sz="1200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лни</a:t>
                </a:r>
                <a:r>
                  <a:rPr sz="1200" spc="-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</a:t>
                </a:r>
                <a:r>
                  <a:rPr sz="1200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льны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sz="12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проверк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sz="12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87350" indent="-171450">
                  <a:lnSpc>
                    <a:spcPct val="100000"/>
                  </a:lnSpc>
                  <a:spcBef>
                    <a:spcPts val="28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§"/>
                </a:pP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юридич</a:t>
                </a:r>
                <a:r>
                  <a:rPr sz="1200" spc="-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ски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й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адр</a:t>
                </a:r>
                <a:r>
                  <a:rPr sz="1200" spc="-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</a:p>
              <a:p>
                <a:pPr marL="387350" indent="-171450">
                  <a:lnSpc>
                    <a:spcPct val="100000"/>
                  </a:lnSpc>
                  <a:buClr>
                    <a:srgbClr val="0070C0"/>
                  </a:buClr>
                  <a:buFont typeface="Wingdings" panose="05000000000000000000" pitchFamily="2" charset="2"/>
                  <a:buChar char="§"/>
                </a:pPr>
                <a:r>
                  <a:rPr sz="1200" spc="-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</a:t>
                </a:r>
                <a:r>
                  <a:rPr sz="1200" spc="-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ов</a:t>
                </a:r>
                <a:r>
                  <a:rPr sz="1200" spc="-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</a:t>
                </a:r>
                <a:r>
                  <a:rPr sz="1200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</a:t>
                </a:r>
                <a:r>
                  <a:rPr sz="1200" spc="-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й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ил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учр</a:t>
                </a:r>
                <a:r>
                  <a:rPr sz="1200" spc="-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</a:t>
                </a:r>
                <a:r>
                  <a:rPr sz="1200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</a:t>
                </a:r>
                <a:r>
                  <a:rPr sz="1200" spc="-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й</a:t>
                </a:r>
              </a:p>
              <a:p>
                <a:pPr marL="387350" indent="-171450">
                  <a:lnSpc>
                    <a:spcPct val="100000"/>
                  </a:lnSpc>
                  <a:buClr>
                    <a:srgbClr val="0070C0"/>
                  </a:buClr>
                  <a:buFont typeface="Wingdings" panose="05000000000000000000" pitchFamily="2" charset="2"/>
                  <a:buChar char="§"/>
                </a:pPr>
                <a:r>
                  <a:rPr lang="ru-RU"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исквалифицированны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</a:t>
                </a:r>
              </a:p>
              <a:p>
                <a:pPr marL="387350" indent="-171450">
                  <a:lnSpc>
                    <a:spcPct val="100000"/>
                  </a:lnSpc>
                  <a:buClr>
                    <a:srgbClr val="0070C0"/>
                  </a:buClr>
                  <a:buFont typeface="Wingdings" panose="05000000000000000000" pitchFamily="2" charset="2"/>
                  <a:buChar char="§"/>
                </a:pPr>
                <a:r>
                  <a:rPr lang="ru-RU"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ад</a:t>
                </a:r>
                <a:r>
                  <a:rPr sz="1200" spc="-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</a:t>
                </a:r>
                <a:r>
                  <a:rPr sz="1200" spc="-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енно</a:t>
                </a:r>
                <a:r>
                  <a:rPr sz="1200" spc="-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ь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налога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</a:p>
              <a:p>
                <a:pPr marL="387350" indent="-171450">
                  <a:lnSpc>
                    <a:spcPct val="100000"/>
                  </a:lnSpc>
                  <a:buClr>
                    <a:srgbClr val="0070C0"/>
                  </a:buClr>
                  <a:buFont typeface="Wingdings" panose="05000000000000000000" pitchFamily="2" charset="2"/>
                  <a:buChar char="§"/>
                </a:pPr>
                <a:r>
                  <a:rPr lang="ru-RU"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</a:t>
                </a:r>
                <a:r>
                  <a:rPr sz="1200" spc="-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</a:t>
                </a:r>
                <a:r>
                  <a:rPr sz="1200" spc="-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sz="1200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оверно</a:t>
                </a:r>
                <a:r>
                  <a:rPr sz="1200" spc="-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ь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реги</a:t>
                </a:r>
                <a:r>
                  <a:rPr sz="1200" spc="-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трационны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</a:t>
                </a:r>
                <a:r>
                  <a:rPr sz="1200" spc="-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дени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й</a:t>
                </a:r>
              </a:p>
              <a:p>
                <a:pPr marL="387350" indent="-171450">
                  <a:lnSpc>
                    <a:spcPct val="100000"/>
                  </a:lnSpc>
                  <a:buClr>
                    <a:srgbClr val="0070C0"/>
                  </a:buClr>
                  <a:buFont typeface="Wingdings" panose="05000000000000000000" pitchFamily="2" charset="2"/>
                  <a:buChar char="§"/>
                </a:pPr>
                <a:r>
                  <a:rPr lang="ru-RU"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бы</a:t>
                </a:r>
                <a:r>
                  <a:rPr sz="1200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очно</a:t>
                </a:r>
                <a:r>
                  <a:rPr sz="1200" spc="-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ь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</a:t>
                </a:r>
                <a:r>
                  <a:rPr sz="1200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</a:t>
                </a:r>
                <a:r>
                  <a:rPr sz="1200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</a:t>
                </a:r>
                <a:r>
                  <a:rPr sz="1200" spc="-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льно</a:t>
                </a:r>
                <a:r>
                  <a:rPr sz="1200" spc="-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</a:t>
                </a:r>
                <a:r>
                  <a:rPr sz="1200" spc="-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sz="1200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</a:t>
                </a:r>
                <a:r>
                  <a:rPr sz="1200" spc="-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ени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</a:t>
                </a:r>
                <a:r>
                  <a:rPr sz="1200" spc="-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</a:t>
                </a:r>
              </a:p>
            </p:txBody>
          </p:sp>
          <p:sp>
            <p:nvSpPr>
              <p:cNvPr id="11" name="object 11"/>
              <p:cNvSpPr txBox="1"/>
              <p:nvPr/>
            </p:nvSpPr>
            <p:spPr>
              <a:xfrm>
                <a:off x="1009799" y="5434136"/>
                <a:ext cx="1913889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71450" indent="-171450">
                  <a:lnSpc>
                    <a:spcPct val="100000"/>
                  </a:lnSpc>
                  <a:buClr>
                    <a:srgbClr val="0070C0"/>
                  </a:buClr>
                  <a:buFont typeface="Wingdings" panose="05000000000000000000" pitchFamily="2" charset="2"/>
                  <a:buChar char="q"/>
                  <a:tabLst>
                    <a:tab pos="228600" algn="l"/>
                  </a:tabLst>
                </a:pP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</a:t>
                </a:r>
                <a:r>
                  <a:rPr sz="1200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дени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</a:t>
                </a:r>
                <a:r>
                  <a:rPr sz="12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sz="12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банкр</a:t>
                </a:r>
                <a:r>
                  <a:rPr sz="1200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sz="1200" spc="-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тв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</a:p>
            </p:txBody>
          </p:sp>
          <p:sp>
            <p:nvSpPr>
              <p:cNvPr id="12" name="object 12"/>
              <p:cNvSpPr txBox="1"/>
              <p:nvPr/>
            </p:nvSpPr>
            <p:spPr>
              <a:xfrm>
                <a:off x="5221800" y="3848103"/>
                <a:ext cx="3807460" cy="154914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271463" indent="-271463">
                  <a:lnSpc>
                    <a:spcPct val="100000"/>
                  </a:lnSpc>
                  <a:buClr>
                    <a:srgbClr val="0070C0"/>
                  </a:buClr>
                  <a:buFont typeface="Wingdings" panose="05000000000000000000" pitchFamily="2" charset="2"/>
                  <a:buChar char="q"/>
                  <a:tabLst>
                    <a:tab pos="228600" algn="l"/>
                  </a:tabLst>
                </a:pP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Признак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sz="12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активно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sz="12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sz="12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</a:t>
                </a:r>
                <a:r>
                  <a:rPr sz="1200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дни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sz="12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sz="12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sz="1200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яце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</a:p>
              <a:p>
                <a:pPr marL="271463" indent="-271463">
                  <a:lnSpc>
                    <a:spcPct val="100000"/>
                  </a:lnSpc>
                  <a:spcBef>
                    <a:spcPts val="425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q"/>
                  <a:tabLst>
                    <a:tab pos="228600" algn="l"/>
                  </a:tabLst>
                </a:pP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Член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тв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sz="12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</a:t>
                </a:r>
              </a:p>
              <a:p>
                <a:pPr marL="271463" indent="-271463">
                  <a:lnSpc>
                    <a:spcPct val="100000"/>
                  </a:lnSpc>
                  <a:spcBef>
                    <a:spcPts val="425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q"/>
                  <a:tabLst>
                    <a:tab pos="228600" algn="l"/>
                  </a:tabLst>
                </a:pP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Проверк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sz="12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информаци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sz="12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sz="12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наличи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sz="12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арбитражны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sz="12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</a:t>
                </a:r>
                <a:r>
                  <a:rPr sz="1200" spc="-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 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sz="12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</a:t>
                </a:r>
                <a:r>
                  <a:rPr sz="1200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дни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sz="12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sz="12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sz="1200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яце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</a:p>
              <a:p>
                <a:pPr marL="271463" indent="-271463">
                  <a:lnSpc>
                    <a:spcPct val="100000"/>
                  </a:lnSpc>
                  <a:spcBef>
                    <a:spcPts val="425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q"/>
                  <a:tabLst>
                    <a:tab pos="228600" algn="l"/>
                  </a:tabLst>
                </a:pP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Анали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</a:t>
                </a:r>
                <a:r>
                  <a:rPr sz="12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хгал</a:t>
                </a:r>
                <a:r>
                  <a:rPr sz="1200" spc="-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ерс</a:t>
                </a:r>
                <a:r>
                  <a:rPr sz="1200" spc="-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й</a:t>
                </a:r>
                <a:r>
                  <a:rPr sz="12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тч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тно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sz="12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организаци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</a:p>
              <a:p>
                <a:pPr marL="271463" indent="-271463">
                  <a:lnSpc>
                    <a:spcPct val="100000"/>
                  </a:lnSpc>
                  <a:spcBef>
                    <a:spcPts val="425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q"/>
                  <a:tabLst>
                    <a:tab pos="228600" algn="l"/>
                  </a:tabLst>
                </a:pPr>
                <a:r>
                  <a:rPr sz="1200" spc="-6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sz="12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sz="12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упка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sz="12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44</a:t>
                </a:r>
                <a:r>
                  <a:rPr sz="12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ФЗ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sz="1200" spc="-3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223</a:t>
                </a:r>
                <a:r>
                  <a:rPr sz="12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</a:t>
                </a:r>
              </a:p>
              <a:p>
                <a:pPr marL="271463" indent="-271463">
                  <a:lnSpc>
                    <a:spcPct val="100000"/>
                  </a:lnSpc>
                  <a:spcBef>
                    <a:spcPts val="425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q"/>
                  <a:tabLst>
                    <a:tab pos="228600" algn="l"/>
                  </a:tabLst>
                </a:pPr>
                <a:r>
                  <a:rPr sz="1200" spc="-6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sz="1200" spc="-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омендаци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sz="12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sz="1200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200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</a:t>
                </a:r>
                <a:r>
                  <a:rPr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747003" y="3306461"/>
                <a:ext cx="9261475" cy="409575"/>
              </a:xfrm>
              <a:custGeom>
                <a:avLst/>
                <a:gdLst/>
                <a:ahLst/>
                <a:cxnLst/>
                <a:rect l="l" t="t" r="r" b="b"/>
                <a:pathLst>
                  <a:path w="9261475" h="409575">
                    <a:moveTo>
                      <a:pt x="71996" y="0"/>
                    </a:moveTo>
                    <a:lnTo>
                      <a:pt x="30438" y="1117"/>
                    </a:lnTo>
                    <a:lnTo>
                      <a:pt x="1146" y="30178"/>
                    </a:lnTo>
                    <a:lnTo>
                      <a:pt x="0" y="71534"/>
                    </a:lnTo>
                    <a:lnTo>
                      <a:pt x="2" y="337456"/>
                    </a:lnTo>
                    <a:lnTo>
                      <a:pt x="1117" y="378552"/>
                    </a:lnTo>
                    <a:lnTo>
                      <a:pt x="30178" y="407844"/>
                    </a:lnTo>
                    <a:lnTo>
                      <a:pt x="9188996" y="408990"/>
                    </a:lnTo>
                    <a:lnTo>
                      <a:pt x="9212716" y="408851"/>
                    </a:lnTo>
                    <a:lnTo>
                      <a:pt x="9251934" y="400048"/>
                    </a:lnTo>
                    <a:lnTo>
                      <a:pt x="9260845" y="361068"/>
                    </a:lnTo>
                    <a:lnTo>
                      <a:pt x="9260992" y="337456"/>
                    </a:lnTo>
                    <a:lnTo>
                      <a:pt x="9260989" y="71534"/>
                    </a:lnTo>
                    <a:lnTo>
                      <a:pt x="9259874" y="30438"/>
                    </a:lnTo>
                    <a:lnTo>
                      <a:pt x="9230813" y="1146"/>
                    </a:lnTo>
                    <a:lnTo>
                      <a:pt x="71996" y="0"/>
                    </a:lnTo>
                    <a:close/>
                  </a:path>
                </a:pathLst>
              </a:custGeom>
              <a:solidFill>
                <a:srgbClr val="EEF1E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 txBox="1"/>
              <p:nvPr/>
            </p:nvSpPr>
            <p:spPr>
              <a:xfrm>
                <a:off x="4613405" y="3409269"/>
                <a:ext cx="1701164" cy="2769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sz="1800" spc="-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Отч</a:t>
                </a:r>
                <a:r>
                  <a:rPr sz="1800" spc="-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</a:t>
                </a:r>
                <a:r>
                  <a:rPr sz="1800" spc="-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800" spc="-5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sz="1800" spc="-4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sz="1800" spc="-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</a:t>
                </a:r>
                <a:r>
                  <a:rPr sz="1800" spc="-5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</a:t>
                </a:r>
                <a:r>
                  <a:rPr sz="1800" spc="-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жит</a:t>
                </a:r>
                <a:r>
                  <a:rPr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p:grpSp>
      </p:grp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l="1023" t="5401" b="2745"/>
          <a:stretch/>
        </p:blipFill>
        <p:spPr>
          <a:xfrm>
            <a:off x="1338133" y="909576"/>
            <a:ext cx="8017133" cy="2377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6636" y="303676"/>
            <a:ext cx="23103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500" b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21600" y="243001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5">
                <a:moveTo>
                  <a:pt x="0" y="0"/>
                </a:moveTo>
                <a:lnTo>
                  <a:pt x="0" y="27720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987" y="199724"/>
            <a:ext cx="821690" cy="313055"/>
          </a:xfrm>
          <a:custGeom>
            <a:avLst/>
            <a:gdLst/>
            <a:ahLst/>
            <a:cxnLst/>
            <a:rect l="l" t="t" r="r" b="b"/>
            <a:pathLst>
              <a:path w="821690" h="313055">
                <a:moveTo>
                  <a:pt x="86372" y="243531"/>
                </a:moveTo>
                <a:lnTo>
                  <a:pt x="52197" y="243531"/>
                </a:lnTo>
                <a:lnTo>
                  <a:pt x="52209" y="287791"/>
                </a:lnTo>
                <a:lnTo>
                  <a:pt x="59893" y="295474"/>
                </a:lnTo>
                <a:lnTo>
                  <a:pt x="78714" y="295462"/>
                </a:lnTo>
                <a:lnTo>
                  <a:pt x="86385" y="287791"/>
                </a:lnTo>
                <a:lnTo>
                  <a:pt x="86372" y="243531"/>
                </a:lnTo>
                <a:close/>
              </a:path>
              <a:path w="821690" h="313055">
                <a:moveTo>
                  <a:pt x="207739" y="103514"/>
                </a:moveTo>
                <a:lnTo>
                  <a:pt x="86347" y="103514"/>
                </a:lnTo>
                <a:lnTo>
                  <a:pt x="147674" y="104236"/>
                </a:lnTo>
                <a:lnTo>
                  <a:pt x="159569" y="107890"/>
                </a:lnTo>
                <a:lnTo>
                  <a:pt x="185256" y="136340"/>
                </a:lnTo>
                <a:lnTo>
                  <a:pt x="190112" y="168796"/>
                </a:lnTo>
                <a:lnTo>
                  <a:pt x="185032" y="181853"/>
                </a:lnTo>
                <a:lnTo>
                  <a:pt x="153418" y="207295"/>
                </a:lnTo>
                <a:lnTo>
                  <a:pt x="7670" y="209381"/>
                </a:lnTo>
                <a:lnTo>
                  <a:pt x="0" y="217065"/>
                </a:lnTo>
                <a:lnTo>
                  <a:pt x="12" y="235886"/>
                </a:lnTo>
                <a:lnTo>
                  <a:pt x="7696" y="243570"/>
                </a:lnTo>
                <a:lnTo>
                  <a:pt x="86372" y="243531"/>
                </a:lnTo>
                <a:lnTo>
                  <a:pt x="143005" y="243393"/>
                </a:lnTo>
                <a:lnTo>
                  <a:pt x="181256" y="232117"/>
                </a:lnTo>
                <a:lnTo>
                  <a:pt x="209848" y="204148"/>
                </a:lnTo>
                <a:lnTo>
                  <a:pt x="224337" y="162662"/>
                </a:lnTo>
                <a:lnTo>
                  <a:pt x="225264" y="146379"/>
                </a:lnTo>
                <a:lnTo>
                  <a:pt x="222500" y="132322"/>
                </a:lnTo>
                <a:lnTo>
                  <a:pt x="217569" y="119177"/>
                </a:lnTo>
                <a:lnTo>
                  <a:pt x="210671" y="107142"/>
                </a:lnTo>
                <a:lnTo>
                  <a:pt x="207739" y="103514"/>
                </a:lnTo>
                <a:close/>
              </a:path>
              <a:path w="821690" h="313055">
                <a:moveTo>
                  <a:pt x="139026" y="69326"/>
                </a:moveTo>
                <a:lnTo>
                  <a:pt x="59880" y="69326"/>
                </a:lnTo>
                <a:lnTo>
                  <a:pt x="52209" y="76984"/>
                </a:lnTo>
                <a:lnTo>
                  <a:pt x="52082" y="183232"/>
                </a:lnTo>
                <a:lnTo>
                  <a:pt x="59690" y="190877"/>
                </a:lnTo>
                <a:lnTo>
                  <a:pt x="78524" y="190890"/>
                </a:lnTo>
                <a:lnTo>
                  <a:pt x="86207" y="183232"/>
                </a:lnTo>
                <a:lnTo>
                  <a:pt x="86347" y="103514"/>
                </a:lnTo>
                <a:lnTo>
                  <a:pt x="207739" y="103514"/>
                </a:lnTo>
                <a:lnTo>
                  <a:pt x="167352" y="74060"/>
                </a:lnTo>
                <a:lnTo>
                  <a:pt x="153580" y="70544"/>
                </a:lnTo>
                <a:lnTo>
                  <a:pt x="139026" y="69326"/>
                </a:lnTo>
                <a:close/>
              </a:path>
              <a:path w="821690" h="313055">
                <a:moveTo>
                  <a:pt x="392785" y="0"/>
                </a:moveTo>
                <a:lnTo>
                  <a:pt x="351787" y="8783"/>
                </a:lnTo>
                <a:lnTo>
                  <a:pt x="315538" y="27766"/>
                </a:lnTo>
                <a:lnTo>
                  <a:pt x="285578" y="55602"/>
                </a:lnTo>
                <a:lnTo>
                  <a:pt x="263452" y="90939"/>
                </a:lnTo>
                <a:lnTo>
                  <a:pt x="250699" y="132431"/>
                </a:lnTo>
                <a:lnTo>
                  <a:pt x="248292" y="164266"/>
                </a:lnTo>
                <a:lnTo>
                  <a:pt x="249445" y="177388"/>
                </a:lnTo>
                <a:lnTo>
                  <a:pt x="260807" y="218304"/>
                </a:lnTo>
                <a:lnTo>
                  <a:pt x="282184" y="253876"/>
                </a:lnTo>
                <a:lnTo>
                  <a:pt x="311933" y="282474"/>
                </a:lnTo>
                <a:lnTo>
                  <a:pt x="348413" y="302468"/>
                </a:lnTo>
                <a:lnTo>
                  <a:pt x="389982" y="312227"/>
                </a:lnTo>
                <a:lnTo>
                  <a:pt x="431050" y="312962"/>
                </a:lnTo>
                <a:lnTo>
                  <a:pt x="438734" y="305304"/>
                </a:lnTo>
                <a:lnTo>
                  <a:pt x="438759" y="286470"/>
                </a:lnTo>
                <a:lnTo>
                  <a:pt x="431101" y="278799"/>
                </a:lnTo>
                <a:lnTo>
                  <a:pt x="421678" y="278774"/>
                </a:lnTo>
                <a:lnTo>
                  <a:pt x="391328" y="278008"/>
                </a:lnTo>
                <a:lnTo>
                  <a:pt x="351449" y="266439"/>
                </a:lnTo>
                <a:lnTo>
                  <a:pt x="318436" y="242546"/>
                </a:lnTo>
                <a:lnTo>
                  <a:pt x="294817" y="208521"/>
                </a:lnTo>
                <a:lnTo>
                  <a:pt x="283121" y="166558"/>
                </a:lnTo>
                <a:lnTo>
                  <a:pt x="282309" y="151185"/>
                </a:lnTo>
                <a:lnTo>
                  <a:pt x="283656" y="137402"/>
                </a:lnTo>
                <a:lnTo>
                  <a:pt x="296532" y="99345"/>
                </a:lnTo>
                <a:lnTo>
                  <a:pt x="321386" y="68036"/>
                </a:lnTo>
                <a:lnTo>
                  <a:pt x="356580" y="45805"/>
                </a:lnTo>
                <a:lnTo>
                  <a:pt x="400474" y="34982"/>
                </a:lnTo>
                <a:lnTo>
                  <a:pt x="416755" y="34313"/>
                </a:lnTo>
                <a:lnTo>
                  <a:pt x="500664" y="34313"/>
                </a:lnTo>
                <a:lnTo>
                  <a:pt x="491682" y="27880"/>
                </a:lnTo>
                <a:lnTo>
                  <a:pt x="453316" y="9412"/>
                </a:lnTo>
                <a:lnTo>
                  <a:pt x="408797" y="559"/>
                </a:lnTo>
                <a:lnTo>
                  <a:pt x="392785" y="0"/>
                </a:lnTo>
                <a:close/>
              </a:path>
              <a:path w="821690" h="313055">
                <a:moveTo>
                  <a:pt x="474497" y="104983"/>
                </a:moveTo>
                <a:lnTo>
                  <a:pt x="417088" y="104983"/>
                </a:lnTo>
                <a:lnTo>
                  <a:pt x="430137" y="110063"/>
                </a:lnTo>
                <a:lnTo>
                  <a:pt x="441220" y="118257"/>
                </a:lnTo>
                <a:lnTo>
                  <a:pt x="449803" y="129026"/>
                </a:lnTo>
                <a:lnTo>
                  <a:pt x="455350" y="141834"/>
                </a:lnTo>
                <a:lnTo>
                  <a:pt x="457327" y="156143"/>
                </a:lnTo>
                <a:lnTo>
                  <a:pt x="457377" y="235492"/>
                </a:lnTo>
                <a:lnTo>
                  <a:pt x="465048" y="243150"/>
                </a:lnTo>
                <a:lnTo>
                  <a:pt x="531888" y="243150"/>
                </a:lnTo>
                <a:lnTo>
                  <a:pt x="537260" y="240064"/>
                </a:lnTo>
                <a:lnTo>
                  <a:pt x="543758" y="228532"/>
                </a:lnTo>
                <a:lnTo>
                  <a:pt x="549102" y="217150"/>
                </a:lnTo>
                <a:lnTo>
                  <a:pt x="552149" y="208975"/>
                </a:lnTo>
                <a:lnTo>
                  <a:pt x="491540" y="208975"/>
                </a:lnTo>
                <a:lnTo>
                  <a:pt x="490593" y="143593"/>
                </a:lnTo>
                <a:lnTo>
                  <a:pt x="487457" y="129988"/>
                </a:lnTo>
                <a:lnTo>
                  <a:pt x="482238" y="117289"/>
                </a:lnTo>
                <a:lnTo>
                  <a:pt x="475099" y="105682"/>
                </a:lnTo>
                <a:lnTo>
                  <a:pt x="474497" y="104983"/>
                </a:lnTo>
                <a:close/>
              </a:path>
              <a:path w="821690" h="313055">
                <a:moveTo>
                  <a:pt x="401018" y="69402"/>
                </a:moveTo>
                <a:lnTo>
                  <a:pt x="362691" y="80475"/>
                </a:lnTo>
                <a:lnTo>
                  <a:pt x="333958" y="108235"/>
                </a:lnTo>
                <a:lnTo>
                  <a:pt x="319372" y="149700"/>
                </a:lnTo>
                <a:lnTo>
                  <a:pt x="318541" y="166558"/>
                </a:lnTo>
                <a:lnTo>
                  <a:pt x="321228" y="180092"/>
                </a:lnTo>
                <a:lnTo>
                  <a:pt x="341760" y="215944"/>
                </a:lnTo>
                <a:lnTo>
                  <a:pt x="376395" y="238306"/>
                </a:lnTo>
                <a:lnTo>
                  <a:pt x="404685" y="243125"/>
                </a:lnTo>
                <a:lnTo>
                  <a:pt x="431800" y="242820"/>
                </a:lnTo>
                <a:lnTo>
                  <a:pt x="439394" y="235061"/>
                </a:lnTo>
                <a:lnTo>
                  <a:pt x="439178" y="216239"/>
                </a:lnTo>
                <a:lnTo>
                  <a:pt x="431431" y="208657"/>
                </a:lnTo>
                <a:lnTo>
                  <a:pt x="399307" y="208645"/>
                </a:lnTo>
                <a:lnTo>
                  <a:pt x="386687" y="205638"/>
                </a:lnTo>
                <a:lnTo>
                  <a:pt x="358671" y="178575"/>
                </a:lnTo>
                <a:lnTo>
                  <a:pt x="352827" y="147396"/>
                </a:lnTo>
                <a:lnTo>
                  <a:pt x="356360" y="135723"/>
                </a:lnTo>
                <a:lnTo>
                  <a:pt x="384725" y="109899"/>
                </a:lnTo>
                <a:lnTo>
                  <a:pt x="417088" y="104983"/>
                </a:lnTo>
                <a:lnTo>
                  <a:pt x="474497" y="104983"/>
                </a:lnTo>
                <a:lnTo>
                  <a:pt x="466202" y="95353"/>
                </a:lnTo>
                <a:lnTo>
                  <a:pt x="455709" y="86489"/>
                </a:lnTo>
                <a:lnTo>
                  <a:pt x="443782" y="79275"/>
                </a:lnTo>
                <a:lnTo>
                  <a:pt x="430583" y="73899"/>
                </a:lnTo>
                <a:lnTo>
                  <a:pt x="416275" y="70545"/>
                </a:lnTo>
                <a:lnTo>
                  <a:pt x="401018" y="69402"/>
                </a:lnTo>
                <a:close/>
              </a:path>
              <a:path w="821690" h="313055">
                <a:moveTo>
                  <a:pt x="500664" y="34313"/>
                </a:moveTo>
                <a:lnTo>
                  <a:pt x="416755" y="34313"/>
                </a:lnTo>
                <a:lnTo>
                  <a:pt x="430809" y="36520"/>
                </a:lnTo>
                <a:lnTo>
                  <a:pt x="444286" y="40287"/>
                </a:lnTo>
                <a:lnTo>
                  <a:pt x="480304" y="60067"/>
                </a:lnTo>
                <a:lnTo>
                  <a:pt x="507696" y="90724"/>
                </a:lnTo>
                <a:lnTo>
                  <a:pt x="523903" y="129988"/>
                </a:lnTo>
                <a:lnTo>
                  <a:pt x="527183" y="159552"/>
                </a:lnTo>
                <a:lnTo>
                  <a:pt x="526175" y="172345"/>
                </a:lnTo>
                <a:lnTo>
                  <a:pt x="523850" y="184904"/>
                </a:lnTo>
                <a:lnTo>
                  <a:pt x="520227" y="197142"/>
                </a:lnTo>
                <a:lnTo>
                  <a:pt x="515327" y="208975"/>
                </a:lnTo>
                <a:lnTo>
                  <a:pt x="552149" y="208975"/>
                </a:lnTo>
                <a:lnTo>
                  <a:pt x="560895" y="167524"/>
                </a:lnTo>
                <a:lnTo>
                  <a:pt x="561389" y="154120"/>
                </a:lnTo>
                <a:lnTo>
                  <a:pt x="560570" y="140023"/>
                </a:lnTo>
                <a:lnTo>
                  <a:pt x="550905" y="100114"/>
                </a:lnTo>
                <a:lnTo>
                  <a:pt x="531306" y="64923"/>
                </a:lnTo>
                <a:lnTo>
                  <a:pt x="502908" y="35919"/>
                </a:lnTo>
                <a:lnTo>
                  <a:pt x="500664" y="34313"/>
                </a:lnTo>
                <a:close/>
              </a:path>
              <a:path w="821690" h="313055">
                <a:moveTo>
                  <a:pt x="431419" y="208645"/>
                </a:moveTo>
                <a:lnTo>
                  <a:pt x="399360" y="208657"/>
                </a:lnTo>
                <a:lnTo>
                  <a:pt x="431431" y="208657"/>
                </a:lnTo>
                <a:close/>
              </a:path>
              <a:path w="821690" h="313055">
                <a:moveTo>
                  <a:pt x="761301" y="69326"/>
                </a:moveTo>
                <a:lnTo>
                  <a:pt x="751878" y="69326"/>
                </a:lnTo>
                <a:lnTo>
                  <a:pt x="674293" y="69664"/>
                </a:lnTo>
                <a:lnTo>
                  <a:pt x="635514" y="83522"/>
                </a:lnTo>
                <a:lnTo>
                  <a:pt x="608890" y="113460"/>
                </a:lnTo>
                <a:lnTo>
                  <a:pt x="595541" y="153666"/>
                </a:lnTo>
                <a:lnTo>
                  <a:pt x="576935" y="281085"/>
                </a:lnTo>
                <a:lnTo>
                  <a:pt x="578294" y="285746"/>
                </a:lnTo>
                <a:lnTo>
                  <a:pt x="585012" y="293531"/>
                </a:lnTo>
                <a:lnTo>
                  <a:pt x="589432" y="295551"/>
                </a:lnTo>
                <a:lnTo>
                  <a:pt x="813625" y="295741"/>
                </a:lnTo>
                <a:lnTo>
                  <a:pt x="821309" y="288083"/>
                </a:lnTo>
                <a:lnTo>
                  <a:pt x="821334" y="269249"/>
                </a:lnTo>
                <a:lnTo>
                  <a:pt x="813650" y="261565"/>
                </a:lnTo>
                <a:lnTo>
                  <a:pt x="614349" y="261388"/>
                </a:lnTo>
                <a:lnTo>
                  <a:pt x="629379" y="158478"/>
                </a:lnTo>
                <a:lnTo>
                  <a:pt x="645516" y="120242"/>
                </a:lnTo>
                <a:lnTo>
                  <a:pt x="682167" y="103514"/>
                </a:lnTo>
                <a:lnTo>
                  <a:pt x="768972" y="103514"/>
                </a:lnTo>
                <a:lnTo>
                  <a:pt x="768972" y="76996"/>
                </a:lnTo>
                <a:lnTo>
                  <a:pt x="761301" y="69326"/>
                </a:lnTo>
                <a:close/>
              </a:path>
              <a:path w="821690" h="313055">
                <a:moveTo>
                  <a:pt x="768972" y="103514"/>
                </a:moveTo>
                <a:lnTo>
                  <a:pt x="734796" y="103514"/>
                </a:lnTo>
                <a:lnTo>
                  <a:pt x="734796" y="235505"/>
                </a:lnTo>
                <a:lnTo>
                  <a:pt x="742467" y="243189"/>
                </a:lnTo>
                <a:lnTo>
                  <a:pt x="761288" y="243189"/>
                </a:lnTo>
                <a:lnTo>
                  <a:pt x="768972" y="235505"/>
                </a:lnTo>
                <a:lnTo>
                  <a:pt x="768972" y="103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7754" y="250169"/>
            <a:ext cx="1294925" cy="26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03900" y="303676"/>
            <a:ext cx="370174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sz="1500" b="1" spc="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ЛТИН</a:t>
            </a:r>
            <a:r>
              <a:rPr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500" spc="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15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5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</a:t>
            </a:r>
            <a:r>
              <a:rPr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 </a:t>
            </a:r>
            <a:r>
              <a:rPr sz="15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500" spc="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5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УПОК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00247" y="3609397"/>
            <a:ext cx="982980" cy="1333500"/>
          </a:xfrm>
          <a:custGeom>
            <a:avLst/>
            <a:gdLst/>
            <a:ahLst/>
            <a:cxnLst/>
            <a:rect l="l" t="t" r="r" b="b"/>
            <a:pathLst>
              <a:path w="982979" h="1333500">
                <a:moveTo>
                  <a:pt x="979157" y="0"/>
                </a:moveTo>
                <a:lnTo>
                  <a:pt x="151295" y="621830"/>
                </a:lnTo>
                <a:lnTo>
                  <a:pt x="784682" y="834237"/>
                </a:lnTo>
                <a:lnTo>
                  <a:pt x="0" y="1328420"/>
                </a:lnTo>
                <a:lnTo>
                  <a:pt x="2882" y="1333042"/>
                </a:lnTo>
                <a:lnTo>
                  <a:pt x="797305" y="832726"/>
                </a:lnTo>
                <a:lnTo>
                  <a:pt x="162852" y="619975"/>
                </a:lnTo>
                <a:lnTo>
                  <a:pt x="982421" y="4356"/>
                </a:lnTo>
                <a:lnTo>
                  <a:pt x="979157" y="0"/>
                </a:lnTo>
                <a:close/>
              </a:path>
            </a:pathLst>
          </a:custGeom>
          <a:solidFill>
            <a:srgbClr val="00A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1316" y="2219928"/>
            <a:ext cx="807720" cy="976630"/>
          </a:xfrm>
          <a:custGeom>
            <a:avLst/>
            <a:gdLst/>
            <a:ahLst/>
            <a:cxnLst/>
            <a:rect l="l" t="t" r="r" b="b"/>
            <a:pathLst>
              <a:path w="807720" h="976630">
                <a:moveTo>
                  <a:pt x="2768" y="0"/>
                </a:moveTo>
                <a:lnTo>
                  <a:pt x="0" y="4686"/>
                </a:lnTo>
                <a:lnTo>
                  <a:pt x="797547" y="477151"/>
                </a:lnTo>
                <a:lnTo>
                  <a:pt x="174307" y="971969"/>
                </a:lnTo>
                <a:lnTo>
                  <a:pt x="177698" y="976223"/>
                </a:lnTo>
                <a:lnTo>
                  <a:pt x="807110" y="476516"/>
                </a:lnTo>
                <a:lnTo>
                  <a:pt x="2768" y="0"/>
                </a:lnTo>
                <a:close/>
              </a:path>
            </a:pathLst>
          </a:custGeom>
          <a:solidFill>
            <a:srgbClr val="00A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55484" y="1947323"/>
            <a:ext cx="665480" cy="2398395"/>
          </a:xfrm>
          <a:custGeom>
            <a:avLst/>
            <a:gdLst/>
            <a:ahLst/>
            <a:cxnLst/>
            <a:rect l="l" t="t" r="r" b="b"/>
            <a:pathLst>
              <a:path w="665479" h="2398395">
                <a:moveTo>
                  <a:pt x="661034" y="0"/>
                </a:moveTo>
                <a:lnTo>
                  <a:pt x="41782" y="812977"/>
                </a:lnTo>
                <a:lnTo>
                  <a:pt x="0" y="1508963"/>
                </a:lnTo>
                <a:lnTo>
                  <a:pt x="45554" y="1854403"/>
                </a:lnTo>
                <a:lnTo>
                  <a:pt x="334340" y="2398141"/>
                </a:lnTo>
                <a:lnTo>
                  <a:pt x="339140" y="2395575"/>
                </a:lnTo>
                <a:lnTo>
                  <a:pt x="50901" y="1853196"/>
                </a:lnTo>
                <a:lnTo>
                  <a:pt x="5422" y="1508785"/>
                </a:lnTo>
                <a:lnTo>
                  <a:pt x="47129" y="814958"/>
                </a:lnTo>
                <a:lnTo>
                  <a:pt x="665352" y="3289"/>
                </a:lnTo>
                <a:lnTo>
                  <a:pt x="661034" y="0"/>
                </a:lnTo>
                <a:close/>
              </a:path>
            </a:pathLst>
          </a:custGeom>
          <a:solidFill>
            <a:srgbClr val="00A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16839" y="4914676"/>
            <a:ext cx="885825" cy="97155"/>
          </a:xfrm>
          <a:custGeom>
            <a:avLst/>
            <a:gdLst/>
            <a:ahLst/>
            <a:cxnLst/>
            <a:rect l="l" t="t" r="r" b="b"/>
            <a:pathLst>
              <a:path w="885825" h="97154">
                <a:moveTo>
                  <a:pt x="800" y="0"/>
                </a:moveTo>
                <a:lnTo>
                  <a:pt x="0" y="5372"/>
                </a:lnTo>
                <a:lnTo>
                  <a:pt x="607872" y="96558"/>
                </a:lnTo>
                <a:lnTo>
                  <a:pt x="630329" y="91020"/>
                </a:lnTo>
                <a:lnTo>
                  <a:pt x="607618" y="91020"/>
                </a:lnTo>
                <a:lnTo>
                  <a:pt x="800" y="0"/>
                </a:lnTo>
                <a:close/>
              </a:path>
              <a:path w="885825" h="97154">
                <a:moveTo>
                  <a:pt x="884199" y="22809"/>
                </a:moveTo>
                <a:lnTo>
                  <a:pt x="607618" y="91020"/>
                </a:lnTo>
                <a:lnTo>
                  <a:pt x="630329" y="91020"/>
                </a:lnTo>
                <a:lnTo>
                  <a:pt x="885494" y="28105"/>
                </a:lnTo>
                <a:lnTo>
                  <a:pt x="884199" y="22809"/>
                </a:lnTo>
                <a:close/>
              </a:path>
            </a:pathLst>
          </a:custGeom>
          <a:solidFill>
            <a:srgbClr val="00A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87816" y="2667539"/>
            <a:ext cx="2934970" cy="2050414"/>
          </a:xfrm>
          <a:custGeom>
            <a:avLst/>
            <a:gdLst/>
            <a:ahLst/>
            <a:cxnLst/>
            <a:rect l="l" t="t" r="r" b="b"/>
            <a:pathLst>
              <a:path w="2934970" h="2050414">
                <a:moveTo>
                  <a:pt x="1244" y="0"/>
                </a:moveTo>
                <a:lnTo>
                  <a:pt x="0" y="5308"/>
                </a:lnTo>
                <a:lnTo>
                  <a:pt x="777887" y="187426"/>
                </a:lnTo>
                <a:lnTo>
                  <a:pt x="1768271" y="528916"/>
                </a:lnTo>
                <a:lnTo>
                  <a:pt x="2591663" y="946302"/>
                </a:lnTo>
                <a:lnTo>
                  <a:pt x="2927375" y="1248054"/>
                </a:lnTo>
                <a:lnTo>
                  <a:pt x="2321534" y="2046998"/>
                </a:lnTo>
                <a:lnTo>
                  <a:pt x="2325878" y="2050288"/>
                </a:lnTo>
                <a:lnTo>
                  <a:pt x="2934728" y="1247343"/>
                </a:lnTo>
                <a:lnTo>
                  <a:pt x="2595041" y="942009"/>
                </a:lnTo>
                <a:lnTo>
                  <a:pt x="1770379" y="523913"/>
                </a:lnTo>
                <a:lnTo>
                  <a:pt x="779398" y="182194"/>
                </a:lnTo>
                <a:lnTo>
                  <a:pt x="1244" y="0"/>
                </a:lnTo>
                <a:close/>
              </a:path>
            </a:pathLst>
          </a:custGeom>
          <a:solidFill>
            <a:srgbClr val="00A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5600" y="1675470"/>
            <a:ext cx="2598420" cy="3268979"/>
          </a:xfrm>
          <a:custGeom>
            <a:avLst/>
            <a:gdLst/>
            <a:ahLst/>
            <a:cxnLst/>
            <a:rect l="l" t="t" r="r" b="b"/>
            <a:pathLst>
              <a:path w="2598420" h="3268979">
                <a:moveTo>
                  <a:pt x="752913" y="420928"/>
                </a:moveTo>
                <a:lnTo>
                  <a:pt x="715683" y="420928"/>
                </a:lnTo>
                <a:lnTo>
                  <a:pt x="1594777" y="549211"/>
                </a:lnTo>
                <a:lnTo>
                  <a:pt x="1768995" y="1518564"/>
                </a:lnTo>
                <a:lnTo>
                  <a:pt x="1769059" y="2554249"/>
                </a:lnTo>
                <a:lnTo>
                  <a:pt x="1613420" y="3264077"/>
                </a:lnTo>
                <a:lnTo>
                  <a:pt x="1612430" y="3268675"/>
                </a:lnTo>
                <a:lnTo>
                  <a:pt x="1637829" y="3260661"/>
                </a:lnTo>
                <a:lnTo>
                  <a:pt x="1619745" y="3260661"/>
                </a:lnTo>
                <a:lnTo>
                  <a:pt x="1774444" y="2554833"/>
                </a:lnTo>
                <a:lnTo>
                  <a:pt x="1774393" y="1518069"/>
                </a:lnTo>
                <a:lnTo>
                  <a:pt x="1600212" y="548766"/>
                </a:lnTo>
                <a:lnTo>
                  <a:pt x="1619045" y="543585"/>
                </a:lnTo>
                <a:lnTo>
                  <a:pt x="1598523" y="543585"/>
                </a:lnTo>
                <a:lnTo>
                  <a:pt x="1598408" y="543356"/>
                </a:lnTo>
                <a:lnTo>
                  <a:pt x="1592326" y="543356"/>
                </a:lnTo>
                <a:lnTo>
                  <a:pt x="752913" y="420928"/>
                </a:lnTo>
                <a:close/>
              </a:path>
              <a:path w="2598420" h="3268979">
                <a:moveTo>
                  <a:pt x="2324310" y="352869"/>
                </a:moveTo>
                <a:lnTo>
                  <a:pt x="2312225" y="352869"/>
                </a:lnTo>
                <a:lnTo>
                  <a:pt x="2395385" y="1021867"/>
                </a:lnTo>
                <a:lnTo>
                  <a:pt x="2592654" y="1936076"/>
                </a:lnTo>
                <a:lnTo>
                  <a:pt x="2403017" y="2766644"/>
                </a:lnTo>
                <a:lnTo>
                  <a:pt x="2323719" y="3038551"/>
                </a:lnTo>
                <a:lnTo>
                  <a:pt x="1619745" y="3260661"/>
                </a:lnTo>
                <a:lnTo>
                  <a:pt x="1637829" y="3260661"/>
                </a:lnTo>
                <a:lnTo>
                  <a:pt x="2328113" y="3042869"/>
                </a:lnTo>
                <a:lnTo>
                  <a:pt x="2408301" y="2768015"/>
                </a:lnTo>
                <a:lnTo>
                  <a:pt x="2598216" y="1936127"/>
                </a:lnTo>
                <a:lnTo>
                  <a:pt x="2400731" y="1020952"/>
                </a:lnTo>
                <a:lnTo>
                  <a:pt x="2317775" y="353428"/>
                </a:lnTo>
                <a:lnTo>
                  <a:pt x="2325117" y="353428"/>
                </a:lnTo>
                <a:lnTo>
                  <a:pt x="2324310" y="352869"/>
                </a:lnTo>
                <a:close/>
              </a:path>
              <a:path w="2598420" h="3268979">
                <a:moveTo>
                  <a:pt x="1324838" y="0"/>
                </a:moveTo>
                <a:lnTo>
                  <a:pt x="1322666" y="1485"/>
                </a:lnTo>
                <a:lnTo>
                  <a:pt x="324281" y="273062"/>
                </a:lnTo>
                <a:lnTo>
                  <a:pt x="329387" y="274993"/>
                </a:lnTo>
                <a:lnTo>
                  <a:pt x="0" y="994346"/>
                </a:lnTo>
                <a:lnTo>
                  <a:pt x="167081" y="1977770"/>
                </a:lnTo>
                <a:lnTo>
                  <a:pt x="3606" y="2669628"/>
                </a:lnTo>
                <a:lnTo>
                  <a:pt x="331533" y="2970822"/>
                </a:lnTo>
                <a:lnTo>
                  <a:pt x="733679" y="3246589"/>
                </a:lnTo>
                <a:lnTo>
                  <a:pt x="735083" y="3237191"/>
                </a:lnTo>
                <a:lnTo>
                  <a:pt x="729589" y="3237191"/>
                </a:lnTo>
                <a:lnTo>
                  <a:pt x="334911" y="2966580"/>
                </a:lnTo>
                <a:lnTo>
                  <a:pt x="9639" y="2667787"/>
                </a:lnTo>
                <a:lnTo>
                  <a:pt x="172618" y="1977948"/>
                </a:lnTo>
                <a:lnTo>
                  <a:pt x="5651" y="995083"/>
                </a:lnTo>
                <a:lnTo>
                  <a:pt x="334479" y="276948"/>
                </a:lnTo>
                <a:lnTo>
                  <a:pt x="349812" y="276948"/>
                </a:lnTo>
                <a:lnTo>
                  <a:pt x="341858" y="273926"/>
                </a:lnTo>
                <a:lnTo>
                  <a:pt x="1308735" y="10909"/>
                </a:lnTo>
                <a:lnTo>
                  <a:pt x="1318453" y="10909"/>
                </a:lnTo>
                <a:lnTo>
                  <a:pt x="1322768" y="7988"/>
                </a:lnTo>
                <a:lnTo>
                  <a:pt x="1379521" y="7988"/>
                </a:lnTo>
                <a:lnTo>
                  <a:pt x="1325575" y="1460"/>
                </a:lnTo>
                <a:lnTo>
                  <a:pt x="1324838" y="0"/>
                </a:lnTo>
                <a:close/>
              </a:path>
              <a:path w="2598420" h="3268979">
                <a:moveTo>
                  <a:pt x="349812" y="276948"/>
                </a:moveTo>
                <a:lnTo>
                  <a:pt x="334479" y="276948"/>
                </a:lnTo>
                <a:lnTo>
                  <a:pt x="710095" y="419607"/>
                </a:lnTo>
                <a:lnTo>
                  <a:pt x="778357" y="1177607"/>
                </a:lnTo>
                <a:lnTo>
                  <a:pt x="1013510" y="2076500"/>
                </a:lnTo>
                <a:lnTo>
                  <a:pt x="789686" y="2835325"/>
                </a:lnTo>
                <a:lnTo>
                  <a:pt x="729589" y="3237191"/>
                </a:lnTo>
                <a:lnTo>
                  <a:pt x="735083" y="3237191"/>
                </a:lnTo>
                <a:lnTo>
                  <a:pt x="794981" y="2836494"/>
                </a:lnTo>
                <a:lnTo>
                  <a:pt x="1019162" y="2076589"/>
                </a:lnTo>
                <a:lnTo>
                  <a:pt x="783704" y="1176667"/>
                </a:lnTo>
                <a:lnTo>
                  <a:pt x="715683" y="420928"/>
                </a:lnTo>
                <a:lnTo>
                  <a:pt x="752913" y="420928"/>
                </a:lnTo>
                <a:lnTo>
                  <a:pt x="719912" y="416115"/>
                </a:lnTo>
                <a:lnTo>
                  <a:pt x="722013" y="414693"/>
                </a:lnTo>
                <a:lnTo>
                  <a:pt x="712304" y="414693"/>
                </a:lnTo>
                <a:lnTo>
                  <a:pt x="349812" y="276948"/>
                </a:lnTo>
                <a:close/>
              </a:path>
              <a:path w="2598420" h="3268979">
                <a:moveTo>
                  <a:pt x="1386029" y="8775"/>
                </a:moveTo>
                <a:lnTo>
                  <a:pt x="1329258" y="8775"/>
                </a:lnTo>
                <a:lnTo>
                  <a:pt x="2305392" y="349110"/>
                </a:lnTo>
                <a:lnTo>
                  <a:pt x="1598523" y="543585"/>
                </a:lnTo>
                <a:lnTo>
                  <a:pt x="1619045" y="543585"/>
                </a:lnTo>
                <a:lnTo>
                  <a:pt x="2312225" y="352869"/>
                </a:lnTo>
                <a:lnTo>
                  <a:pt x="2324310" y="352869"/>
                </a:lnTo>
                <a:lnTo>
                  <a:pt x="2317089" y="347865"/>
                </a:lnTo>
                <a:lnTo>
                  <a:pt x="2316911" y="346455"/>
                </a:lnTo>
                <a:lnTo>
                  <a:pt x="2315032" y="346455"/>
                </a:lnTo>
                <a:lnTo>
                  <a:pt x="2306062" y="340245"/>
                </a:lnTo>
                <a:lnTo>
                  <a:pt x="2296515" y="340245"/>
                </a:lnTo>
                <a:lnTo>
                  <a:pt x="1348511" y="9715"/>
                </a:lnTo>
                <a:lnTo>
                  <a:pt x="1393795" y="9715"/>
                </a:lnTo>
                <a:lnTo>
                  <a:pt x="1386029" y="8775"/>
                </a:lnTo>
                <a:close/>
              </a:path>
              <a:path w="2598420" h="3268979">
                <a:moveTo>
                  <a:pt x="1379521" y="7988"/>
                </a:moveTo>
                <a:lnTo>
                  <a:pt x="1322768" y="7988"/>
                </a:lnTo>
                <a:lnTo>
                  <a:pt x="1592326" y="543356"/>
                </a:lnTo>
                <a:lnTo>
                  <a:pt x="1598408" y="543356"/>
                </a:lnTo>
                <a:lnTo>
                  <a:pt x="1329258" y="8775"/>
                </a:lnTo>
                <a:lnTo>
                  <a:pt x="1386029" y="8775"/>
                </a:lnTo>
                <a:lnTo>
                  <a:pt x="1379521" y="7988"/>
                </a:lnTo>
                <a:close/>
              </a:path>
              <a:path w="2598420" h="3268979">
                <a:moveTo>
                  <a:pt x="1318453" y="10909"/>
                </a:moveTo>
                <a:lnTo>
                  <a:pt x="1308735" y="10909"/>
                </a:lnTo>
                <a:lnTo>
                  <a:pt x="712304" y="414693"/>
                </a:lnTo>
                <a:lnTo>
                  <a:pt x="722013" y="414693"/>
                </a:lnTo>
                <a:lnTo>
                  <a:pt x="1318453" y="10909"/>
                </a:lnTo>
                <a:close/>
              </a:path>
              <a:path w="2598420" h="3268979">
                <a:moveTo>
                  <a:pt x="2325117" y="353428"/>
                </a:moveTo>
                <a:lnTo>
                  <a:pt x="2317775" y="353428"/>
                </a:lnTo>
                <a:lnTo>
                  <a:pt x="2332558" y="358584"/>
                </a:lnTo>
                <a:lnTo>
                  <a:pt x="2325117" y="353428"/>
                </a:lnTo>
                <a:close/>
              </a:path>
              <a:path w="2598420" h="3268979">
                <a:moveTo>
                  <a:pt x="2316848" y="345960"/>
                </a:moveTo>
                <a:lnTo>
                  <a:pt x="2315032" y="346455"/>
                </a:lnTo>
                <a:lnTo>
                  <a:pt x="2316911" y="346455"/>
                </a:lnTo>
                <a:lnTo>
                  <a:pt x="2316848" y="345960"/>
                </a:lnTo>
                <a:close/>
              </a:path>
              <a:path w="2598420" h="3268979">
                <a:moveTo>
                  <a:pt x="1393795" y="9715"/>
                </a:moveTo>
                <a:lnTo>
                  <a:pt x="1348511" y="9715"/>
                </a:lnTo>
                <a:lnTo>
                  <a:pt x="1918766" y="78727"/>
                </a:lnTo>
                <a:lnTo>
                  <a:pt x="2296515" y="340245"/>
                </a:lnTo>
                <a:lnTo>
                  <a:pt x="2306062" y="340245"/>
                </a:lnTo>
                <a:lnTo>
                  <a:pt x="1920773" y="73482"/>
                </a:lnTo>
                <a:lnTo>
                  <a:pt x="1393795" y="9715"/>
                </a:lnTo>
                <a:close/>
              </a:path>
            </a:pathLst>
          </a:custGeom>
          <a:solidFill>
            <a:srgbClr val="00A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52055" y="2220118"/>
            <a:ext cx="1432560" cy="2292985"/>
          </a:xfrm>
          <a:custGeom>
            <a:avLst/>
            <a:gdLst/>
            <a:ahLst/>
            <a:cxnLst/>
            <a:rect l="l" t="t" r="r" b="b"/>
            <a:pathLst>
              <a:path w="1432560" h="2292985">
                <a:moveTo>
                  <a:pt x="1428991" y="0"/>
                </a:moveTo>
                <a:lnTo>
                  <a:pt x="612863" y="630110"/>
                </a:lnTo>
                <a:lnTo>
                  <a:pt x="0" y="1433169"/>
                </a:lnTo>
                <a:lnTo>
                  <a:pt x="623722" y="2292680"/>
                </a:lnTo>
                <a:lnTo>
                  <a:pt x="628116" y="2289492"/>
                </a:lnTo>
                <a:lnTo>
                  <a:pt x="6781" y="1433245"/>
                </a:lnTo>
                <a:lnTo>
                  <a:pt x="616483" y="634212"/>
                </a:lnTo>
                <a:lnTo>
                  <a:pt x="1432306" y="4305"/>
                </a:lnTo>
                <a:lnTo>
                  <a:pt x="1428991" y="0"/>
                </a:lnTo>
                <a:close/>
              </a:path>
            </a:pathLst>
          </a:custGeom>
          <a:solidFill>
            <a:srgbClr val="00A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99126" y="2091109"/>
            <a:ext cx="1001394" cy="673100"/>
          </a:xfrm>
          <a:custGeom>
            <a:avLst/>
            <a:gdLst/>
            <a:ahLst/>
            <a:cxnLst/>
            <a:rect l="l" t="t" r="r" b="b"/>
            <a:pathLst>
              <a:path w="1001395" h="673100">
                <a:moveTo>
                  <a:pt x="997419" y="0"/>
                </a:moveTo>
                <a:lnTo>
                  <a:pt x="287985" y="576643"/>
                </a:lnTo>
                <a:lnTo>
                  <a:pt x="0" y="667588"/>
                </a:lnTo>
                <a:lnTo>
                  <a:pt x="1638" y="672782"/>
                </a:lnTo>
                <a:lnTo>
                  <a:pt x="290614" y="581520"/>
                </a:lnTo>
                <a:lnTo>
                  <a:pt x="1000848" y="4203"/>
                </a:lnTo>
                <a:lnTo>
                  <a:pt x="997419" y="0"/>
                </a:lnTo>
                <a:close/>
              </a:path>
            </a:pathLst>
          </a:custGeom>
          <a:solidFill>
            <a:srgbClr val="00A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55678" y="2669120"/>
            <a:ext cx="335280" cy="788035"/>
          </a:xfrm>
          <a:custGeom>
            <a:avLst/>
            <a:gdLst/>
            <a:ahLst/>
            <a:cxnLst/>
            <a:rect l="l" t="t" r="r" b="b"/>
            <a:pathLst>
              <a:path w="335279" h="788035">
                <a:moveTo>
                  <a:pt x="330250" y="0"/>
                </a:moveTo>
                <a:lnTo>
                  <a:pt x="0" y="785761"/>
                </a:lnTo>
                <a:lnTo>
                  <a:pt x="5016" y="787869"/>
                </a:lnTo>
                <a:lnTo>
                  <a:pt x="335254" y="2120"/>
                </a:lnTo>
                <a:lnTo>
                  <a:pt x="330250" y="0"/>
                </a:lnTo>
                <a:close/>
              </a:path>
            </a:pathLst>
          </a:custGeom>
          <a:solidFill>
            <a:srgbClr val="00A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00326" y="3191833"/>
            <a:ext cx="758825" cy="562610"/>
          </a:xfrm>
          <a:custGeom>
            <a:avLst/>
            <a:gdLst/>
            <a:ahLst/>
            <a:cxnLst/>
            <a:rect l="l" t="t" r="r" b="b"/>
            <a:pathLst>
              <a:path w="758825" h="562610">
                <a:moveTo>
                  <a:pt x="755383" y="0"/>
                </a:moveTo>
                <a:lnTo>
                  <a:pt x="0" y="557999"/>
                </a:lnTo>
                <a:lnTo>
                  <a:pt x="3225" y="562368"/>
                </a:lnTo>
                <a:lnTo>
                  <a:pt x="758609" y="4381"/>
                </a:lnTo>
                <a:lnTo>
                  <a:pt x="755383" y="0"/>
                </a:lnTo>
                <a:close/>
              </a:path>
            </a:pathLst>
          </a:custGeom>
          <a:solidFill>
            <a:srgbClr val="00A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82706" y="2694212"/>
            <a:ext cx="540385" cy="918844"/>
          </a:xfrm>
          <a:custGeom>
            <a:avLst/>
            <a:gdLst/>
            <a:ahLst/>
            <a:cxnLst/>
            <a:rect l="l" t="t" r="r" b="b"/>
            <a:pathLst>
              <a:path w="540384" h="918845">
                <a:moveTo>
                  <a:pt x="1854" y="0"/>
                </a:moveTo>
                <a:lnTo>
                  <a:pt x="0" y="5105"/>
                </a:lnTo>
                <a:lnTo>
                  <a:pt x="532422" y="197688"/>
                </a:lnTo>
                <a:lnTo>
                  <a:pt x="195859" y="916216"/>
                </a:lnTo>
                <a:lnTo>
                  <a:pt x="200799" y="918514"/>
                </a:lnTo>
                <a:lnTo>
                  <a:pt x="539889" y="194602"/>
                </a:lnTo>
                <a:lnTo>
                  <a:pt x="1854" y="0"/>
                </a:lnTo>
                <a:close/>
              </a:path>
            </a:pathLst>
          </a:custGeom>
          <a:solidFill>
            <a:srgbClr val="00A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97917" y="2022906"/>
            <a:ext cx="665480" cy="2421890"/>
          </a:xfrm>
          <a:custGeom>
            <a:avLst/>
            <a:gdLst/>
            <a:ahLst/>
            <a:cxnLst/>
            <a:rect l="l" t="t" r="r" b="b"/>
            <a:pathLst>
              <a:path w="665479" h="2421890">
                <a:moveTo>
                  <a:pt x="4089" y="0"/>
                </a:moveTo>
                <a:lnTo>
                  <a:pt x="0" y="3568"/>
                </a:lnTo>
                <a:lnTo>
                  <a:pt x="618223" y="868311"/>
                </a:lnTo>
                <a:lnTo>
                  <a:pt x="618223" y="1891207"/>
                </a:lnTo>
                <a:lnTo>
                  <a:pt x="91401" y="2418041"/>
                </a:lnTo>
                <a:lnTo>
                  <a:pt x="95250" y="2421890"/>
                </a:lnTo>
                <a:lnTo>
                  <a:pt x="623595" y="1893531"/>
                </a:lnTo>
                <a:lnTo>
                  <a:pt x="629108" y="1802701"/>
                </a:lnTo>
                <a:lnTo>
                  <a:pt x="623671" y="1802701"/>
                </a:lnTo>
                <a:lnTo>
                  <a:pt x="623671" y="911606"/>
                </a:lnTo>
                <a:lnTo>
                  <a:pt x="629147" y="911606"/>
                </a:lnTo>
                <a:lnTo>
                  <a:pt x="623671" y="867283"/>
                </a:lnTo>
                <a:lnTo>
                  <a:pt x="623671" y="866584"/>
                </a:lnTo>
                <a:lnTo>
                  <a:pt x="607341" y="835025"/>
                </a:lnTo>
                <a:lnTo>
                  <a:pt x="601116" y="835025"/>
                </a:lnTo>
                <a:lnTo>
                  <a:pt x="20713" y="23152"/>
                </a:lnTo>
                <a:lnTo>
                  <a:pt x="28619" y="23152"/>
                </a:lnTo>
                <a:lnTo>
                  <a:pt x="4089" y="0"/>
                </a:lnTo>
                <a:close/>
              </a:path>
              <a:path w="665479" h="2421890">
                <a:moveTo>
                  <a:pt x="629147" y="911606"/>
                </a:moveTo>
                <a:lnTo>
                  <a:pt x="623671" y="911606"/>
                </a:lnTo>
                <a:lnTo>
                  <a:pt x="659980" y="1205115"/>
                </a:lnTo>
                <a:lnTo>
                  <a:pt x="623671" y="1802701"/>
                </a:lnTo>
                <a:lnTo>
                  <a:pt x="629108" y="1802701"/>
                </a:lnTo>
                <a:lnTo>
                  <a:pt x="665391" y="1204950"/>
                </a:lnTo>
                <a:lnTo>
                  <a:pt x="629147" y="911606"/>
                </a:lnTo>
                <a:close/>
              </a:path>
              <a:path w="665479" h="2421890">
                <a:moveTo>
                  <a:pt x="28619" y="23152"/>
                </a:moveTo>
                <a:lnTo>
                  <a:pt x="20713" y="23152"/>
                </a:lnTo>
                <a:lnTo>
                  <a:pt x="334048" y="318706"/>
                </a:lnTo>
                <a:lnTo>
                  <a:pt x="601116" y="835025"/>
                </a:lnTo>
                <a:lnTo>
                  <a:pt x="607341" y="835025"/>
                </a:lnTo>
                <a:lnTo>
                  <a:pt x="338670" y="315785"/>
                </a:lnTo>
                <a:lnTo>
                  <a:pt x="28619" y="23152"/>
                </a:lnTo>
                <a:close/>
              </a:path>
            </a:pathLst>
          </a:custGeom>
          <a:solidFill>
            <a:srgbClr val="00A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53466" y="3451150"/>
            <a:ext cx="2110740" cy="1492250"/>
          </a:xfrm>
          <a:custGeom>
            <a:avLst/>
            <a:gdLst/>
            <a:ahLst/>
            <a:cxnLst/>
            <a:rect l="l" t="t" r="r" b="b"/>
            <a:pathLst>
              <a:path w="2110740" h="1492250">
                <a:moveTo>
                  <a:pt x="0" y="0"/>
                </a:moveTo>
                <a:lnTo>
                  <a:pt x="336727" y="895375"/>
                </a:lnTo>
                <a:lnTo>
                  <a:pt x="337565" y="895565"/>
                </a:lnTo>
                <a:lnTo>
                  <a:pt x="1062786" y="1468907"/>
                </a:lnTo>
                <a:lnTo>
                  <a:pt x="1959914" y="1492008"/>
                </a:lnTo>
                <a:lnTo>
                  <a:pt x="1948305" y="1485963"/>
                </a:lnTo>
                <a:lnTo>
                  <a:pt x="1936521" y="1485963"/>
                </a:lnTo>
                <a:lnTo>
                  <a:pt x="1064755" y="1463497"/>
                </a:lnTo>
                <a:lnTo>
                  <a:pt x="349567" y="898118"/>
                </a:lnTo>
                <a:lnTo>
                  <a:pt x="375733" y="898118"/>
                </a:lnTo>
                <a:lnTo>
                  <a:pt x="340779" y="890689"/>
                </a:lnTo>
                <a:lnTo>
                  <a:pt x="9436" y="9601"/>
                </a:lnTo>
                <a:lnTo>
                  <a:pt x="24188" y="9601"/>
                </a:lnTo>
                <a:lnTo>
                  <a:pt x="0" y="0"/>
                </a:lnTo>
                <a:close/>
              </a:path>
              <a:path w="2110740" h="1492250">
                <a:moveTo>
                  <a:pt x="375733" y="898118"/>
                </a:moveTo>
                <a:lnTo>
                  <a:pt x="349567" y="898118"/>
                </a:lnTo>
                <a:lnTo>
                  <a:pt x="1123581" y="1062634"/>
                </a:lnTo>
                <a:lnTo>
                  <a:pt x="1936521" y="1485963"/>
                </a:lnTo>
                <a:lnTo>
                  <a:pt x="1948305" y="1485963"/>
                </a:lnTo>
                <a:lnTo>
                  <a:pt x="1131811" y="1060792"/>
                </a:lnTo>
                <a:lnTo>
                  <a:pt x="1144164" y="1057249"/>
                </a:lnTo>
                <a:lnTo>
                  <a:pt x="1124419" y="1057249"/>
                </a:lnTo>
                <a:lnTo>
                  <a:pt x="375733" y="898118"/>
                </a:lnTo>
                <a:close/>
              </a:path>
              <a:path w="2110740" h="1492250">
                <a:moveTo>
                  <a:pt x="24188" y="9601"/>
                </a:moveTo>
                <a:lnTo>
                  <a:pt x="9436" y="9601"/>
                </a:lnTo>
                <a:lnTo>
                  <a:pt x="500976" y="204698"/>
                </a:lnTo>
                <a:lnTo>
                  <a:pt x="1347546" y="303491"/>
                </a:lnTo>
                <a:lnTo>
                  <a:pt x="2097278" y="778205"/>
                </a:lnTo>
                <a:lnTo>
                  <a:pt x="1124419" y="1057249"/>
                </a:lnTo>
                <a:lnTo>
                  <a:pt x="1144164" y="1057249"/>
                </a:lnTo>
                <a:lnTo>
                  <a:pt x="2110435" y="780084"/>
                </a:lnTo>
                <a:lnTo>
                  <a:pt x="1349400" y="298234"/>
                </a:lnTo>
                <a:lnTo>
                  <a:pt x="502653" y="199517"/>
                </a:lnTo>
                <a:lnTo>
                  <a:pt x="24188" y="9601"/>
                </a:lnTo>
                <a:close/>
              </a:path>
            </a:pathLst>
          </a:custGeom>
          <a:solidFill>
            <a:srgbClr val="00A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37981" y="3175866"/>
            <a:ext cx="40640" cy="38735"/>
          </a:xfrm>
          <a:custGeom>
            <a:avLst/>
            <a:gdLst/>
            <a:ahLst/>
            <a:cxnLst/>
            <a:rect l="l" t="t" r="r" b="b"/>
            <a:pathLst>
              <a:path w="40639" h="38735">
                <a:moveTo>
                  <a:pt x="8938" y="0"/>
                </a:moveTo>
                <a:lnTo>
                  <a:pt x="1639" y="9805"/>
                </a:lnTo>
                <a:lnTo>
                  <a:pt x="0" y="26664"/>
                </a:lnTo>
                <a:lnTo>
                  <a:pt x="8889" y="35659"/>
                </a:lnTo>
                <a:lnTo>
                  <a:pt x="24531" y="38719"/>
                </a:lnTo>
                <a:lnTo>
                  <a:pt x="35991" y="31293"/>
                </a:lnTo>
                <a:lnTo>
                  <a:pt x="40550" y="18163"/>
                </a:lnTo>
                <a:lnTo>
                  <a:pt x="40495" y="16636"/>
                </a:lnTo>
                <a:lnTo>
                  <a:pt x="36656" y="6786"/>
                </a:lnTo>
                <a:lnTo>
                  <a:pt x="26339" y="573"/>
                </a:lnTo>
                <a:lnTo>
                  <a:pt x="8938" y="0"/>
                </a:lnTo>
                <a:close/>
              </a:path>
            </a:pathLst>
          </a:custGeom>
          <a:solidFill>
            <a:srgbClr val="00A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37986" y="4209877"/>
            <a:ext cx="40640" cy="38735"/>
          </a:xfrm>
          <a:custGeom>
            <a:avLst/>
            <a:gdLst/>
            <a:ahLst/>
            <a:cxnLst/>
            <a:rect l="l" t="t" r="r" b="b"/>
            <a:pathLst>
              <a:path w="40639" h="38735">
                <a:moveTo>
                  <a:pt x="8924" y="0"/>
                </a:moveTo>
                <a:lnTo>
                  <a:pt x="1633" y="9813"/>
                </a:lnTo>
                <a:lnTo>
                  <a:pt x="0" y="26673"/>
                </a:lnTo>
                <a:lnTo>
                  <a:pt x="8892" y="35664"/>
                </a:lnTo>
                <a:lnTo>
                  <a:pt x="24534" y="38721"/>
                </a:lnTo>
                <a:lnTo>
                  <a:pt x="35989" y="31291"/>
                </a:lnTo>
                <a:lnTo>
                  <a:pt x="40545" y="18154"/>
                </a:lnTo>
                <a:lnTo>
                  <a:pt x="40489" y="16619"/>
                </a:lnTo>
                <a:lnTo>
                  <a:pt x="36646" y="6778"/>
                </a:lnTo>
                <a:lnTo>
                  <a:pt x="26327" y="569"/>
                </a:lnTo>
                <a:lnTo>
                  <a:pt x="8924" y="0"/>
                </a:lnTo>
                <a:close/>
              </a:path>
            </a:pathLst>
          </a:custGeom>
          <a:solidFill>
            <a:srgbClr val="00A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82601" y="3733865"/>
            <a:ext cx="40640" cy="38735"/>
          </a:xfrm>
          <a:custGeom>
            <a:avLst/>
            <a:gdLst/>
            <a:ahLst/>
            <a:cxnLst/>
            <a:rect l="l" t="t" r="r" b="b"/>
            <a:pathLst>
              <a:path w="40639" h="38735">
                <a:moveTo>
                  <a:pt x="8935" y="0"/>
                </a:moveTo>
                <a:lnTo>
                  <a:pt x="1636" y="9805"/>
                </a:lnTo>
                <a:lnTo>
                  <a:pt x="0" y="26663"/>
                </a:lnTo>
                <a:lnTo>
                  <a:pt x="8896" y="35656"/>
                </a:lnTo>
                <a:lnTo>
                  <a:pt x="24532" y="38715"/>
                </a:lnTo>
                <a:lnTo>
                  <a:pt x="35987" y="31281"/>
                </a:lnTo>
                <a:lnTo>
                  <a:pt x="40543" y="18149"/>
                </a:lnTo>
                <a:lnTo>
                  <a:pt x="40488" y="16632"/>
                </a:lnTo>
                <a:lnTo>
                  <a:pt x="36653" y="6785"/>
                </a:lnTo>
                <a:lnTo>
                  <a:pt x="26336" y="573"/>
                </a:lnTo>
                <a:lnTo>
                  <a:pt x="8935" y="0"/>
                </a:lnTo>
                <a:close/>
              </a:path>
            </a:pathLst>
          </a:custGeom>
          <a:solidFill>
            <a:srgbClr val="00A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45867" y="2833186"/>
            <a:ext cx="40640" cy="38735"/>
          </a:xfrm>
          <a:custGeom>
            <a:avLst/>
            <a:gdLst/>
            <a:ahLst/>
            <a:cxnLst/>
            <a:rect l="l" t="t" r="r" b="b"/>
            <a:pathLst>
              <a:path w="40639" h="38735">
                <a:moveTo>
                  <a:pt x="8935" y="0"/>
                </a:moveTo>
                <a:lnTo>
                  <a:pt x="1636" y="9805"/>
                </a:lnTo>
                <a:lnTo>
                  <a:pt x="0" y="26663"/>
                </a:lnTo>
                <a:lnTo>
                  <a:pt x="8896" y="35656"/>
                </a:lnTo>
                <a:lnTo>
                  <a:pt x="24532" y="38715"/>
                </a:lnTo>
                <a:lnTo>
                  <a:pt x="35987" y="31281"/>
                </a:lnTo>
                <a:lnTo>
                  <a:pt x="40543" y="18149"/>
                </a:lnTo>
                <a:lnTo>
                  <a:pt x="40488" y="16632"/>
                </a:lnTo>
                <a:lnTo>
                  <a:pt x="36653" y="6785"/>
                </a:lnTo>
                <a:lnTo>
                  <a:pt x="26336" y="573"/>
                </a:lnTo>
                <a:lnTo>
                  <a:pt x="8935" y="0"/>
                </a:lnTo>
                <a:close/>
              </a:path>
            </a:pathLst>
          </a:custGeom>
          <a:solidFill>
            <a:srgbClr val="00A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63370" y="2204125"/>
            <a:ext cx="40640" cy="38735"/>
          </a:xfrm>
          <a:custGeom>
            <a:avLst/>
            <a:gdLst/>
            <a:ahLst/>
            <a:cxnLst/>
            <a:rect l="l" t="t" r="r" b="b"/>
            <a:pathLst>
              <a:path w="40639" h="38735">
                <a:moveTo>
                  <a:pt x="8936" y="0"/>
                </a:moveTo>
                <a:lnTo>
                  <a:pt x="1637" y="9805"/>
                </a:lnTo>
                <a:lnTo>
                  <a:pt x="0" y="26660"/>
                </a:lnTo>
                <a:lnTo>
                  <a:pt x="8895" y="35654"/>
                </a:lnTo>
                <a:lnTo>
                  <a:pt x="24532" y="38715"/>
                </a:lnTo>
                <a:lnTo>
                  <a:pt x="35986" y="31282"/>
                </a:lnTo>
                <a:lnTo>
                  <a:pt x="40543" y="18146"/>
                </a:lnTo>
                <a:lnTo>
                  <a:pt x="40489" y="16629"/>
                </a:lnTo>
                <a:lnTo>
                  <a:pt x="36653" y="6783"/>
                </a:lnTo>
                <a:lnTo>
                  <a:pt x="26337" y="571"/>
                </a:lnTo>
                <a:lnTo>
                  <a:pt x="8936" y="0"/>
                </a:lnTo>
                <a:close/>
              </a:path>
            </a:pathLst>
          </a:custGeom>
          <a:solidFill>
            <a:srgbClr val="00A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78922" y="2075051"/>
            <a:ext cx="40640" cy="38735"/>
          </a:xfrm>
          <a:custGeom>
            <a:avLst/>
            <a:gdLst/>
            <a:ahLst/>
            <a:cxnLst/>
            <a:rect l="l" t="t" r="r" b="b"/>
            <a:pathLst>
              <a:path w="40639" h="38735">
                <a:moveTo>
                  <a:pt x="8935" y="0"/>
                </a:moveTo>
                <a:lnTo>
                  <a:pt x="1638" y="9812"/>
                </a:lnTo>
                <a:lnTo>
                  <a:pt x="0" y="26668"/>
                </a:lnTo>
                <a:lnTo>
                  <a:pt x="8894" y="35662"/>
                </a:lnTo>
                <a:lnTo>
                  <a:pt x="24532" y="38724"/>
                </a:lnTo>
                <a:lnTo>
                  <a:pt x="35991" y="31299"/>
                </a:lnTo>
                <a:lnTo>
                  <a:pt x="40547" y="18165"/>
                </a:lnTo>
                <a:lnTo>
                  <a:pt x="40492" y="16627"/>
                </a:lnTo>
                <a:lnTo>
                  <a:pt x="36652" y="6779"/>
                </a:lnTo>
                <a:lnTo>
                  <a:pt x="26337" y="568"/>
                </a:lnTo>
                <a:lnTo>
                  <a:pt x="8935" y="0"/>
                </a:lnTo>
                <a:close/>
              </a:path>
            </a:pathLst>
          </a:custGeom>
          <a:solidFill>
            <a:srgbClr val="00A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36115" y="3632108"/>
            <a:ext cx="40640" cy="38735"/>
          </a:xfrm>
          <a:custGeom>
            <a:avLst/>
            <a:gdLst/>
            <a:ahLst/>
            <a:cxnLst/>
            <a:rect l="l" t="t" r="r" b="b"/>
            <a:pathLst>
              <a:path w="40639" h="38735">
                <a:moveTo>
                  <a:pt x="8929" y="0"/>
                </a:moveTo>
                <a:lnTo>
                  <a:pt x="1634" y="9806"/>
                </a:lnTo>
                <a:lnTo>
                  <a:pt x="0" y="26665"/>
                </a:lnTo>
                <a:lnTo>
                  <a:pt x="8893" y="35656"/>
                </a:lnTo>
                <a:lnTo>
                  <a:pt x="24537" y="38715"/>
                </a:lnTo>
                <a:lnTo>
                  <a:pt x="35992" y="31280"/>
                </a:lnTo>
                <a:lnTo>
                  <a:pt x="40544" y="18148"/>
                </a:lnTo>
                <a:lnTo>
                  <a:pt x="40489" y="16627"/>
                </a:lnTo>
                <a:lnTo>
                  <a:pt x="36654" y="6783"/>
                </a:lnTo>
                <a:lnTo>
                  <a:pt x="26339" y="572"/>
                </a:lnTo>
                <a:lnTo>
                  <a:pt x="8929" y="0"/>
                </a:lnTo>
                <a:close/>
              </a:path>
            </a:pathLst>
          </a:custGeom>
          <a:solidFill>
            <a:srgbClr val="00A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59519" y="2671960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29" h="47625">
                <a:moveTo>
                  <a:pt x="22061" y="0"/>
                </a:moveTo>
                <a:lnTo>
                  <a:pt x="10499" y="4291"/>
                </a:lnTo>
                <a:lnTo>
                  <a:pt x="2557" y="14712"/>
                </a:lnTo>
                <a:lnTo>
                  <a:pt x="0" y="30778"/>
                </a:lnTo>
                <a:lnTo>
                  <a:pt x="5693" y="40315"/>
                </a:lnTo>
                <a:lnTo>
                  <a:pt x="17197" y="46313"/>
                </a:lnTo>
                <a:lnTo>
                  <a:pt x="34808" y="47281"/>
                </a:lnTo>
                <a:lnTo>
                  <a:pt x="45056" y="38261"/>
                </a:lnTo>
                <a:lnTo>
                  <a:pt x="49009" y="24793"/>
                </a:lnTo>
                <a:lnTo>
                  <a:pt x="46015" y="13070"/>
                </a:lnTo>
                <a:lnTo>
                  <a:pt x="36511" y="3579"/>
                </a:lnTo>
                <a:lnTo>
                  <a:pt x="22061" y="0"/>
                </a:lnTo>
                <a:close/>
              </a:path>
            </a:pathLst>
          </a:custGeom>
          <a:solidFill>
            <a:srgbClr val="00A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59201" y="3586765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29" h="47625">
                <a:moveTo>
                  <a:pt x="22062" y="0"/>
                </a:moveTo>
                <a:lnTo>
                  <a:pt x="10503" y="4291"/>
                </a:lnTo>
                <a:lnTo>
                  <a:pt x="2560" y="14715"/>
                </a:lnTo>
                <a:lnTo>
                  <a:pt x="0" y="30778"/>
                </a:lnTo>
                <a:lnTo>
                  <a:pt x="5690" y="40314"/>
                </a:lnTo>
                <a:lnTo>
                  <a:pt x="17194" y="46313"/>
                </a:lnTo>
                <a:lnTo>
                  <a:pt x="34805" y="47282"/>
                </a:lnTo>
                <a:lnTo>
                  <a:pt x="45058" y="38265"/>
                </a:lnTo>
                <a:lnTo>
                  <a:pt x="49012" y="24807"/>
                </a:lnTo>
                <a:lnTo>
                  <a:pt x="46014" y="13075"/>
                </a:lnTo>
                <a:lnTo>
                  <a:pt x="36510" y="3581"/>
                </a:lnTo>
                <a:lnTo>
                  <a:pt x="22062" y="0"/>
                </a:lnTo>
                <a:close/>
              </a:path>
            </a:pathLst>
          </a:custGeom>
          <a:solidFill>
            <a:srgbClr val="00A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59519" y="4418072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29" h="47625">
                <a:moveTo>
                  <a:pt x="22061" y="0"/>
                </a:moveTo>
                <a:lnTo>
                  <a:pt x="10499" y="4291"/>
                </a:lnTo>
                <a:lnTo>
                  <a:pt x="2557" y="14712"/>
                </a:lnTo>
                <a:lnTo>
                  <a:pt x="0" y="30778"/>
                </a:lnTo>
                <a:lnTo>
                  <a:pt x="5693" y="40315"/>
                </a:lnTo>
                <a:lnTo>
                  <a:pt x="17197" y="46313"/>
                </a:lnTo>
                <a:lnTo>
                  <a:pt x="34808" y="47281"/>
                </a:lnTo>
                <a:lnTo>
                  <a:pt x="45056" y="38261"/>
                </a:lnTo>
                <a:lnTo>
                  <a:pt x="49009" y="24793"/>
                </a:lnTo>
                <a:lnTo>
                  <a:pt x="46015" y="13070"/>
                </a:lnTo>
                <a:lnTo>
                  <a:pt x="36511" y="3579"/>
                </a:lnTo>
                <a:lnTo>
                  <a:pt x="22061" y="0"/>
                </a:lnTo>
                <a:close/>
              </a:path>
            </a:pathLst>
          </a:custGeom>
          <a:solidFill>
            <a:srgbClr val="00A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46738" y="4486403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29" h="47625">
                <a:moveTo>
                  <a:pt x="22079" y="0"/>
                </a:moveTo>
                <a:lnTo>
                  <a:pt x="10513" y="4279"/>
                </a:lnTo>
                <a:lnTo>
                  <a:pt x="2563" y="14694"/>
                </a:lnTo>
                <a:lnTo>
                  <a:pt x="0" y="30761"/>
                </a:lnTo>
                <a:lnTo>
                  <a:pt x="5688" y="40300"/>
                </a:lnTo>
                <a:lnTo>
                  <a:pt x="17190" y="46302"/>
                </a:lnTo>
                <a:lnTo>
                  <a:pt x="34798" y="47274"/>
                </a:lnTo>
                <a:lnTo>
                  <a:pt x="45049" y="38257"/>
                </a:lnTo>
                <a:lnTo>
                  <a:pt x="49001" y="24795"/>
                </a:lnTo>
                <a:lnTo>
                  <a:pt x="46017" y="13080"/>
                </a:lnTo>
                <a:lnTo>
                  <a:pt x="36522" y="3581"/>
                </a:lnTo>
                <a:lnTo>
                  <a:pt x="22079" y="0"/>
                </a:lnTo>
                <a:close/>
              </a:path>
            </a:pathLst>
          </a:custGeom>
          <a:solidFill>
            <a:srgbClr val="00A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64302" y="2647079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29" h="47625">
                <a:moveTo>
                  <a:pt x="22077" y="0"/>
                </a:moveTo>
                <a:lnTo>
                  <a:pt x="10509" y="4286"/>
                </a:lnTo>
                <a:lnTo>
                  <a:pt x="2561" y="14704"/>
                </a:lnTo>
                <a:lnTo>
                  <a:pt x="0" y="30764"/>
                </a:lnTo>
                <a:lnTo>
                  <a:pt x="5689" y="40301"/>
                </a:lnTo>
                <a:lnTo>
                  <a:pt x="17193" y="46302"/>
                </a:lnTo>
                <a:lnTo>
                  <a:pt x="34804" y="47273"/>
                </a:lnTo>
                <a:lnTo>
                  <a:pt x="45057" y="38255"/>
                </a:lnTo>
                <a:lnTo>
                  <a:pt x="49012" y="24794"/>
                </a:lnTo>
                <a:lnTo>
                  <a:pt x="46022" y="13078"/>
                </a:lnTo>
                <a:lnTo>
                  <a:pt x="36521" y="3582"/>
                </a:lnTo>
                <a:lnTo>
                  <a:pt x="22077" y="0"/>
                </a:lnTo>
                <a:close/>
              </a:path>
            </a:pathLst>
          </a:custGeom>
          <a:solidFill>
            <a:srgbClr val="00A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23872" y="3761264"/>
            <a:ext cx="749935" cy="831215"/>
          </a:xfrm>
          <a:custGeom>
            <a:avLst/>
            <a:gdLst/>
            <a:ahLst/>
            <a:cxnLst/>
            <a:rect l="l" t="t" r="r" b="b"/>
            <a:pathLst>
              <a:path w="749935" h="831214">
                <a:moveTo>
                  <a:pt x="370582" y="0"/>
                </a:moveTo>
                <a:lnTo>
                  <a:pt x="333975" y="11155"/>
                </a:lnTo>
                <a:lnTo>
                  <a:pt x="296556" y="31206"/>
                </a:lnTo>
                <a:lnTo>
                  <a:pt x="75855" y="157576"/>
                </a:lnTo>
                <a:lnTo>
                  <a:pt x="36154" y="182441"/>
                </a:lnTo>
                <a:lnTo>
                  <a:pt x="8874" y="213248"/>
                </a:lnTo>
                <a:lnTo>
                  <a:pt x="558" y="259238"/>
                </a:lnTo>
                <a:lnTo>
                  <a:pt x="0" y="542655"/>
                </a:lnTo>
                <a:lnTo>
                  <a:pt x="205" y="560541"/>
                </a:lnTo>
                <a:lnTo>
                  <a:pt x="3648" y="601112"/>
                </a:lnTo>
                <a:lnTo>
                  <a:pt x="21420" y="636037"/>
                </a:lnTo>
                <a:lnTo>
                  <a:pt x="64614" y="666919"/>
                </a:lnTo>
                <a:lnTo>
                  <a:pt x="310553" y="807721"/>
                </a:lnTo>
                <a:lnTo>
                  <a:pt x="353479" y="827738"/>
                </a:lnTo>
                <a:lnTo>
                  <a:pt x="370510" y="831063"/>
                </a:lnTo>
                <a:lnTo>
                  <a:pt x="378822" y="831063"/>
                </a:lnTo>
                <a:lnTo>
                  <a:pt x="415392" y="819913"/>
                </a:lnTo>
                <a:lnTo>
                  <a:pt x="452811" y="799862"/>
                </a:lnTo>
                <a:lnTo>
                  <a:pt x="673499" y="673491"/>
                </a:lnTo>
                <a:lnTo>
                  <a:pt x="713201" y="648626"/>
                </a:lnTo>
                <a:lnTo>
                  <a:pt x="740481" y="617819"/>
                </a:lnTo>
                <a:lnTo>
                  <a:pt x="748796" y="571830"/>
                </a:lnTo>
                <a:lnTo>
                  <a:pt x="749355" y="288412"/>
                </a:lnTo>
                <a:lnTo>
                  <a:pt x="749149" y="270526"/>
                </a:lnTo>
                <a:lnTo>
                  <a:pt x="745706" y="229956"/>
                </a:lnTo>
                <a:lnTo>
                  <a:pt x="727934" y="195031"/>
                </a:lnTo>
                <a:lnTo>
                  <a:pt x="684740" y="164149"/>
                </a:lnTo>
                <a:lnTo>
                  <a:pt x="452812" y="31206"/>
                </a:lnTo>
                <a:lnTo>
                  <a:pt x="415298" y="11112"/>
                </a:lnTo>
                <a:lnTo>
                  <a:pt x="370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23842" y="3761264"/>
            <a:ext cx="749935" cy="831215"/>
          </a:xfrm>
          <a:custGeom>
            <a:avLst/>
            <a:gdLst/>
            <a:ahLst/>
            <a:cxnLst/>
            <a:rect l="l" t="t" r="r" b="b"/>
            <a:pathLst>
              <a:path w="749935" h="831214">
                <a:moveTo>
                  <a:pt x="93725" y="147329"/>
                </a:moveTo>
                <a:lnTo>
                  <a:pt x="60465" y="166641"/>
                </a:lnTo>
                <a:lnTo>
                  <a:pt x="26967" y="189786"/>
                </a:lnTo>
                <a:lnTo>
                  <a:pt x="5488" y="222561"/>
                </a:lnTo>
                <a:lnTo>
                  <a:pt x="148" y="275391"/>
                </a:lnTo>
                <a:lnTo>
                  <a:pt x="0" y="522080"/>
                </a:lnTo>
                <a:lnTo>
                  <a:pt x="29" y="542655"/>
                </a:lnTo>
                <a:lnTo>
                  <a:pt x="1883" y="589465"/>
                </a:lnTo>
                <a:lnTo>
                  <a:pt x="15064" y="628446"/>
                </a:lnTo>
                <a:lnTo>
                  <a:pt x="50844" y="658512"/>
                </a:lnTo>
                <a:lnTo>
                  <a:pt x="280987" y="790952"/>
                </a:lnTo>
                <a:lnTo>
                  <a:pt x="322863" y="814342"/>
                </a:lnTo>
                <a:lnTo>
                  <a:pt x="362149" y="829945"/>
                </a:lnTo>
                <a:lnTo>
                  <a:pt x="378815" y="831068"/>
                </a:lnTo>
                <a:lnTo>
                  <a:pt x="387203" y="829960"/>
                </a:lnTo>
                <a:lnTo>
                  <a:pt x="426462" y="814395"/>
                </a:lnTo>
                <a:lnTo>
                  <a:pt x="468296" y="791034"/>
                </a:lnTo>
                <a:lnTo>
                  <a:pt x="655688" y="683739"/>
                </a:lnTo>
                <a:lnTo>
                  <a:pt x="688948" y="664426"/>
                </a:lnTo>
                <a:lnTo>
                  <a:pt x="722446" y="641282"/>
                </a:lnTo>
                <a:lnTo>
                  <a:pt x="743925" y="608506"/>
                </a:lnTo>
                <a:lnTo>
                  <a:pt x="749266" y="555677"/>
                </a:lnTo>
                <a:lnTo>
                  <a:pt x="749414" y="308987"/>
                </a:lnTo>
                <a:lnTo>
                  <a:pt x="749384" y="288412"/>
                </a:lnTo>
                <a:lnTo>
                  <a:pt x="747531" y="241603"/>
                </a:lnTo>
                <a:lnTo>
                  <a:pt x="734349" y="202622"/>
                </a:lnTo>
                <a:lnTo>
                  <a:pt x="698570" y="172556"/>
                </a:lnTo>
                <a:lnTo>
                  <a:pt x="468439" y="40115"/>
                </a:lnTo>
                <a:lnTo>
                  <a:pt x="426563" y="16725"/>
                </a:lnTo>
                <a:lnTo>
                  <a:pt x="387277" y="1122"/>
                </a:lnTo>
                <a:lnTo>
                  <a:pt x="370611" y="0"/>
                </a:lnTo>
                <a:lnTo>
                  <a:pt x="362223" y="1108"/>
                </a:lnTo>
                <a:lnTo>
                  <a:pt x="322964" y="16672"/>
                </a:lnTo>
                <a:lnTo>
                  <a:pt x="281130" y="40034"/>
                </a:lnTo>
                <a:lnTo>
                  <a:pt x="93725" y="147329"/>
                </a:lnTo>
                <a:close/>
              </a:path>
            </a:pathLst>
          </a:custGeom>
          <a:ln w="12636">
            <a:solidFill>
              <a:srgbClr val="00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68333" y="3949080"/>
            <a:ext cx="456565" cy="363220"/>
          </a:xfrm>
          <a:custGeom>
            <a:avLst/>
            <a:gdLst/>
            <a:ahLst/>
            <a:cxnLst/>
            <a:rect l="l" t="t" r="r" b="b"/>
            <a:pathLst>
              <a:path w="456564" h="363220">
                <a:moveTo>
                  <a:pt x="374998" y="362993"/>
                </a:moveTo>
                <a:lnTo>
                  <a:pt x="423162" y="362993"/>
                </a:lnTo>
                <a:lnTo>
                  <a:pt x="437244" y="359975"/>
                </a:lnTo>
                <a:lnTo>
                  <a:pt x="448358" y="351823"/>
                </a:lnTo>
                <a:lnTo>
                  <a:pt x="455121" y="339894"/>
                </a:lnTo>
                <a:lnTo>
                  <a:pt x="456528" y="23853"/>
                </a:lnTo>
                <a:lnTo>
                  <a:pt x="452421" y="10628"/>
                </a:lnTo>
                <a:lnTo>
                  <a:pt x="441818" y="1982"/>
                </a:lnTo>
                <a:lnTo>
                  <a:pt x="24550" y="0"/>
                </a:lnTo>
                <a:lnTo>
                  <a:pt x="10953" y="3991"/>
                </a:lnTo>
                <a:lnTo>
                  <a:pt x="2051" y="14295"/>
                </a:lnTo>
                <a:lnTo>
                  <a:pt x="0" y="330527"/>
                </a:lnTo>
                <a:lnTo>
                  <a:pt x="3107" y="344212"/>
                </a:lnTo>
                <a:lnTo>
                  <a:pt x="11492" y="355026"/>
                </a:lnTo>
                <a:lnTo>
                  <a:pt x="23752" y="361616"/>
                </a:lnTo>
                <a:lnTo>
                  <a:pt x="60816" y="362993"/>
                </a:lnTo>
              </a:path>
            </a:pathLst>
          </a:custGeom>
          <a:ln w="10707">
            <a:solidFill>
              <a:srgbClr val="334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21122" y="3992858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8599" y="4175"/>
                </a:moveTo>
                <a:lnTo>
                  <a:pt x="8599" y="1867"/>
                </a:lnTo>
                <a:lnTo>
                  <a:pt x="6665" y="0"/>
                </a:lnTo>
                <a:lnTo>
                  <a:pt x="4299" y="0"/>
                </a:lnTo>
                <a:lnTo>
                  <a:pt x="1933" y="0"/>
                </a:lnTo>
                <a:lnTo>
                  <a:pt x="0" y="1867"/>
                </a:lnTo>
                <a:lnTo>
                  <a:pt x="0" y="4175"/>
                </a:lnTo>
                <a:lnTo>
                  <a:pt x="0" y="6482"/>
                </a:lnTo>
                <a:lnTo>
                  <a:pt x="1933" y="8350"/>
                </a:lnTo>
                <a:lnTo>
                  <a:pt x="4299" y="8350"/>
                </a:lnTo>
                <a:lnTo>
                  <a:pt x="6665" y="8350"/>
                </a:lnTo>
                <a:lnTo>
                  <a:pt x="8599" y="6482"/>
                </a:lnTo>
                <a:lnTo>
                  <a:pt x="8599" y="4175"/>
                </a:lnTo>
                <a:close/>
              </a:path>
            </a:pathLst>
          </a:custGeom>
          <a:ln w="10737">
            <a:solidFill>
              <a:srgbClr val="334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70074" y="3992858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8602" y="4175"/>
                </a:moveTo>
                <a:lnTo>
                  <a:pt x="8602" y="1867"/>
                </a:lnTo>
                <a:lnTo>
                  <a:pt x="6702" y="0"/>
                </a:lnTo>
                <a:lnTo>
                  <a:pt x="4299" y="0"/>
                </a:lnTo>
                <a:lnTo>
                  <a:pt x="1936" y="0"/>
                </a:lnTo>
                <a:lnTo>
                  <a:pt x="0" y="1867"/>
                </a:lnTo>
                <a:lnTo>
                  <a:pt x="0" y="4175"/>
                </a:lnTo>
                <a:lnTo>
                  <a:pt x="0" y="6482"/>
                </a:lnTo>
                <a:lnTo>
                  <a:pt x="1936" y="8350"/>
                </a:lnTo>
                <a:lnTo>
                  <a:pt x="4299" y="8350"/>
                </a:lnTo>
                <a:lnTo>
                  <a:pt x="6702" y="8350"/>
                </a:lnTo>
                <a:lnTo>
                  <a:pt x="8602" y="6482"/>
                </a:lnTo>
                <a:lnTo>
                  <a:pt x="8602" y="4175"/>
                </a:lnTo>
                <a:close/>
              </a:path>
            </a:pathLst>
          </a:custGeom>
          <a:ln w="10737">
            <a:solidFill>
              <a:srgbClr val="334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19063" y="3992858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8602" y="4175"/>
                </a:moveTo>
                <a:lnTo>
                  <a:pt x="8602" y="1867"/>
                </a:lnTo>
                <a:lnTo>
                  <a:pt x="6665" y="0"/>
                </a:lnTo>
                <a:lnTo>
                  <a:pt x="4265" y="0"/>
                </a:lnTo>
                <a:lnTo>
                  <a:pt x="1936" y="0"/>
                </a:lnTo>
                <a:lnTo>
                  <a:pt x="0" y="1867"/>
                </a:lnTo>
                <a:lnTo>
                  <a:pt x="0" y="4175"/>
                </a:lnTo>
                <a:lnTo>
                  <a:pt x="0" y="6482"/>
                </a:lnTo>
                <a:lnTo>
                  <a:pt x="1936" y="8350"/>
                </a:lnTo>
                <a:lnTo>
                  <a:pt x="4265" y="8350"/>
                </a:lnTo>
                <a:lnTo>
                  <a:pt x="6665" y="8350"/>
                </a:lnTo>
                <a:lnTo>
                  <a:pt x="8602" y="6482"/>
                </a:lnTo>
                <a:lnTo>
                  <a:pt x="8602" y="4175"/>
                </a:lnTo>
                <a:close/>
              </a:path>
            </a:pathLst>
          </a:custGeom>
          <a:ln w="10737">
            <a:solidFill>
              <a:srgbClr val="334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68333" y="4044096"/>
            <a:ext cx="456565" cy="0"/>
          </a:xfrm>
          <a:custGeom>
            <a:avLst/>
            <a:gdLst/>
            <a:ahLst/>
            <a:cxnLst/>
            <a:rect l="l" t="t" r="r" b="b"/>
            <a:pathLst>
              <a:path w="456564">
                <a:moveTo>
                  <a:pt x="0" y="0"/>
                </a:moveTo>
                <a:lnTo>
                  <a:pt x="456528" y="0"/>
                </a:lnTo>
              </a:path>
            </a:pathLst>
          </a:custGeom>
          <a:ln w="10592">
            <a:solidFill>
              <a:srgbClr val="334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50392" y="4181259"/>
            <a:ext cx="268605" cy="261620"/>
          </a:xfrm>
          <a:custGeom>
            <a:avLst/>
            <a:gdLst/>
            <a:ahLst/>
            <a:cxnLst/>
            <a:rect l="l" t="t" r="r" b="b"/>
            <a:pathLst>
              <a:path w="268604" h="261620">
                <a:moveTo>
                  <a:pt x="133786" y="0"/>
                </a:moveTo>
                <a:lnTo>
                  <a:pt x="90668" y="6882"/>
                </a:lnTo>
                <a:lnTo>
                  <a:pt x="53365" y="26019"/>
                </a:lnTo>
                <a:lnTo>
                  <a:pt x="24201" y="55147"/>
                </a:lnTo>
                <a:lnTo>
                  <a:pt x="5503" y="92002"/>
                </a:lnTo>
                <a:lnTo>
                  <a:pt x="0" y="119747"/>
                </a:lnTo>
                <a:lnTo>
                  <a:pt x="665" y="135614"/>
                </a:lnTo>
                <a:lnTo>
                  <a:pt x="11111" y="178924"/>
                </a:lnTo>
                <a:lnTo>
                  <a:pt x="32618" y="214622"/>
                </a:lnTo>
                <a:lnTo>
                  <a:pt x="63116" y="241196"/>
                </a:lnTo>
                <a:lnTo>
                  <a:pt x="100535" y="257134"/>
                </a:lnTo>
                <a:lnTo>
                  <a:pt x="128304" y="261104"/>
                </a:lnTo>
                <a:lnTo>
                  <a:pt x="143893" y="260365"/>
                </a:lnTo>
                <a:lnTo>
                  <a:pt x="186852" y="249649"/>
                </a:lnTo>
                <a:lnTo>
                  <a:pt x="222606" y="227838"/>
                </a:lnTo>
                <a:lnTo>
                  <a:pt x="249231" y="197060"/>
                </a:lnTo>
                <a:lnTo>
                  <a:pt x="264806" y="159441"/>
                </a:lnTo>
                <a:lnTo>
                  <a:pt x="268101" y="131611"/>
                </a:lnTo>
                <a:lnTo>
                  <a:pt x="133786" y="130606"/>
                </a:lnTo>
                <a:lnTo>
                  <a:pt x="133786" y="0"/>
                </a:lnTo>
                <a:close/>
              </a:path>
            </a:pathLst>
          </a:custGeom>
          <a:ln w="10737">
            <a:solidFill>
              <a:srgbClr val="334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09051" y="4157107"/>
            <a:ext cx="134620" cy="130810"/>
          </a:xfrm>
          <a:custGeom>
            <a:avLst/>
            <a:gdLst/>
            <a:ahLst/>
            <a:cxnLst/>
            <a:rect l="l" t="t" r="r" b="b"/>
            <a:pathLst>
              <a:path w="134620" h="130810">
                <a:moveTo>
                  <a:pt x="0" y="0"/>
                </a:moveTo>
                <a:lnTo>
                  <a:pt x="0" y="130606"/>
                </a:lnTo>
                <a:lnTo>
                  <a:pt x="134281" y="130606"/>
                </a:lnTo>
                <a:lnTo>
                  <a:pt x="127206" y="88665"/>
                </a:lnTo>
                <a:lnTo>
                  <a:pt x="107533" y="52377"/>
                </a:lnTo>
                <a:lnTo>
                  <a:pt x="77592" y="24003"/>
                </a:lnTo>
                <a:lnTo>
                  <a:pt x="39709" y="5806"/>
                </a:lnTo>
                <a:lnTo>
                  <a:pt x="0" y="0"/>
                </a:lnTo>
                <a:close/>
              </a:path>
            </a:pathLst>
          </a:custGeom>
          <a:ln w="10737">
            <a:solidFill>
              <a:srgbClr val="334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30839" y="4180347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60" h="86360">
                <a:moveTo>
                  <a:pt x="0" y="86179"/>
                </a:moveTo>
                <a:lnTo>
                  <a:pt x="0" y="0"/>
                </a:lnTo>
                <a:lnTo>
                  <a:pt x="13428" y="3431"/>
                </a:lnTo>
                <a:lnTo>
                  <a:pt x="49045" y="22419"/>
                </a:lnTo>
                <a:lnTo>
                  <a:pt x="75322" y="52178"/>
                </a:lnTo>
                <a:lnTo>
                  <a:pt x="86167" y="76559"/>
                </a:lnTo>
                <a:lnTo>
                  <a:pt x="0" y="86179"/>
                </a:lnTo>
                <a:close/>
              </a:path>
            </a:pathLst>
          </a:custGeom>
          <a:solidFill>
            <a:srgbClr val="34B8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34449" y="4264642"/>
            <a:ext cx="93980" cy="96520"/>
          </a:xfrm>
          <a:custGeom>
            <a:avLst/>
            <a:gdLst/>
            <a:ahLst/>
            <a:cxnLst/>
            <a:rect l="l" t="t" r="r" b="b"/>
            <a:pathLst>
              <a:path w="93979" h="96520">
                <a:moveTo>
                  <a:pt x="35215" y="0"/>
                </a:moveTo>
                <a:lnTo>
                  <a:pt x="22695" y="5545"/>
                </a:lnTo>
                <a:lnTo>
                  <a:pt x="12277" y="14039"/>
                </a:lnTo>
                <a:lnTo>
                  <a:pt x="4524" y="24940"/>
                </a:lnTo>
                <a:lnTo>
                  <a:pt x="0" y="37705"/>
                </a:lnTo>
                <a:lnTo>
                  <a:pt x="1328" y="54403"/>
                </a:lnTo>
                <a:lnTo>
                  <a:pt x="23017" y="88693"/>
                </a:lnTo>
                <a:lnTo>
                  <a:pt x="47530" y="96482"/>
                </a:lnTo>
                <a:lnTo>
                  <a:pt x="62251" y="94705"/>
                </a:lnTo>
                <a:lnTo>
                  <a:pt x="75117" y="89642"/>
                </a:lnTo>
                <a:lnTo>
                  <a:pt x="85746" y="81784"/>
                </a:lnTo>
                <a:lnTo>
                  <a:pt x="93759" y="71620"/>
                </a:lnTo>
              </a:path>
            </a:pathLst>
          </a:custGeom>
          <a:ln w="10745">
            <a:solidFill>
              <a:srgbClr val="334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79189" y="2742376"/>
            <a:ext cx="1050290" cy="1186815"/>
          </a:xfrm>
          <a:custGeom>
            <a:avLst/>
            <a:gdLst/>
            <a:ahLst/>
            <a:cxnLst/>
            <a:rect l="l" t="t" r="r" b="b"/>
            <a:pathLst>
              <a:path w="1050289" h="1186814">
                <a:moveTo>
                  <a:pt x="520878" y="0"/>
                </a:moveTo>
                <a:lnTo>
                  <a:pt x="484369" y="11232"/>
                </a:lnTo>
                <a:lnTo>
                  <a:pt x="447039" y="31426"/>
                </a:lnTo>
                <a:lnTo>
                  <a:pt x="75691" y="246113"/>
                </a:lnTo>
                <a:lnTo>
                  <a:pt x="36115" y="271120"/>
                </a:lnTo>
                <a:lnTo>
                  <a:pt x="8891" y="301993"/>
                </a:lnTo>
                <a:lnTo>
                  <a:pt x="566" y="347884"/>
                </a:lnTo>
                <a:lnTo>
                  <a:pt x="0" y="809413"/>
                </a:lnTo>
                <a:lnTo>
                  <a:pt x="204" y="827283"/>
                </a:lnTo>
                <a:lnTo>
                  <a:pt x="3626" y="867843"/>
                </a:lnTo>
                <a:lnTo>
                  <a:pt x="21290" y="902827"/>
                </a:lnTo>
                <a:lnTo>
                  <a:pt x="64223" y="933832"/>
                </a:lnTo>
                <a:lnTo>
                  <a:pt x="431600" y="1146373"/>
                </a:lnTo>
                <a:lnTo>
                  <a:pt x="473344" y="1169906"/>
                </a:lnTo>
                <a:lnTo>
                  <a:pt x="512539" y="1185586"/>
                </a:lnTo>
                <a:lnTo>
                  <a:pt x="520817" y="1186699"/>
                </a:lnTo>
                <a:lnTo>
                  <a:pt x="529104" y="1186699"/>
                </a:lnTo>
                <a:lnTo>
                  <a:pt x="565582" y="1175471"/>
                </a:lnTo>
                <a:lnTo>
                  <a:pt x="602912" y="1155277"/>
                </a:lnTo>
                <a:lnTo>
                  <a:pt x="974261" y="940603"/>
                </a:lnTo>
                <a:lnTo>
                  <a:pt x="1013837" y="915595"/>
                </a:lnTo>
                <a:lnTo>
                  <a:pt x="1041060" y="884723"/>
                </a:lnTo>
                <a:lnTo>
                  <a:pt x="1049385" y="838831"/>
                </a:lnTo>
                <a:lnTo>
                  <a:pt x="1049952" y="377302"/>
                </a:lnTo>
                <a:lnTo>
                  <a:pt x="1049747" y="359433"/>
                </a:lnTo>
                <a:lnTo>
                  <a:pt x="1046325" y="318873"/>
                </a:lnTo>
                <a:lnTo>
                  <a:pt x="1028661" y="283888"/>
                </a:lnTo>
                <a:lnTo>
                  <a:pt x="985728" y="252884"/>
                </a:lnTo>
                <a:lnTo>
                  <a:pt x="618351" y="40330"/>
                </a:lnTo>
                <a:lnTo>
                  <a:pt x="576607" y="16797"/>
                </a:lnTo>
                <a:lnTo>
                  <a:pt x="537412" y="1117"/>
                </a:lnTo>
                <a:lnTo>
                  <a:pt x="520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79160" y="2742376"/>
            <a:ext cx="1050290" cy="1186815"/>
          </a:xfrm>
          <a:custGeom>
            <a:avLst/>
            <a:gdLst/>
            <a:ahLst/>
            <a:cxnLst/>
            <a:rect l="l" t="t" r="r" b="b"/>
            <a:pathLst>
              <a:path w="1050289" h="1186814">
                <a:moveTo>
                  <a:pt x="93497" y="235802"/>
                </a:moveTo>
                <a:lnTo>
                  <a:pt x="60352" y="255233"/>
                </a:lnTo>
                <a:lnTo>
                  <a:pt x="26952" y="278495"/>
                </a:lnTo>
                <a:lnTo>
                  <a:pt x="5506" y="311297"/>
                </a:lnTo>
                <a:lnTo>
                  <a:pt x="151" y="363985"/>
                </a:lnTo>
                <a:lnTo>
                  <a:pt x="0" y="788862"/>
                </a:lnTo>
                <a:lnTo>
                  <a:pt x="29" y="809413"/>
                </a:lnTo>
                <a:lnTo>
                  <a:pt x="1871" y="856193"/>
                </a:lnTo>
                <a:lnTo>
                  <a:pt x="14973" y="895214"/>
                </a:lnTo>
                <a:lnTo>
                  <a:pt x="50536" y="925389"/>
                </a:lnTo>
                <a:lnTo>
                  <a:pt x="431507" y="1146303"/>
                </a:lnTo>
                <a:lnTo>
                  <a:pt x="473283" y="1169861"/>
                </a:lnTo>
                <a:lnTo>
                  <a:pt x="512476" y="1185574"/>
                </a:lnTo>
                <a:lnTo>
                  <a:pt x="529102" y="1186703"/>
                </a:lnTo>
                <a:lnTo>
                  <a:pt x="537471" y="1185586"/>
                </a:lnTo>
                <a:lnTo>
                  <a:pt x="576640" y="1169906"/>
                </a:lnTo>
                <a:lnTo>
                  <a:pt x="618381" y="1146373"/>
                </a:lnTo>
                <a:lnTo>
                  <a:pt x="956513" y="950914"/>
                </a:lnTo>
                <a:lnTo>
                  <a:pt x="989657" y="931482"/>
                </a:lnTo>
                <a:lnTo>
                  <a:pt x="1023058" y="908221"/>
                </a:lnTo>
                <a:lnTo>
                  <a:pt x="1044504" y="875418"/>
                </a:lnTo>
                <a:lnTo>
                  <a:pt x="1049858" y="822731"/>
                </a:lnTo>
                <a:lnTo>
                  <a:pt x="1050010" y="397854"/>
                </a:lnTo>
                <a:lnTo>
                  <a:pt x="1049981" y="377302"/>
                </a:lnTo>
                <a:lnTo>
                  <a:pt x="1048138" y="330522"/>
                </a:lnTo>
                <a:lnTo>
                  <a:pt x="1035036" y="291501"/>
                </a:lnTo>
                <a:lnTo>
                  <a:pt x="999474" y="261326"/>
                </a:lnTo>
                <a:lnTo>
                  <a:pt x="618502" y="40400"/>
                </a:lnTo>
                <a:lnTo>
                  <a:pt x="576726" y="16842"/>
                </a:lnTo>
                <a:lnTo>
                  <a:pt x="537534" y="1129"/>
                </a:lnTo>
                <a:lnTo>
                  <a:pt x="520907" y="0"/>
                </a:lnTo>
                <a:lnTo>
                  <a:pt x="512539" y="1117"/>
                </a:lnTo>
                <a:lnTo>
                  <a:pt x="473370" y="16797"/>
                </a:lnTo>
                <a:lnTo>
                  <a:pt x="431629" y="40330"/>
                </a:lnTo>
                <a:lnTo>
                  <a:pt x="93497" y="235802"/>
                </a:lnTo>
                <a:close/>
              </a:path>
            </a:pathLst>
          </a:custGeom>
          <a:ln w="12636">
            <a:solidFill>
              <a:srgbClr val="00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634515" y="960908"/>
            <a:ext cx="31597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130">
              <a:lnSpc>
                <a:spcPct val="100000"/>
              </a:lnSpc>
            </a:pPr>
            <a:r>
              <a:rPr sz="1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упочно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ументации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упочно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льно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052669" y="3716221"/>
            <a:ext cx="28829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60" dirty="0">
                <a:solidFill>
                  <a:srgbClr val="0083C3"/>
                </a:solidFill>
                <a:latin typeface="Circe Extra Bold"/>
                <a:cs typeface="Circe Extra Bold"/>
              </a:rPr>
              <a:t>24/7</a:t>
            </a:r>
            <a:endParaRPr sz="900">
              <a:latin typeface="Circe Extra Bold"/>
              <a:cs typeface="Circe Extra Bol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097300" y="4017542"/>
            <a:ext cx="225742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яснени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твующе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ьс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3878993" y="5410857"/>
            <a:ext cx="267081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8335" marR="5080" indent="-636270">
              <a:lnSpc>
                <a:spcPct val="100000"/>
              </a:lnSpc>
            </a:pP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опров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люч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338257" y="3919990"/>
            <a:ext cx="183705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3204" algn="r">
              <a:lnSpc>
                <a:spcPct val="100000"/>
              </a:lnSpc>
            </a:pP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ервис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тавлени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упочно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ументаци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755181" y="2211794"/>
            <a:ext cx="250253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 marR="5080" indent="-475615">
              <a:lnSpc>
                <a:spcPct val="100000"/>
              </a:lnSpc>
            </a:pP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еминаров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учающи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</a:p>
          <a:p>
            <a:pPr marL="20955">
              <a:lnSpc>
                <a:spcPct val="100000"/>
              </a:lnSpc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фер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</a:t>
            </a:r>
            <a:r>
              <a:rPr sz="1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сиональна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  <a:p>
            <a:pPr marL="1395730">
              <a:lnSpc>
                <a:spcPct val="100000"/>
              </a:lnSpc>
            </a:pP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овк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7135182" y="2337793"/>
            <a:ext cx="289877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тиз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твующе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упка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лучшени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</a:p>
        </p:txBody>
      </p:sp>
      <p:sp>
        <p:nvSpPr>
          <p:cNvPr id="52" name="object 52"/>
          <p:cNvSpPr/>
          <p:nvPr/>
        </p:nvSpPr>
        <p:spPr>
          <a:xfrm>
            <a:off x="6212711" y="2189972"/>
            <a:ext cx="749935" cy="831215"/>
          </a:xfrm>
          <a:custGeom>
            <a:avLst/>
            <a:gdLst/>
            <a:ahLst/>
            <a:cxnLst/>
            <a:rect l="l" t="t" r="r" b="b"/>
            <a:pathLst>
              <a:path w="749934" h="831214">
                <a:moveTo>
                  <a:pt x="370582" y="0"/>
                </a:moveTo>
                <a:lnTo>
                  <a:pt x="333975" y="11155"/>
                </a:lnTo>
                <a:lnTo>
                  <a:pt x="296556" y="31206"/>
                </a:lnTo>
                <a:lnTo>
                  <a:pt x="75855" y="157576"/>
                </a:lnTo>
                <a:lnTo>
                  <a:pt x="36154" y="182441"/>
                </a:lnTo>
                <a:lnTo>
                  <a:pt x="8874" y="213248"/>
                </a:lnTo>
                <a:lnTo>
                  <a:pt x="558" y="259238"/>
                </a:lnTo>
                <a:lnTo>
                  <a:pt x="0" y="542655"/>
                </a:lnTo>
                <a:lnTo>
                  <a:pt x="205" y="560541"/>
                </a:lnTo>
                <a:lnTo>
                  <a:pt x="3648" y="601112"/>
                </a:lnTo>
                <a:lnTo>
                  <a:pt x="21420" y="636037"/>
                </a:lnTo>
                <a:lnTo>
                  <a:pt x="64614" y="666919"/>
                </a:lnTo>
                <a:lnTo>
                  <a:pt x="310553" y="807721"/>
                </a:lnTo>
                <a:lnTo>
                  <a:pt x="353479" y="827738"/>
                </a:lnTo>
                <a:lnTo>
                  <a:pt x="370510" y="831063"/>
                </a:lnTo>
                <a:lnTo>
                  <a:pt x="378822" y="831063"/>
                </a:lnTo>
                <a:lnTo>
                  <a:pt x="415392" y="819913"/>
                </a:lnTo>
                <a:lnTo>
                  <a:pt x="452811" y="799862"/>
                </a:lnTo>
                <a:lnTo>
                  <a:pt x="673499" y="673491"/>
                </a:lnTo>
                <a:lnTo>
                  <a:pt x="713201" y="648626"/>
                </a:lnTo>
                <a:lnTo>
                  <a:pt x="740481" y="617819"/>
                </a:lnTo>
                <a:lnTo>
                  <a:pt x="748796" y="571830"/>
                </a:lnTo>
                <a:lnTo>
                  <a:pt x="749355" y="288412"/>
                </a:lnTo>
                <a:lnTo>
                  <a:pt x="749149" y="270526"/>
                </a:lnTo>
                <a:lnTo>
                  <a:pt x="745706" y="229956"/>
                </a:lnTo>
                <a:lnTo>
                  <a:pt x="727934" y="195031"/>
                </a:lnTo>
                <a:lnTo>
                  <a:pt x="684740" y="164149"/>
                </a:lnTo>
                <a:lnTo>
                  <a:pt x="452812" y="31206"/>
                </a:lnTo>
                <a:lnTo>
                  <a:pt x="415298" y="11112"/>
                </a:lnTo>
                <a:lnTo>
                  <a:pt x="370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212682" y="2189972"/>
            <a:ext cx="749935" cy="831215"/>
          </a:xfrm>
          <a:custGeom>
            <a:avLst/>
            <a:gdLst/>
            <a:ahLst/>
            <a:cxnLst/>
            <a:rect l="l" t="t" r="r" b="b"/>
            <a:pathLst>
              <a:path w="749934" h="831214">
                <a:moveTo>
                  <a:pt x="93725" y="147329"/>
                </a:moveTo>
                <a:lnTo>
                  <a:pt x="60465" y="166641"/>
                </a:lnTo>
                <a:lnTo>
                  <a:pt x="26967" y="189786"/>
                </a:lnTo>
                <a:lnTo>
                  <a:pt x="5488" y="222561"/>
                </a:lnTo>
                <a:lnTo>
                  <a:pt x="148" y="275391"/>
                </a:lnTo>
                <a:lnTo>
                  <a:pt x="0" y="522080"/>
                </a:lnTo>
                <a:lnTo>
                  <a:pt x="29" y="542655"/>
                </a:lnTo>
                <a:lnTo>
                  <a:pt x="1883" y="589465"/>
                </a:lnTo>
                <a:lnTo>
                  <a:pt x="15064" y="628446"/>
                </a:lnTo>
                <a:lnTo>
                  <a:pt x="50844" y="658512"/>
                </a:lnTo>
                <a:lnTo>
                  <a:pt x="280987" y="790952"/>
                </a:lnTo>
                <a:lnTo>
                  <a:pt x="322863" y="814342"/>
                </a:lnTo>
                <a:lnTo>
                  <a:pt x="362149" y="829945"/>
                </a:lnTo>
                <a:lnTo>
                  <a:pt x="378815" y="831068"/>
                </a:lnTo>
                <a:lnTo>
                  <a:pt x="387203" y="829960"/>
                </a:lnTo>
                <a:lnTo>
                  <a:pt x="426462" y="814395"/>
                </a:lnTo>
                <a:lnTo>
                  <a:pt x="468296" y="791034"/>
                </a:lnTo>
                <a:lnTo>
                  <a:pt x="655688" y="683739"/>
                </a:lnTo>
                <a:lnTo>
                  <a:pt x="688948" y="664426"/>
                </a:lnTo>
                <a:lnTo>
                  <a:pt x="722446" y="641282"/>
                </a:lnTo>
                <a:lnTo>
                  <a:pt x="743925" y="608506"/>
                </a:lnTo>
                <a:lnTo>
                  <a:pt x="749266" y="555677"/>
                </a:lnTo>
                <a:lnTo>
                  <a:pt x="749414" y="308987"/>
                </a:lnTo>
                <a:lnTo>
                  <a:pt x="749384" y="288412"/>
                </a:lnTo>
                <a:lnTo>
                  <a:pt x="747531" y="241603"/>
                </a:lnTo>
                <a:lnTo>
                  <a:pt x="734349" y="202622"/>
                </a:lnTo>
                <a:lnTo>
                  <a:pt x="698570" y="172556"/>
                </a:lnTo>
                <a:lnTo>
                  <a:pt x="468439" y="40115"/>
                </a:lnTo>
                <a:lnTo>
                  <a:pt x="426563" y="16725"/>
                </a:lnTo>
                <a:lnTo>
                  <a:pt x="387277" y="1122"/>
                </a:lnTo>
                <a:lnTo>
                  <a:pt x="370611" y="0"/>
                </a:lnTo>
                <a:lnTo>
                  <a:pt x="362223" y="1108"/>
                </a:lnTo>
                <a:lnTo>
                  <a:pt x="322964" y="16672"/>
                </a:lnTo>
                <a:lnTo>
                  <a:pt x="281130" y="40034"/>
                </a:lnTo>
                <a:lnTo>
                  <a:pt x="93725" y="147329"/>
                </a:lnTo>
                <a:close/>
              </a:path>
            </a:pathLst>
          </a:custGeom>
          <a:ln w="12636">
            <a:solidFill>
              <a:srgbClr val="00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23872" y="2199088"/>
            <a:ext cx="749935" cy="831215"/>
          </a:xfrm>
          <a:custGeom>
            <a:avLst/>
            <a:gdLst/>
            <a:ahLst/>
            <a:cxnLst/>
            <a:rect l="l" t="t" r="r" b="b"/>
            <a:pathLst>
              <a:path w="749935" h="831214">
                <a:moveTo>
                  <a:pt x="370582" y="0"/>
                </a:moveTo>
                <a:lnTo>
                  <a:pt x="333975" y="11155"/>
                </a:lnTo>
                <a:lnTo>
                  <a:pt x="296556" y="31206"/>
                </a:lnTo>
                <a:lnTo>
                  <a:pt x="75855" y="157576"/>
                </a:lnTo>
                <a:lnTo>
                  <a:pt x="36154" y="182441"/>
                </a:lnTo>
                <a:lnTo>
                  <a:pt x="8874" y="213248"/>
                </a:lnTo>
                <a:lnTo>
                  <a:pt x="558" y="259238"/>
                </a:lnTo>
                <a:lnTo>
                  <a:pt x="0" y="542655"/>
                </a:lnTo>
                <a:lnTo>
                  <a:pt x="205" y="560541"/>
                </a:lnTo>
                <a:lnTo>
                  <a:pt x="3648" y="601112"/>
                </a:lnTo>
                <a:lnTo>
                  <a:pt x="21420" y="636037"/>
                </a:lnTo>
                <a:lnTo>
                  <a:pt x="64614" y="666919"/>
                </a:lnTo>
                <a:lnTo>
                  <a:pt x="310553" y="807721"/>
                </a:lnTo>
                <a:lnTo>
                  <a:pt x="353479" y="827738"/>
                </a:lnTo>
                <a:lnTo>
                  <a:pt x="370510" y="831063"/>
                </a:lnTo>
                <a:lnTo>
                  <a:pt x="378822" y="831063"/>
                </a:lnTo>
                <a:lnTo>
                  <a:pt x="415392" y="819913"/>
                </a:lnTo>
                <a:lnTo>
                  <a:pt x="452811" y="799862"/>
                </a:lnTo>
                <a:lnTo>
                  <a:pt x="673499" y="673491"/>
                </a:lnTo>
                <a:lnTo>
                  <a:pt x="713201" y="648626"/>
                </a:lnTo>
                <a:lnTo>
                  <a:pt x="740481" y="617819"/>
                </a:lnTo>
                <a:lnTo>
                  <a:pt x="748796" y="571830"/>
                </a:lnTo>
                <a:lnTo>
                  <a:pt x="749355" y="288412"/>
                </a:lnTo>
                <a:lnTo>
                  <a:pt x="749149" y="270526"/>
                </a:lnTo>
                <a:lnTo>
                  <a:pt x="745706" y="229956"/>
                </a:lnTo>
                <a:lnTo>
                  <a:pt x="727934" y="195031"/>
                </a:lnTo>
                <a:lnTo>
                  <a:pt x="684740" y="164149"/>
                </a:lnTo>
                <a:lnTo>
                  <a:pt x="452812" y="31206"/>
                </a:lnTo>
                <a:lnTo>
                  <a:pt x="415298" y="11112"/>
                </a:lnTo>
                <a:lnTo>
                  <a:pt x="370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23842" y="2199088"/>
            <a:ext cx="749935" cy="831215"/>
          </a:xfrm>
          <a:custGeom>
            <a:avLst/>
            <a:gdLst/>
            <a:ahLst/>
            <a:cxnLst/>
            <a:rect l="l" t="t" r="r" b="b"/>
            <a:pathLst>
              <a:path w="749935" h="831214">
                <a:moveTo>
                  <a:pt x="93725" y="147329"/>
                </a:moveTo>
                <a:lnTo>
                  <a:pt x="60465" y="166641"/>
                </a:lnTo>
                <a:lnTo>
                  <a:pt x="26967" y="189786"/>
                </a:lnTo>
                <a:lnTo>
                  <a:pt x="5488" y="222561"/>
                </a:lnTo>
                <a:lnTo>
                  <a:pt x="148" y="275391"/>
                </a:lnTo>
                <a:lnTo>
                  <a:pt x="0" y="522080"/>
                </a:lnTo>
                <a:lnTo>
                  <a:pt x="29" y="542655"/>
                </a:lnTo>
                <a:lnTo>
                  <a:pt x="1883" y="589465"/>
                </a:lnTo>
                <a:lnTo>
                  <a:pt x="15064" y="628446"/>
                </a:lnTo>
                <a:lnTo>
                  <a:pt x="50844" y="658512"/>
                </a:lnTo>
                <a:lnTo>
                  <a:pt x="280987" y="790952"/>
                </a:lnTo>
                <a:lnTo>
                  <a:pt x="322863" y="814342"/>
                </a:lnTo>
                <a:lnTo>
                  <a:pt x="362149" y="829945"/>
                </a:lnTo>
                <a:lnTo>
                  <a:pt x="378815" y="831068"/>
                </a:lnTo>
                <a:lnTo>
                  <a:pt x="387203" y="829960"/>
                </a:lnTo>
                <a:lnTo>
                  <a:pt x="426462" y="814395"/>
                </a:lnTo>
                <a:lnTo>
                  <a:pt x="468296" y="791034"/>
                </a:lnTo>
                <a:lnTo>
                  <a:pt x="655688" y="683739"/>
                </a:lnTo>
                <a:lnTo>
                  <a:pt x="688948" y="664426"/>
                </a:lnTo>
                <a:lnTo>
                  <a:pt x="722446" y="641282"/>
                </a:lnTo>
                <a:lnTo>
                  <a:pt x="743925" y="608506"/>
                </a:lnTo>
                <a:lnTo>
                  <a:pt x="749266" y="555677"/>
                </a:lnTo>
                <a:lnTo>
                  <a:pt x="749414" y="308987"/>
                </a:lnTo>
                <a:lnTo>
                  <a:pt x="749384" y="288412"/>
                </a:lnTo>
                <a:lnTo>
                  <a:pt x="747531" y="241603"/>
                </a:lnTo>
                <a:lnTo>
                  <a:pt x="734349" y="202622"/>
                </a:lnTo>
                <a:lnTo>
                  <a:pt x="698570" y="172556"/>
                </a:lnTo>
                <a:lnTo>
                  <a:pt x="468439" y="40115"/>
                </a:lnTo>
                <a:lnTo>
                  <a:pt x="426563" y="16725"/>
                </a:lnTo>
                <a:lnTo>
                  <a:pt x="387277" y="1122"/>
                </a:lnTo>
                <a:lnTo>
                  <a:pt x="370611" y="0"/>
                </a:lnTo>
                <a:lnTo>
                  <a:pt x="362223" y="1108"/>
                </a:lnTo>
                <a:lnTo>
                  <a:pt x="322964" y="16672"/>
                </a:lnTo>
                <a:lnTo>
                  <a:pt x="281130" y="40034"/>
                </a:lnTo>
                <a:lnTo>
                  <a:pt x="93725" y="147329"/>
                </a:lnTo>
                <a:close/>
              </a:path>
            </a:pathLst>
          </a:custGeom>
          <a:ln w="12636">
            <a:solidFill>
              <a:srgbClr val="00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34927" y="2397899"/>
            <a:ext cx="546100" cy="36830"/>
          </a:xfrm>
          <a:custGeom>
            <a:avLst/>
            <a:gdLst/>
            <a:ahLst/>
            <a:cxnLst/>
            <a:rect l="l" t="t" r="r" b="b"/>
            <a:pathLst>
              <a:path w="546100" h="36830">
                <a:moveTo>
                  <a:pt x="527486" y="36588"/>
                </a:moveTo>
                <a:lnTo>
                  <a:pt x="18292" y="36588"/>
                </a:lnTo>
                <a:lnTo>
                  <a:pt x="5541" y="31412"/>
                </a:lnTo>
                <a:lnTo>
                  <a:pt x="0" y="18849"/>
                </a:lnTo>
                <a:lnTo>
                  <a:pt x="5028" y="5771"/>
                </a:lnTo>
                <a:lnTo>
                  <a:pt x="17286" y="27"/>
                </a:lnTo>
                <a:lnTo>
                  <a:pt x="527486" y="0"/>
                </a:lnTo>
                <a:lnTo>
                  <a:pt x="540239" y="5184"/>
                </a:lnTo>
                <a:lnTo>
                  <a:pt x="545753" y="17757"/>
                </a:lnTo>
                <a:lnTo>
                  <a:pt x="540729" y="30832"/>
                </a:lnTo>
                <a:lnTo>
                  <a:pt x="528457" y="36563"/>
                </a:lnTo>
                <a:lnTo>
                  <a:pt x="527486" y="36588"/>
                </a:lnTo>
              </a:path>
            </a:pathLst>
          </a:custGeom>
          <a:ln w="12966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59265" y="2434488"/>
            <a:ext cx="497205" cy="290830"/>
          </a:xfrm>
          <a:custGeom>
            <a:avLst/>
            <a:gdLst/>
            <a:ahLst/>
            <a:cxnLst/>
            <a:rect l="l" t="t" r="r" b="b"/>
            <a:pathLst>
              <a:path w="497204" h="290830">
                <a:moveTo>
                  <a:pt x="0" y="109042"/>
                </a:moveTo>
                <a:lnTo>
                  <a:pt x="0" y="0"/>
                </a:lnTo>
                <a:lnTo>
                  <a:pt x="497128" y="0"/>
                </a:lnTo>
                <a:lnTo>
                  <a:pt x="497128" y="290283"/>
                </a:lnTo>
                <a:lnTo>
                  <a:pt x="276898" y="290283"/>
                </a:lnTo>
              </a:path>
            </a:pathLst>
          </a:custGeom>
          <a:ln w="12966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612109" y="2806204"/>
            <a:ext cx="147955" cy="114935"/>
          </a:xfrm>
          <a:custGeom>
            <a:avLst/>
            <a:gdLst/>
            <a:ahLst/>
            <a:cxnLst/>
            <a:rect l="l" t="t" r="r" b="b"/>
            <a:pathLst>
              <a:path w="147954" h="114935">
                <a:moveTo>
                  <a:pt x="147535" y="114896"/>
                </a:moveTo>
                <a:lnTo>
                  <a:pt x="147535" y="3238"/>
                </a:lnTo>
                <a:lnTo>
                  <a:pt x="147535" y="1460"/>
                </a:lnTo>
                <a:lnTo>
                  <a:pt x="146126" y="0"/>
                </a:lnTo>
                <a:lnTo>
                  <a:pt x="144297" y="0"/>
                </a:lnTo>
                <a:lnTo>
                  <a:pt x="3238" y="0"/>
                </a:lnTo>
                <a:lnTo>
                  <a:pt x="1460" y="0"/>
                </a:lnTo>
                <a:lnTo>
                  <a:pt x="0" y="1460"/>
                </a:lnTo>
                <a:lnTo>
                  <a:pt x="0" y="3238"/>
                </a:lnTo>
                <a:lnTo>
                  <a:pt x="0" y="114896"/>
                </a:lnTo>
              </a:path>
            </a:pathLst>
          </a:custGeom>
          <a:ln w="12966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58312" y="2768015"/>
            <a:ext cx="255270" cy="64769"/>
          </a:xfrm>
          <a:custGeom>
            <a:avLst/>
            <a:gdLst/>
            <a:ahLst/>
            <a:cxnLst/>
            <a:rect l="l" t="t" r="r" b="b"/>
            <a:pathLst>
              <a:path w="255270" h="64769">
                <a:moveTo>
                  <a:pt x="53797" y="64554"/>
                </a:moveTo>
                <a:lnTo>
                  <a:pt x="24955" y="64554"/>
                </a:lnTo>
                <a:lnTo>
                  <a:pt x="1282" y="6565"/>
                </a:lnTo>
                <a:lnTo>
                  <a:pt x="0" y="3428"/>
                </a:lnTo>
                <a:lnTo>
                  <a:pt x="2336" y="0"/>
                </a:lnTo>
                <a:lnTo>
                  <a:pt x="5702" y="0"/>
                </a:lnTo>
                <a:lnTo>
                  <a:pt x="249427" y="0"/>
                </a:lnTo>
                <a:lnTo>
                  <a:pt x="252844" y="0"/>
                </a:lnTo>
                <a:lnTo>
                  <a:pt x="255142" y="3428"/>
                </a:lnTo>
                <a:lnTo>
                  <a:pt x="253847" y="6565"/>
                </a:lnTo>
                <a:lnTo>
                  <a:pt x="230174" y="64554"/>
                </a:lnTo>
                <a:lnTo>
                  <a:pt x="201333" y="64554"/>
                </a:lnTo>
              </a:path>
            </a:pathLst>
          </a:custGeom>
          <a:ln w="12966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48240" y="2574416"/>
            <a:ext cx="40640" cy="158115"/>
          </a:xfrm>
          <a:custGeom>
            <a:avLst/>
            <a:gdLst/>
            <a:ahLst/>
            <a:cxnLst/>
            <a:rect l="l" t="t" r="r" b="b"/>
            <a:pathLst>
              <a:path w="40639" h="158114">
                <a:moveTo>
                  <a:pt x="0" y="0"/>
                </a:moveTo>
                <a:lnTo>
                  <a:pt x="14518" y="2515"/>
                </a:lnTo>
                <a:lnTo>
                  <a:pt x="25889" y="9508"/>
                </a:lnTo>
                <a:lnTo>
                  <a:pt x="34023" y="20152"/>
                </a:lnTo>
                <a:lnTo>
                  <a:pt x="38833" y="33618"/>
                </a:lnTo>
                <a:lnTo>
                  <a:pt x="40246" y="157797"/>
                </a:lnTo>
              </a:path>
            </a:pathLst>
          </a:custGeom>
          <a:ln w="12966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83268" y="2574416"/>
            <a:ext cx="165100" cy="158115"/>
          </a:xfrm>
          <a:custGeom>
            <a:avLst/>
            <a:gdLst/>
            <a:ahLst/>
            <a:cxnLst/>
            <a:rect l="l" t="t" r="r" b="b"/>
            <a:pathLst>
              <a:path w="165100" h="158114">
                <a:moveTo>
                  <a:pt x="0" y="157797"/>
                </a:moveTo>
                <a:lnTo>
                  <a:pt x="0" y="47510"/>
                </a:lnTo>
                <a:lnTo>
                  <a:pt x="1735" y="32216"/>
                </a:lnTo>
                <a:lnTo>
                  <a:pt x="6879" y="18993"/>
                </a:lnTo>
                <a:lnTo>
                  <a:pt x="15339" y="8669"/>
                </a:lnTo>
                <a:lnTo>
                  <a:pt x="27020" y="2070"/>
                </a:lnTo>
                <a:lnTo>
                  <a:pt x="164973" y="0"/>
                </a:lnTo>
              </a:path>
            </a:pathLst>
          </a:custGeom>
          <a:ln w="12966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28810" y="2646857"/>
            <a:ext cx="114300" cy="85725"/>
          </a:xfrm>
          <a:custGeom>
            <a:avLst/>
            <a:gdLst/>
            <a:ahLst/>
            <a:cxnLst/>
            <a:rect l="l" t="t" r="r" b="b"/>
            <a:pathLst>
              <a:path w="114300" h="85725">
                <a:moveTo>
                  <a:pt x="0" y="0"/>
                </a:moveTo>
                <a:lnTo>
                  <a:pt x="0" y="85356"/>
                </a:lnTo>
                <a:lnTo>
                  <a:pt x="114160" y="85356"/>
                </a:lnTo>
                <a:lnTo>
                  <a:pt x="114160" y="0"/>
                </a:lnTo>
              </a:path>
            </a:pathLst>
          </a:custGeom>
          <a:ln w="12966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685871" y="2574416"/>
            <a:ext cx="0" cy="61594"/>
          </a:xfrm>
          <a:custGeom>
            <a:avLst/>
            <a:gdLst/>
            <a:ahLst/>
            <a:cxnLst/>
            <a:rect l="l" t="t" r="r" b="b"/>
            <a:pathLst>
              <a:path h="61594">
                <a:moveTo>
                  <a:pt x="0" y="0"/>
                </a:moveTo>
                <a:lnTo>
                  <a:pt x="0" y="61214"/>
                </a:lnTo>
              </a:path>
            </a:pathLst>
          </a:custGeom>
          <a:ln w="12966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651896" y="2473231"/>
            <a:ext cx="69850" cy="67945"/>
          </a:xfrm>
          <a:custGeom>
            <a:avLst/>
            <a:gdLst/>
            <a:ahLst/>
            <a:cxnLst/>
            <a:rect l="l" t="t" r="r" b="b"/>
            <a:pathLst>
              <a:path w="69850" h="67944">
                <a:moveTo>
                  <a:pt x="69624" y="34675"/>
                </a:moveTo>
                <a:lnTo>
                  <a:pt x="66776" y="48642"/>
                </a:lnTo>
                <a:lnTo>
                  <a:pt x="59021" y="60018"/>
                </a:lnTo>
                <a:lnTo>
                  <a:pt x="47537" y="67627"/>
                </a:lnTo>
                <a:lnTo>
                  <a:pt x="29369" y="67067"/>
                </a:lnTo>
                <a:lnTo>
                  <a:pt x="15435" y="62625"/>
                </a:lnTo>
                <a:lnTo>
                  <a:pt x="5667" y="55057"/>
                </a:lnTo>
                <a:lnTo>
                  <a:pt x="0" y="45119"/>
                </a:lnTo>
                <a:lnTo>
                  <a:pt x="1229" y="27717"/>
                </a:lnTo>
                <a:lnTo>
                  <a:pt x="6487" y="14327"/>
                </a:lnTo>
                <a:lnTo>
                  <a:pt x="14954" y="5053"/>
                </a:lnTo>
                <a:lnTo>
                  <a:pt x="25808" y="0"/>
                </a:lnTo>
                <a:lnTo>
                  <a:pt x="42576" y="1716"/>
                </a:lnTo>
                <a:lnTo>
                  <a:pt x="55553" y="7586"/>
                </a:lnTo>
                <a:lnTo>
                  <a:pt x="64466" y="16739"/>
                </a:lnTo>
                <a:lnTo>
                  <a:pt x="69045" y="28305"/>
                </a:lnTo>
                <a:lnTo>
                  <a:pt x="69624" y="34675"/>
                </a:lnTo>
              </a:path>
            </a:pathLst>
          </a:custGeom>
          <a:ln w="12966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934705" y="2460430"/>
            <a:ext cx="95885" cy="238760"/>
          </a:xfrm>
          <a:custGeom>
            <a:avLst/>
            <a:gdLst/>
            <a:ahLst/>
            <a:cxnLst/>
            <a:rect l="l" t="t" r="r" b="b"/>
            <a:pathLst>
              <a:path w="95885" h="238760">
                <a:moveTo>
                  <a:pt x="95739" y="0"/>
                </a:moveTo>
                <a:lnTo>
                  <a:pt x="50946" y="0"/>
                </a:lnTo>
                <a:lnTo>
                  <a:pt x="50946" y="133489"/>
                </a:lnTo>
                <a:lnTo>
                  <a:pt x="50253" y="146831"/>
                </a:lnTo>
                <a:lnTo>
                  <a:pt x="40239" y="184859"/>
                </a:lnTo>
                <a:lnTo>
                  <a:pt x="19338" y="217954"/>
                </a:lnTo>
                <a:lnTo>
                  <a:pt x="0" y="236047"/>
                </a:lnTo>
                <a:lnTo>
                  <a:pt x="95739" y="238404"/>
                </a:lnTo>
                <a:lnTo>
                  <a:pt x="95739" y="0"/>
                </a:lnTo>
                <a:close/>
              </a:path>
            </a:pathLst>
          </a:custGeom>
          <a:solidFill>
            <a:srgbClr val="3BB7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212711" y="3761263"/>
            <a:ext cx="749935" cy="831215"/>
          </a:xfrm>
          <a:custGeom>
            <a:avLst/>
            <a:gdLst/>
            <a:ahLst/>
            <a:cxnLst/>
            <a:rect l="l" t="t" r="r" b="b"/>
            <a:pathLst>
              <a:path w="749934" h="831214">
                <a:moveTo>
                  <a:pt x="370582" y="0"/>
                </a:moveTo>
                <a:lnTo>
                  <a:pt x="333975" y="11155"/>
                </a:lnTo>
                <a:lnTo>
                  <a:pt x="296556" y="31206"/>
                </a:lnTo>
                <a:lnTo>
                  <a:pt x="75855" y="157576"/>
                </a:lnTo>
                <a:lnTo>
                  <a:pt x="36154" y="182441"/>
                </a:lnTo>
                <a:lnTo>
                  <a:pt x="8874" y="213248"/>
                </a:lnTo>
                <a:lnTo>
                  <a:pt x="558" y="259238"/>
                </a:lnTo>
                <a:lnTo>
                  <a:pt x="0" y="542655"/>
                </a:lnTo>
                <a:lnTo>
                  <a:pt x="205" y="560541"/>
                </a:lnTo>
                <a:lnTo>
                  <a:pt x="3648" y="601112"/>
                </a:lnTo>
                <a:lnTo>
                  <a:pt x="21420" y="636037"/>
                </a:lnTo>
                <a:lnTo>
                  <a:pt x="64614" y="666919"/>
                </a:lnTo>
                <a:lnTo>
                  <a:pt x="310553" y="807721"/>
                </a:lnTo>
                <a:lnTo>
                  <a:pt x="353479" y="827738"/>
                </a:lnTo>
                <a:lnTo>
                  <a:pt x="370510" y="831063"/>
                </a:lnTo>
                <a:lnTo>
                  <a:pt x="378822" y="831063"/>
                </a:lnTo>
                <a:lnTo>
                  <a:pt x="415392" y="819913"/>
                </a:lnTo>
                <a:lnTo>
                  <a:pt x="452811" y="799862"/>
                </a:lnTo>
                <a:lnTo>
                  <a:pt x="673499" y="673491"/>
                </a:lnTo>
                <a:lnTo>
                  <a:pt x="713201" y="648626"/>
                </a:lnTo>
                <a:lnTo>
                  <a:pt x="740481" y="617819"/>
                </a:lnTo>
                <a:lnTo>
                  <a:pt x="748796" y="571830"/>
                </a:lnTo>
                <a:lnTo>
                  <a:pt x="749355" y="288412"/>
                </a:lnTo>
                <a:lnTo>
                  <a:pt x="749149" y="270526"/>
                </a:lnTo>
                <a:lnTo>
                  <a:pt x="745706" y="229956"/>
                </a:lnTo>
                <a:lnTo>
                  <a:pt x="727934" y="195031"/>
                </a:lnTo>
                <a:lnTo>
                  <a:pt x="684740" y="164149"/>
                </a:lnTo>
                <a:lnTo>
                  <a:pt x="452812" y="31206"/>
                </a:lnTo>
                <a:lnTo>
                  <a:pt x="415298" y="11112"/>
                </a:lnTo>
                <a:lnTo>
                  <a:pt x="370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212682" y="3761263"/>
            <a:ext cx="749935" cy="831215"/>
          </a:xfrm>
          <a:custGeom>
            <a:avLst/>
            <a:gdLst/>
            <a:ahLst/>
            <a:cxnLst/>
            <a:rect l="l" t="t" r="r" b="b"/>
            <a:pathLst>
              <a:path w="749934" h="831214">
                <a:moveTo>
                  <a:pt x="93725" y="147329"/>
                </a:moveTo>
                <a:lnTo>
                  <a:pt x="60465" y="166641"/>
                </a:lnTo>
                <a:lnTo>
                  <a:pt x="26967" y="189786"/>
                </a:lnTo>
                <a:lnTo>
                  <a:pt x="5488" y="222561"/>
                </a:lnTo>
                <a:lnTo>
                  <a:pt x="148" y="275391"/>
                </a:lnTo>
                <a:lnTo>
                  <a:pt x="0" y="522080"/>
                </a:lnTo>
                <a:lnTo>
                  <a:pt x="29" y="542655"/>
                </a:lnTo>
                <a:lnTo>
                  <a:pt x="1883" y="589465"/>
                </a:lnTo>
                <a:lnTo>
                  <a:pt x="15064" y="628446"/>
                </a:lnTo>
                <a:lnTo>
                  <a:pt x="50844" y="658512"/>
                </a:lnTo>
                <a:lnTo>
                  <a:pt x="280987" y="790952"/>
                </a:lnTo>
                <a:lnTo>
                  <a:pt x="322863" y="814342"/>
                </a:lnTo>
                <a:lnTo>
                  <a:pt x="362149" y="829945"/>
                </a:lnTo>
                <a:lnTo>
                  <a:pt x="378815" y="831068"/>
                </a:lnTo>
                <a:lnTo>
                  <a:pt x="387203" y="829960"/>
                </a:lnTo>
                <a:lnTo>
                  <a:pt x="426462" y="814395"/>
                </a:lnTo>
                <a:lnTo>
                  <a:pt x="468296" y="791034"/>
                </a:lnTo>
                <a:lnTo>
                  <a:pt x="655688" y="683739"/>
                </a:lnTo>
                <a:lnTo>
                  <a:pt x="688948" y="664426"/>
                </a:lnTo>
                <a:lnTo>
                  <a:pt x="722446" y="641282"/>
                </a:lnTo>
                <a:lnTo>
                  <a:pt x="743925" y="608506"/>
                </a:lnTo>
                <a:lnTo>
                  <a:pt x="749266" y="555677"/>
                </a:lnTo>
                <a:lnTo>
                  <a:pt x="749414" y="308987"/>
                </a:lnTo>
                <a:lnTo>
                  <a:pt x="749384" y="288412"/>
                </a:lnTo>
                <a:lnTo>
                  <a:pt x="747531" y="241603"/>
                </a:lnTo>
                <a:lnTo>
                  <a:pt x="734349" y="202622"/>
                </a:lnTo>
                <a:lnTo>
                  <a:pt x="698570" y="172556"/>
                </a:lnTo>
                <a:lnTo>
                  <a:pt x="468439" y="40115"/>
                </a:lnTo>
                <a:lnTo>
                  <a:pt x="426563" y="16725"/>
                </a:lnTo>
                <a:lnTo>
                  <a:pt x="387277" y="1122"/>
                </a:lnTo>
                <a:lnTo>
                  <a:pt x="370611" y="0"/>
                </a:lnTo>
                <a:lnTo>
                  <a:pt x="362223" y="1108"/>
                </a:lnTo>
                <a:lnTo>
                  <a:pt x="322964" y="16672"/>
                </a:lnTo>
                <a:lnTo>
                  <a:pt x="281130" y="40034"/>
                </a:lnTo>
                <a:lnTo>
                  <a:pt x="93725" y="147329"/>
                </a:lnTo>
                <a:close/>
              </a:path>
            </a:pathLst>
          </a:custGeom>
          <a:ln w="12636">
            <a:solidFill>
              <a:srgbClr val="00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587092" y="3988032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158318"/>
                </a:moveTo>
                <a:lnTo>
                  <a:pt x="0" y="0"/>
                </a:lnTo>
              </a:path>
            </a:pathLst>
          </a:custGeom>
          <a:ln w="9486">
            <a:solidFill>
              <a:srgbClr val="32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67924" y="3947685"/>
            <a:ext cx="39370" cy="38735"/>
          </a:xfrm>
          <a:custGeom>
            <a:avLst/>
            <a:gdLst/>
            <a:ahLst/>
            <a:cxnLst/>
            <a:rect l="l" t="t" r="r" b="b"/>
            <a:pathLst>
              <a:path w="39370" h="38735">
                <a:moveTo>
                  <a:pt x="39208" y="19747"/>
                </a:moveTo>
                <a:lnTo>
                  <a:pt x="34412" y="6749"/>
                </a:lnTo>
                <a:lnTo>
                  <a:pt x="22524" y="0"/>
                </a:lnTo>
                <a:lnTo>
                  <a:pt x="7786" y="3824"/>
                </a:lnTo>
                <a:lnTo>
                  <a:pt x="0" y="14025"/>
                </a:lnTo>
                <a:lnTo>
                  <a:pt x="2913" y="29806"/>
                </a:lnTo>
                <a:lnTo>
                  <a:pt x="11864" y="38321"/>
                </a:lnTo>
                <a:lnTo>
                  <a:pt x="28244" y="36147"/>
                </a:lnTo>
                <a:lnTo>
                  <a:pt x="37240" y="28067"/>
                </a:lnTo>
                <a:lnTo>
                  <a:pt x="39208" y="19747"/>
                </a:lnTo>
              </a:path>
            </a:pathLst>
          </a:custGeom>
          <a:ln w="9486">
            <a:solidFill>
              <a:srgbClr val="32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383237" y="4032177"/>
            <a:ext cx="128270" cy="64135"/>
          </a:xfrm>
          <a:custGeom>
            <a:avLst/>
            <a:gdLst/>
            <a:ahLst/>
            <a:cxnLst/>
            <a:rect l="l" t="t" r="r" b="b"/>
            <a:pathLst>
              <a:path w="128270" h="64135">
                <a:moveTo>
                  <a:pt x="127819" y="0"/>
                </a:moveTo>
                <a:lnTo>
                  <a:pt x="114216" y="39434"/>
                </a:lnTo>
                <a:lnTo>
                  <a:pt x="79971" y="61910"/>
                </a:lnTo>
                <a:lnTo>
                  <a:pt x="65671" y="63932"/>
                </a:lnTo>
                <a:lnTo>
                  <a:pt x="50795" y="62353"/>
                </a:lnTo>
                <a:lnTo>
                  <a:pt x="15234" y="41341"/>
                </a:lnTo>
                <a:lnTo>
                  <a:pt x="0" y="3266"/>
                </a:lnTo>
                <a:lnTo>
                  <a:pt x="127819" y="0"/>
                </a:lnTo>
              </a:path>
            </a:pathLst>
          </a:custGeom>
          <a:ln w="9486">
            <a:solidFill>
              <a:srgbClr val="32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409508" y="3940407"/>
            <a:ext cx="38100" cy="53975"/>
          </a:xfrm>
          <a:custGeom>
            <a:avLst/>
            <a:gdLst/>
            <a:ahLst/>
            <a:cxnLst/>
            <a:rect l="l" t="t" r="r" b="b"/>
            <a:pathLst>
              <a:path w="38100" h="53975">
                <a:moveTo>
                  <a:pt x="0" y="53949"/>
                </a:moveTo>
                <a:lnTo>
                  <a:pt x="37592" y="0"/>
                </a:lnTo>
              </a:path>
            </a:pathLst>
          </a:custGeom>
          <a:ln w="9486">
            <a:solidFill>
              <a:srgbClr val="32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447100" y="3940407"/>
            <a:ext cx="38100" cy="53975"/>
          </a:xfrm>
          <a:custGeom>
            <a:avLst/>
            <a:gdLst/>
            <a:ahLst/>
            <a:cxnLst/>
            <a:rect l="l" t="t" r="r" b="b"/>
            <a:pathLst>
              <a:path w="38100" h="53975">
                <a:moveTo>
                  <a:pt x="37592" y="53949"/>
                </a:moveTo>
                <a:lnTo>
                  <a:pt x="0" y="0"/>
                </a:lnTo>
              </a:path>
            </a:pathLst>
          </a:custGeom>
          <a:ln w="9486">
            <a:solidFill>
              <a:srgbClr val="32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663139" y="4032177"/>
            <a:ext cx="128270" cy="64135"/>
          </a:xfrm>
          <a:custGeom>
            <a:avLst/>
            <a:gdLst/>
            <a:ahLst/>
            <a:cxnLst/>
            <a:rect l="l" t="t" r="r" b="b"/>
            <a:pathLst>
              <a:path w="128270" h="64135">
                <a:moveTo>
                  <a:pt x="0" y="0"/>
                </a:moveTo>
                <a:lnTo>
                  <a:pt x="13607" y="39434"/>
                </a:lnTo>
                <a:lnTo>
                  <a:pt x="47852" y="61910"/>
                </a:lnTo>
                <a:lnTo>
                  <a:pt x="62149" y="63932"/>
                </a:lnTo>
                <a:lnTo>
                  <a:pt x="77024" y="62353"/>
                </a:lnTo>
                <a:lnTo>
                  <a:pt x="112589" y="41345"/>
                </a:lnTo>
                <a:lnTo>
                  <a:pt x="127831" y="3275"/>
                </a:lnTo>
                <a:lnTo>
                  <a:pt x="0" y="0"/>
                </a:lnTo>
              </a:path>
            </a:pathLst>
          </a:custGeom>
          <a:ln w="9486">
            <a:solidFill>
              <a:srgbClr val="32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691969" y="4051170"/>
            <a:ext cx="76200" cy="26034"/>
          </a:xfrm>
          <a:custGeom>
            <a:avLst/>
            <a:gdLst/>
            <a:ahLst/>
            <a:cxnLst/>
            <a:rect l="l" t="t" r="r" b="b"/>
            <a:pathLst>
              <a:path w="76200" h="26035">
                <a:moveTo>
                  <a:pt x="75894" y="0"/>
                </a:moveTo>
                <a:lnTo>
                  <a:pt x="0" y="9040"/>
                </a:lnTo>
                <a:lnTo>
                  <a:pt x="9617" y="18011"/>
                </a:lnTo>
                <a:lnTo>
                  <a:pt x="21543" y="23872"/>
                </a:lnTo>
                <a:lnTo>
                  <a:pt x="35127" y="25971"/>
                </a:lnTo>
                <a:lnTo>
                  <a:pt x="46185" y="24594"/>
                </a:lnTo>
                <a:lnTo>
                  <a:pt x="58482" y="19414"/>
                </a:lnTo>
                <a:lnTo>
                  <a:pt x="68600" y="10998"/>
                </a:lnTo>
                <a:lnTo>
                  <a:pt x="75894" y="0"/>
                </a:lnTo>
                <a:close/>
              </a:path>
            </a:pathLst>
          </a:custGeom>
          <a:solidFill>
            <a:srgbClr val="EA6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411978" y="4051170"/>
            <a:ext cx="76200" cy="26034"/>
          </a:xfrm>
          <a:custGeom>
            <a:avLst/>
            <a:gdLst/>
            <a:ahLst/>
            <a:cxnLst/>
            <a:rect l="l" t="t" r="r" b="b"/>
            <a:pathLst>
              <a:path w="76200" h="26035">
                <a:moveTo>
                  <a:pt x="75868" y="0"/>
                </a:moveTo>
                <a:lnTo>
                  <a:pt x="0" y="9033"/>
                </a:lnTo>
                <a:lnTo>
                  <a:pt x="9614" y="18007"/>
                </a:lnTo>
                <a:lnTo>
                  <a:pt x="21539" y="23871"/>
                </a:lnTo>
                <a:lnTo>
                  <a:pt x="35127" y="25971"/>
                </a:lnTo>
                <a:lnTo>
                  <a:pt x="46166" y="24599"/>
                </a:lnTo>
                <a:lnTo>
                  <a:pt x="58468" y="19420"/>
                </a:lnTo>
                <a:lnTo>
                  <a:pt x="68586" y="11002"/>
                </a:lnTo>
                <a:lnTo>
                  <a:pt x="75868" y="0"/>
                </a:lnTo>
                <a:close/>
              </a:path>
            </a:pathLst>
          </a:custGeom>
          <a:solidFill>
            <a:srgbClr val="36B6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727092" y="3940399"/>
            <a:ext cx="38100" cy="53975"/>
          </a:xfrm>
          <a:custGeom>
            <a:avLst/>
            <a:gdLst/>
            <a:ahLst/>
            <a:cxnLst/>
            <a:rect l="l" t="t" r="r" b="b"/>
            <a:pathLst>
              <a:path w="38100" h="53975">
                <a:moveTo>
                  <a:pt x="37604" y="53962"/>
                </a:moveTo>
                <a:lnTo>
                  <a:pt x="0" y="0"/>
                </a:lnTo>
              </a:path>
            </a:pathLst>
          </a:custGeom>
          <a:ln w="9486">
            <a:solidFill>
              <a:srgbClr val="32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689512" y="3940399"/>
            <a:ext cx="38100" cy="53975"/>
          </a:xfrm>
          <a:custGeom>
            <a:avLst/>
            <a:gdLst/>
            <a:ahLst/>
            <a:cxnLst/>
            <a:rect l="l" t="t" r="r" b="b"/>
            <a:pathLst>
              <a:path w="38100" h="53975">
                <a:moveTo>
                  <a:pt x="0" y="53962"/>
                </a:moveTo>
                <a:lnTo>
                  <a:pt x="37579" y="0"/>
                </a:lnTo>
              </a:path>
            </a:pathLst>
          </a:custGeom>
          <a:ln w="9486">
            <a:solidFill>
              <a:srgbClr val="32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555197" y="3922371"/>
            <a:ext cx="56515" cy="13335"/>
          </a:xfrm>
          <a:custGeom>
            <a:avLst/>
            <a:gdLst/>
            <a:ahLst/>
            <a:cxnLst/>
            <a:rect l="l" t="t" r="r" b="b"/>
            <a:pathLst>
              <a:path w="56515" h="13335">
                <a:moveTo>
                  <a:pt x="0" y="13164"/>
                </a:moveTo>
                <a:lnTo>
                  <a:pt x="10086" y="5569"/>
                </a:lnTo>
                <a:lnTo>
                  <a:pt x="21484" y="1181"/>
                </a:lnTo>
                <a:lnTo>
                  <a:pt x="33490" y="0"/>
                </a:lnTo>
                <a:lnTo>
                  <a:pt x="45405" y="2024"/>
                </a:lnTo>
                <a:lnTo>
                  <a:pt x="56526" y="7256"/>
                </a:lnTo>
              </a:path>
            </a:pathLst>
          </a:custGeom>
          <a:ln w="9486">
            <a:solidFill>
              <a:srgbClr val="32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447133" y="3900905"/>
            <a:ext cx="280035" cy="40005"/>
          </a:xfrm>
          <a:custGeom>
            <a:avLst/>
            <a:gdLst/>
            <a:ahLst/>
            <a:cxnLst/>
            <a:rect l="l" t="t" r="r" b="b"/>
            <a:pathLst>
              <a:path w="280034" h="40004">
                <a:moveTo>
                  <a:pt x="0" y="39481"/>
                </a:moveTo>
                <a:lnTo>
                  <a:pt x="40003" y="19345"/>
                </a:lnTo>
                <a:lnTo>
                  <a:pt x="82112" y="6316"/>
                </a:lnTo>
                <a:lnTo>
                  <a:pt x="125424" y="394"/>
                </a:lnTo>
                <a:lnTo>
                  <a:pt x="139973" y="0"/>
                </a:lnTo>
                <a:lnTo>
                  <a:pt x="154521" y="394"/>
                </a:lnTo>
                <a:lnTo>
                  <a:pt x="197833" y="6316"/>
                </a:lnTo>
                <a:lnTo>
                  <a:pt x="239942" y="19345"/>
                </a:lnTo>
                <a:lnTo>
                  <a:pt x="266901" y="31979"/>
                </a:lnTo>
                <a:lnTo>
                  <a:pt x="279946" y="39481"/>
                </a:lnTo>
              </a:path>
            </a:pathLst>
          </a:custGeom>
          <a:ln w="9486">
            <a:solidFill>
              <a:srgbClr val="32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563071" y="4146355"/>
            <a:ext cx="48260" cy="63500"/>
          </a:xfrm>
          <a:custGeom>
            <a:avLst/>
            <a:gdLst/>
            <a:ahLst/>
            <a:cxnLst/>
            <a:rect l="l" t="t" r="r" b="b"/>
            <a:pathLst>
              <a:path w="48259" h="63500">
                <a:moveTo>
                  <a:pt x="24015" y="0"/>
                </a:moveTo>
                <a:lnTo>
                  <a:pt x="10623" y="4080"/>
                </a:lnTo>
                <a:lnTo>
                  <a:pt x="1919" y="14596"/>
                </a:lnTo>
                <a:lnTo>
                  <a:pt x="0" y="63093"/>
                </a:lnTo>
                <a:lnTo>
                  <a:pt x="48044" y="63093"/>
                </a:lnTo>
                <a:lnTo>
                  <a:pt x="48044" y="24015"/>
                </a:lnTo>
                <a:lnTo>
                  <a:pt x="43968" y="10626"/>
                </a:lnTo>
                <a:lnTo>
                  <a:pt x="33454" y="1922"/>
                </a:lnTo>
                <a:lnTo>
                  <a:pt x="24015" y="0"/>
                </a:lnTo>
              </a:path>
            </a:pathLst>
          </a:custGeom>
          <a:ln w="9486">
            <a:solidFill>
              <a:srgbClr val="32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539602" y="4209449"/>
            <a:ext cx="182880" cy="73025"/>
          </a:xfrm>
          <a:custGeom>
            <a:avLst/>
            <a:gdLst/>
            <a:ahLst/>
            <a:cxnLst/>
            <a:rect l="l" t="t" r="r" b="b"/>
            <a:pathLst>
              <a:path w="182879" h="73025">
                <a:moveTo>
                  <a:pt x="0" y="0"/>
                </a:moveTo>
                <a:lnTo>
                  <a:pt x="100736" y="0"/>
                </a:lnTo>
                <a:lnTo>
                  <a:pt x="114661" y="2971"/>
                </a:lnTo>
                <a:lnTo>
                  <a:pt x="125795" y="11028"/>
                </a:lnTo>
                <a:lnTo>
                  <a:pt x="132852" y="22882"/>
                </a:lnTo>
                <a:lnTo>
                  <a:pt x="146304" y="33959"/>
                </a:lnTo>
                <a:lnTo>
                  <a:pt x="179571" y="55737"/>
                </a:lnTo>
                <a:lnTo>
                  <a:pt x="182575" y="72504"/>
                </a:lnTo>
                <a:lnTo>
                  <a:pt x="63372" y="72504"/>
                </a:lnTo>
              </a:path>
            </a:pathLst>
          </a:custGeom>
          <a:ln w="9486">
            <a:solidFill>
              <a:srgbClr val="32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538583" y="4209452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96009" y="0"/>
                </a:moveTo>
                <a:lnTo>
                  <a:pt x="0" y="0"/>
                </a:lnTo>
              </a:path>
            </a:pathLst>
          </a:custGeom>
          <a:ln w="9486">
            <a:solidFill>
              <a:srgbClr val="32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602978" y="4281957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465" y="0"/>
                </a:lnTo>
              </a:path>
            </a:pathLst>
          </a:custGeom>
          <a:ln w="9486">
            <a:solidFill>
              <a:srgbClr val="32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829485" y="1348331"/>
            <a:ext cx="749935" cy="831215"/>
          </a:xfrm>
          <a:custGeom>
            <a:avLst/>
            <a:gdLst/>
            <a:ahLst/>
            <a:cxnLst/>
            <a:rect l="l" t="t" r="r" b="b"/>
            <a:pathLst>
              <a:path w="749935" h="831214">
                <a:moveTo>
                  <a:pt x="370582" y="0"/>
                </a:moveTo>
                <a:lnTo>
                  <a:pt x="333975" y="11155"/>
                </a:lnTo>
                <a:lnTo>
                  <a:pt x="296556" y="31206"/>
                </a:lnTo>
                <a:lnTo>
                  <a:pt x="75855" y="157576"/>
                </a:lnTo>
                <a:lnTo>
                  <a:pt x="36154" y="182441"/>
                </a:lnTo>
                <a:lnTo>
                  <a:pt x="8874" y="213248"/>
                </a:lnTo>
                <a:lnTo>
                  <a:pt x="558" y="259238"/>
                </a:lnTo>
                <a:lnTo>
                  <a:pt x="0" y="542655"/>
                </a:lnTo>
                <a:lnTo>
                  <a:pt x="205" y="560541"/>
                </a:lnTo>
                <a:lnTo>
                  <a:pt x="3648" y="601112"/>
                </a:lnTo>
                <a:lnTo>
                  <a:pt x="21420" y="636037"/>
                </a:lnTo>
                <a:lnTo>
                  <a:pt x="64614" y="666919"/>
                </a:lnTo>
                <a:lnTo>
                  <a:pt x="310553" y="807721"/>
                </a:lnTo>
                <a:lnTo>
                  <a:pt x="353479" y="827738"/>
                </a:lnTo>
                <a:lnTo>
                  <a:pt x="370510" y="831063"/>
                </a:lnTo>
                <a:lnTo>
                  <a:pt x="378822" y="831063"/>
                </a:lnTo>
                <a:lnTo>
                  <a:pt x="415392" y="819913"/>
                </a:lnTo>
                <a:lnTo>
                  <a:pt x="452811" y="799862"/>
                </a:lnTo>
                <a:lnTo>
                  <a:pt x="673499" y="673491"/>
                </a:lnTo>
                <a:lnTo>
                  <a:pt x="713201" y="648626"/>
                </a:lnTo>
                <a:lnTo>
                  <a:pt x="740481" y="617819"/>
                </a:lnTo>
                <a:lnTo>
                  <a:pt x="748796" y="571830"/>
                </a:lnTo>
                <a:lnTo>
                  <a:pt x="749355" y="288412"/>
                </a:lnTo>
                <a:lnTo>
                  <a:pt x="749149" y="270526"/>
                </a:lnTo>
                <a:lnTo>
                  <a:pt x="745706" y="229956"/>
                </a:lnTo>
                <a:lnTo>
                  <a:pt x="727934" y="195031"/>
                </a:lnTo>
                <a:lnTo>
                  <a:pt x="684740" y="164149"/>
                </a:lnTo>
                <a:lnTo>
                  <a:pt x="452812" y="31206"/>
                </a:lnTo>
                <a:lnTo>
                  <a:pt x="415298" y="11112"/>
                </a:lnTo>
                <a:lnTo>
                  <a:pt x="370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829455" y="1348331"/>
            <a:ext cx="749935" cy="831215"/>
          </a:xfrm>
          <a:custGeom>
            <a:avLst/>
            <a:gdLst/>
            <a:ahLst/>
            <a:cxnLst/>
            <a:rect l="l" t="t" r="r" b="b"/>
            <a:pathLst>
              <a:path w="749935" h="831214">
                <a:moveTo>
                  <a:pt x="93725" y="147329"/>
                </a:moveTo>
                <a:lnTo>
                  <a:pt x="60465" y="166641"/>
                </a:lnTo>
                <a:lnTo>
                  <a:pt x="26967" y="189786"/>
                </a:lnTo>
                <a:lnTo>
                  <a:pt x="5488" y="222561"/>
                </a:lnTo>
                <a:lnTo>
                  <a:pt x="148" y="275391"/>
                </a:lnTo>
                <a:lnTo>
                  <a:pt x="0" y="522080"/>
                </a:lnTo>
                <a:lnTo>
                  <a:pt x="29" y="542655"/>
                </a:lnTo>
                <a:lnTo>
                  <a:pt x="1883" y="589465"/>
                </a:lnTo>
                <a:lnTo>
                  <a:pt x="15064" y="628446"/>
                </a:lnTo>
                <a:lnTo>
                  <a:pt x="50844" y="658512"/>
                </a:lnTo>
                <a:lnTo>
                  <a:pt x="280987" y="790952"/>
                </a:lnTo>
                <a:lnTo>
                  <a:pt x="322863" y="814342"/>
                </a:lnTo>
                <a:lnTo>
                  <a:pt x="362149" y="829945"/>
                </a:lnTo>
                <a:lnTo>
                  <a:pt x="378815" y="831068"/>
                </a:lnTo>
                <a:lnTo>
                  <a:pt x="387203" y="829960"/>
                </a:lnTo>
                <a:lnTo>
                  <a:pt x="426462" y="814395"/>
                </a:lnTo>
                <a:lnTo>
                  <a:pt x="468296" y="791034"/>
                </a:lnTo>
                <a:lnTo>
                  <a:pt x="655688" y="683739"/>
                </a:lnTo>
                <a:lnTo>
                  <a:pt x="688948" y="664426"/>
                </a:lnTo>
                <a:lnTo>
                  <a:pt x="722446" y="641282"/>
                </a:lnTo>
                <a:lnTo>
                  <a:pt x="743925" y="608506"/>
                </a:lnTo>
                <a:lnTo>
                  <a:pt x="749266" y="555677"/>
                </a:lnTo>
                <a:lnTo>
                  <a:pt x="749414" y="308987"/>
                </a:lnTo>
                <a:lnTo>
                  <a:pt x="749384" y="288412"/>
                </a:lnTo>
                <a:lnTo>
                  <a:pt x="747531" y="241603"/>
                </a:lnTo>
                <a:lnTo>
                  <a:pt x="734349" y="202622"/>
                </a:lnTo>
                <a:lnTo>
                  <a:pt x="698570" y="172556"/>
                </a:lnTo>
                <a:lnTo>
                  <a:pt x="468439" y="40115"/>
                </a:lnTo>
                <a:lnTo>
                  <a:pt x="426563" y="16725"/>
                </a:lnTo>
                <a:lnTo>
                  <a:pt x="387277" y="1122"/>
                </a:lnTo>
                <a:lnTo>
                  <a:pt x="370611" y="0"/>
                </a:lnTo>
                <a:lnTo>
                  <a:pt x="362223" y="1108"/>
                </a:lnTo>
                <a:lnTo>
                  <a:pt x="322964" y="16672"/>
                </a:lnTo>
                <a:lnTo>
                  <a:pt x="281130" y="40034"/>
                </a:lnTo>
                <a:lnTo>
                  <a:pt x="93725" y="147329"/>
                </a:lnTo>
                <a:close/>
              </a:path>
            </a:pathLst>
          </a:custGeom>
          <a:ln w="11569">
            <a:solidFill>
              <a:srgbClr val="00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084241" y="1719440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341"/>
                </a:lnTo>
              </a:path>
            </a:pathLst>
          </a:custGeom>
          <a:ln w="32588">
            <a:solidFill>
              <a:srgbClr val="EC68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169509" y="1784832"/>
            <a:ext cx="0" cy="77470"/>
          </a:xfrm>
          <a:custGeom>
            <a:avLst/>
            <a:gdLst/>
            <a:ahLst/>
            <a:cxnLst/>
            <a:rect l="l" t="t" r="r" b="b"/>
            <a:pathLst>
              <a:path h="77469">
                <a:moveTo>
                  <a:pt x="0" y="0"/>
                </a:moveTo>
                <a:lnTo>
                  <a:pt x="0" y="76949"/>
                </a:lnTo>
              </a:path>
            </a:pathLst>
          </a:custGeom>
          <a:ln w="32588">
            <a:solidFill>
              <a:srgbClr val="37B8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254675" y="1719440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341"/>
                </a:lnTo>
              </a:path>
            </a:pathLst>
          </a:custGeom>
          <a:ln w="32588">
            <a:solidFill>
              <a:srgbClr val="EC68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339854" y="1773846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0"/>
                </a:moveTo>
                <a:lnTo>
                  <a:pt x="0" y="87934"/>
                </a:lnTo>
              </a:path>
            </a:pathLst>
          </a:custGeom>
          <a:ln w="32588">
            <a:solidFill>
              <a:srgbClr val="37B8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084314" y="1667648"/>
            <a:ext cx="255904" cy="65405"/>
          </a:xfrm>
          <a:custGeom>
            <a:avLst/>
            <a:gdLst/>
            <a:ahLst/>
            <a:cxnLst/>
            <a:rect l="l" t="t" r="r" b="b"/>
            <a:pathLst>
              <a:path w="255904" h="65405">
                <a:moveTo>
                  <a:pt x="0" y="0"/>
                </a:moveTo>
                <a:lnTo>
                  <a:pt x="85166" y="65405"/>
                </a:lnTo>
                <a:lnTo>
                  <a:pt x="170345" y="0"/>
                </a:lnTo>
                <a:lnTo>
                  <a:pt x="255511" y="54406"/>
                </a:lnTo>
              </a:path>
            </a:pathLst>
          </a:custGeom>
          <a:ln w="11061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990588" y="1522982"/>
            <a:ext cx="447675" cy="447675"/>
          </a:xfrm>
          <a:custGeom>
            <a:avLst/>
            <a:gdLst/>
            <a:ahLst/>
            <a:cxnLst/>
            <a:rect l="l" t="t" r="r" b="b"/>
            <a:pathLst>
              <a:path w="447675" h="447675">
                <a:moveTo>
                  <a:pt x="447281" y="447217"/>
                </a:moveTo>
                <a:lnTo>
                  <a:pt x="0" y="447217"/>
                </a:lnTo>
                <a:lnTo>
                  <a:pt x="0" y="0"/>
                </a:lnTo>
              </a:path>
            </a:pathLst>
          </a:custGeom>
          <a:ln w="11061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958304" y="1522982"/>
            <a:ext cx="64769" cy="32384"/>
          </a:xfrm>
          <a:custGeom>
            <a:avLst/>
            <a:gdLst/>
            <a:ahLst/>
            <a:cxnLst/>
            <a:rect l="l" t="t" r="r" b="b"/>
            <a:pathLst>
              <a:path w="64770" h="32384">
                <a:moveTo>
                  <a:pt x="0" y="32321"/>
                </a:moveTo>
                <a:lnTo>
                  <a:pt x="32283" y="0"/>
                </a:lnTo>
                <a:lnTo>
                  <a:pt x="64655" y="32321"/>
                </a:lnTo>
              </a:path>
            </a:pathLst>
          </a:custGeom>
          <a:ln w="11061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405585" y="1937916"/>
            <a:ext cx="32384" cy="64769"/>
          </a:xfrm>
          <a:custGeom>
            <a:avLst/>
            <a:gdLst/>
            <a:ahLst/>
            <a:cxnLst/>
            <a:rect l="l" t="t" r="r" b="b"/>
            <a:pathLst>
              <a:path w="32385" h="64769">
                <a:moveTo>
                  <a:pt x="0" y="0"/>
                </a:moveTo>
                <a:lnTo>
                  <a:pt x="32283" y="32283"/>
                </a:lnTo>
                <a:lnTo>
                  <a:pt x="0" y="64579"/>
                </a:lnTo>
              </a:path>
            </a:pathLst>
          </a:custGeom>
          <a:ln w="11061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990588" y="1610041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442" y="0"/>
                </a:lnTo>
              </a:path>
            </a:pathLst>
          </a:custGeom>
          <a:ln w="11061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990588" y="1667648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442" y="0"/>
                </a:lnTo>
              </a:path>
            </a:pathLst>
          </a:custGeom>
          <a:ln w="11061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990588" y="1725268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442" y="0"/>
                </a:lnTo>
              </a:path>
            </a:pathLst>
          </a:custGeom>
          <a:ln w="11061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90588" y="1782888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442" y="0"/>
                </a:lnTo>
              </a:path>
            </a:pathLst>
          </a:custGeom>
          <a:ln w="11061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90588" y="1840469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442" y="0"/>
                </a:lnTo>
              </a:path>
            </a:pathLst>
          </a:custGeom>
          <a:ln w="11061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990588" y="1898076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442" y="0"/>
                </a:lnTo>
              </a:path>
            </a:pathLst>
          </a:custGeom>
          <a:ln w="11061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352055" y="1931795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404"/>
                </a:lnTo>
              </a:path>
            </a:pathLst>
          </a:custGeom>
          <a:ln w="11061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94486" y="1931795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404"/>
                </a:lnTo>
              </a:path>
            </a:pathLst>
          </a:custGeom>
          <a:ln w="11061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36815" y="1931795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404"/>
                </a:lnTo>
              </a:path>
            </a:pathLst>
          </a:custGeom>
          <a:ln w="11061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179233" y="1931795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404"/>
                </a:lnTo>
              </a:path>
            </a:pathLst>
          </a:custGeom>
          <a:ln w="11061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121652" y="1931795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404"/>
                </a:lnTo>
              </a:path>
            </a:pathLst>
          </a:custGeom>
          <a:ln w="11061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064083" y="1931795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404"/>
                </a:lnTo>
              </a:path>
            </a:pathLst>
          </a:custGeom>
          <a:ln w="11061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886857" y="3019326"/>
            <a:ext cx="635000" cy="633730"/>
          </a:xfrm>
          <a:custGeom>
            <a:avLst/>
            <a:gdLst/>
            <a:ahLst/>
            <a:cxnLst/>
            <a:rect l="l" t="t" r="r" b="b"/>
            <a:pathLst>
              <a:path w="635000" h="633729">
                <a:moveTo>
                  <a:pt x="211835" y="492760"/>
                </a:moveTo>
                <a:lnTo>
                  <a:pt x="140893" y="492760"/>
                </a:lnTo>
                <a:lnTo>
                  <a:pt x="141545" y="567690"/>
                </a:lnTo>
                <a:lnTo>
                  <a:pt x="169226" y="598170"/>
                </a:lnTo>
                <a:lnTo>
                  <a:pt x="216398" y="618490"/>
                </a:lnTo>
                <a:lnTo>
                  <a:pt x="278756" y="632460"/>
                </a:lnTo>
                <a:lnTo>
                  <a:pt x="291545" y="633730"/>
                </a:lnTo>
                <a:lnTo>
                  <a:pt x="343356" y="633730"/>
                </a:lnTo>
                <a:lnTo>
                  <a:pt x="393580" y="624840"/>
                </a:lnTo>
                <a:lnTo>
                  <a:pt x="440836" y="609600"/>
                </a:lnTo>
                <a:lnTo>
                  <a:pt x="484469" y="586740"/>
                </a:lnTo>
                <a:lnTo>
                  <a:pt x="515867" y="563880"/>
                </a:lnTo>
                <a:lnTo>
                  <a:pt x="310704" y="563880"/>
                </a:lnTo>
                <a:lnTo>
                  <a:pt x="285100" y="561340"/>
                </a:lnTo>
                <a:lnTo>
                  <a:pt x="247641" y="553720"/>
                </a:lnTo>
                <a:lnTo>
                  <a:pt x="235494" y="549910"/>
                </a:lnTo>
                <a:lnTo>
                  <a:pt x="211835" y="539750"/>
                </a:lnTo>
                <a:lnTo>
                  <a:pt x="211835" y="492760"/>
                </a:lnTo>
                <a:close/>
              </a:path>
              <a:path w="635000" h="633729">
                <a:moveTo>
                  <a:pt x="517459" y="71120"/>
                </a:moveTo>
                <a:lnTo>
                  <a:pt x="337543" y="71120"/>
                </a:lnTo>
                <a:lnTo>
                  <a:pt x="357301" y="73660"/>
                </a:lnTo>
                <a:lnTo>
                  <a:pt x="376545" y="77470"/>
                </a:lnTo>
                <a:lnTo>
                  <a:pt x="413240" y="90170"/>
                </a:lnTo>
                <a:lnTo>
                  <a:pt x="447121" y="107950"/>
                </a:lnTo>
                <a:lnTo>
                  <a:pt x="491555" y="142240"/>
                </a:lnTo>
                <a:lnTo>
                  <a:pt x="516180" y="171450"/>
                </a:lnTo>
                <a:lnTo>
                  <a:pt x="544354" y="220980"/>
                </a:lnTo>
                <a:lnTo>
                  <a:pt x="556554" y="257810"/>
                </a:lnTo>
                <a:lnTo>
                  <a:pt x="562898" y="297180"/>
                </a:lnTo>
                <a:lnTo>
                  <a:pt x="563714" y="317500"/>
                </a:lnTo>
                <a:lnTo>
                  <a:pt x="562897" y="337820"/>
                </a:lnTo>
                <a:lnTo>
                  <a:pt x="556532" y="375920"/>
                </a:lnTo>
                <a:lnTo>
                  <a:pt x="544250" y="412750"/>
                </a:lnTo>
                <a:lnTo>
                  <a:pt x="526519" y="447040"/>
                </a:lnTo>
                <a:lnTo>
                  <a:pt x="490726" y="491490"/>
                </a:lnTo>
                <a:lnTo>
                  <a:pt x="445300" y="527050"/>
                </a:lnTo>
                <a:lnTo>
                  <a:pt x="410443" y="543560"/>
                </a:lnTo>
                <a:lnTo>
                  <a:pt x="372473" y="556260"/>
                </a:lnTo>
                <a:lnTo>
                  <a:pt x="331858" y="562610"/>
                </a:lnTo>
                <a:lnTo>
                  <a:pt x="310704" y="563880"/>
                </a:lnTo>
                <a:lnTo>
                  <a:pt x="515867" y="563880"/>
                </a:lnTo>
                <a:lnTo>
                  <a:pt x="558254" y="523240"/>
                </a:lnTo>
                <a:lnTo>
                  <a:pt x="587098" y="483870"/>
                </a:lnTo>
                <a:lnTo>
                  <a:pt x="609705" y="440690"/>
                </a:lnTo>
                <a:lnTo>
                  <a:pt x="625421" y="393700"/>
                </a:lnTo>
                <a:lnTo>
                  <a:pt x="633592" y="342900"/>
                </a:lnTo>
                <a:lnTo>
                  <a:pt x="634644" y="317500"/>
                </a:lnTo>
                <a:lnTo>
                  <a:pt x="633592" y="290830"/>
                </a:lnTo>
                <a:lnTo>
                  <a:pt x="625421" y="241300"/>
                </a:lnTo>
                <a:lnTo>
                  <a:pt x="609705" y="193040"/>
                </a:lnTo>
                <a:lnTo>
                  <a:pt x="587098" y="149860"/>
                </a:lnTo>
                <a:lnTo>
                  <a:pt x="558254" y="110490"/>
                </a:lnTo>
                <a:lnTo>
                  <a:pt x="523827" y="76200"/>
                </a:lnTo>
                <a:lnTo>
                  <a:pt x="517459" y="71120"/>
                </a:lnTo>
                <a:close/>
              </a:path>
              <a:path w="635000" h="633729">
                <a:moveTo>
                  <a:pt x="458188" y="212090"/>
                </a:moveTo>
                <a:lnTo>
                  <a:pt x="322617" y="212090"/>
                </a:lnTo>
                <a:lnTo>
                  <a:pt x="336313" y="213360"/>
                </a:lnTo>
                <a:lnTo>
                  <a:pt x="349416" y="217170"/>
                </a:lnTo>
                <a:lnTo>
                  <a:pt x="384007" y="236220"/>
                </a:lnTo>
                <a:lnTo>
                  <a:pt x="409080" y="267970"/>
                </a:lnTo>
                <a:lnTo>
                  <a:pt x="421500" y="311150"/>
                </a:lnTo>
                <a:lnTo>
                  <a:pt x="422286" y="327660"/>
                </a:lnTo>
                <a:lnTo>
                  <a:pt x="419870" y="341630"/>
                </a:lnTo>
                <a:lnTo>
                  <a:pt x="402209" y="379730"/>
                </a:lnTo>
                <a:lnTo>
                  <a:pt x="371753" y="407670"/>
                </a:lnTo>
                <a:lnTo>
                  <a:pt x="332130" y="421640"/>
                </a:lnTo>
                <a:lnTo>
                  <a:pt x="317512" y="422910"/>
                </a:lnTo>
                <a:lnTo>
                  <a:pt x="176352" y="422910"/>
                </a:lnTo>
                <a:lnTo>
                  <a:pt x="62151" y="424180"/>
                </a:lnTo>
                <a:lnTo>
                  <a:pt x="52133" y="429260"/>
                </a:lnTo>
                <a:lnTo>
                  <a:pt x="44476" y="439420"/>
                </a:lnTo>
                <a:lnTo>
                  <a:pt x="39957" y="453390"/>
                </a:lnTo>
                <a:lnTo>
                  <a:pt x="39349" y="471170"/>
                </a:lnTo>
                <a:lnTo>
                  <a:pt x="46922" y="482600"/>
                </a:lnTo>
                <a:lnTo>
                  <a:pt x="58280" y="490220"/>
                </a:lnTo>
                <a:lnTo>
                  <a:pt x="72224" y="492760"/>
                </a:lnTo>
                <a:lnTo>
                  <a:pt x="326760" y="492760"/>
                </a:lnTo>
                <a:lnTo>
                  <a:pt x="382462" y="481330"/>
                </a:lnTo>
                <a:lnTo>
                  <a:pt x="419068" y="461010"/>
                </a:lnTo>
                <a:lnTo>
                  <a:pt x="449799" y="433070"/>
                </a:lnTo>
                <a:lnTo>
                  <a:pt x="473358" y="398780"/>
                </a:lnTo>
                <a:lnTo>
                  <a:pt x="488445" y="360680"/>
                </a:lnTo>
                <a:lnTo>
                  <a:pt x="493763" y="317500"/>
                </a:lnTo>
                <a:lnTo>
                  <a:pt x="493177" y="302260"/>
                </a:lnTo>
                <a:lnTo>
                  <a:pt x="484702" y="261620"/>
                </a:lnTo>
                <a:lnTo>
                  <a:pt x="466951" y="224790"/>
                </a:lnTo>
                <a:lnTo>
                  <a:pt x="459152" y="213360"/>
                </a:lnTo>
                <a:lnTo>
                  <a:pt x="458188" y="212090"/>
                </a:lnTo>
                <a:close/>
              </a:path>
              <a:path w="635000" h="633729">
                <a:moveTo>
                  <a:pt x="323847" y="140970"/>
                </a:moveTo>
                <a:lnTo>
                  <a:pt x="308040" y="140970"/>
                </a:lnTo>
                <a:lnTo>
                  <a:pt x="293530" y="142240"/>
                </a:lnTo>
                <a:lnTo>
                  <a:pt x="252394" y="153670"/>
                </a:lnTo>
                <a:lnTo>
                  <a:pt x="215839" y="172720"/>
                </a:lnTo>
                <a:lnTo>
                  <a:pt x="185141" y="200660"/>
                </a:lnTo>
                <a:lnTo>
                  <a:pt x="161577" y="234950"/>
                </a:lnTo>
                <a:lnTo>
                  <a:pt x="146424" y="274320"/>
                </a:lnTo>
                <a:lnTo>
                  <a:pt x="140957" y="317500"/>
                </a:lnTo>
                <a:lnTo>
                  <a:pt x="143144" y="363220"/>
                </a:lnTo>
                <a:lnTo>
                  <a:pt x="148923" y="373380"/>
                </a:lnTo>
                <a:lnTo>
                  <a:pt x="158743" y="381000"/>
                </a:lnTo>
                <a:lnTo>
                  <a:pt x="172653" y="384810"/>
                </a:lnTo>
                <a:lnTo>
                  <a:pt x="190705" y="384810"/>
                </a:lnTo>
                <a:lnTo>
                  <a:pt x="202020" y="377190"/>
                </a:lnTo>
                <a:lnTo>
                  <a:pt x="209597" y="365760"/>
                </a:lnTo>
                <a:lnTo>
                  <a:pt x="212267" y="351790"/>
                </a:lnTo>
                <a:lnTo>
                  <a:pt x="211892" y="316230"/>
                </a:lnTo>
                <a:lnTo>
                  <a:pt x="213014" y="302260"/>
                </a:lnTo>
                <a:lnTo>
                  <a:pt x="226884" y="264160"/>
                </a:lnTo>
                <a:lnTo>
                  <a:pt x="254329" y="233680"/>
                </a:lnTo>
                <a:lnTo>
                  <a:pt x="292543" y="215900"/>
                </a:lnTo>
                <a:lnTo>
                  <a:pt x="322617" y="212090"/>
                </a:lnTo>
                <a:lnTo>
                  <a:pt x="458188" y="212090"/>
                </a:lnTo>
                <a:lnTo>
                  <a:pt x="450475" y="201930"/>
                </a:lnTo>
                <a:lnTo>
                  <a:pt x="440958" y="193040"/>
                </a:lnTo>
                <a:lnTo>
                  <a:pt x="430640" y="182880"/>
                </a:lnTo>
                <a:lnTo>
                  <a:pt x="419560" y="175260"/>
                </a:lnTo>
                <a:lnTo>
                  <a:pt x="382123" y="154940"/>
                </a:lnTo>
                <a:lnTo>
                  <a:pt x="354052" y="146050"/>
                </a:lnTo>
                <a:lnTo>
                  <a:pt x="323847" y="140970"/>
                </a:lnTo>
                <a:close/>
              </a:path>
              <a:path w="635000" h="633729">
                <a:moveTo>
                  <a:pt x="317334" y="0"/>
                </a:moveTo>
                <a:lnTo>
                  <a:pt x="265871" y="3810"/>
                </a:lnTo>
                <a:lnTo>
                  <a:pt x="217061" y="16510"/>
                </a:lnTo>
                <a:lnTo>
                  <a:pt x="171554" y="35560"/>
                </a:lnTo>
                <a:lnTo>
                  <a:pt x="129999" y="60960"/>
                </a:lnTo>
                <a:lnTo>
                  <a:pt x="93044" y="92710"/>
                </a:lnTo>
                <a:lnTo>
                  <a:pt x="61340" y="129540"/>
                </a:lnTo>
                <a:lnTo>
                  <a:pt x="35534" y="171450"/>
                </a:lnTo>
                <a:lnTo>
                  <a:pt x="16276" y="217170"/>
                </a:lnTo>
                <a:lnTo>
                  <a:pt x="4215" y="265430"/>
                </a:lnTo>
                <a:lnTo>
                  <a:pt x="0" y="317500"/>
                </a:lnTo>
                <a:lnTo>
                  <a:pt x="1487" y="360680"/>
                </a:lnTo>
                <a:lnTo>
                  <a:pt x="7049" y="370840"/>
                </a:lnTo>
                <a:lnTo>
                  <a:pt x="16737" y="378460"/>
                </a:lnTo>
                <a:lnTo>
                  <a:pt x="30603" y="383540"/>
                </a:lnTo>
                <a:lnTo>
                  <a:pt x="48703" y="383540"/>
                </a:lnTo>
                <a:lnTo>
                  <a:pt x="60222" y="377190"/>
                </a:lnTo>
                <a:lnTo>
                  <a:pt x="68023" y="365760"/>
                </a:lnTo>
                <a:lnTo>
                  <a:pt x="70904" y="351790"/>
                </a:lnTo>
                <a:lnTo>
                  <a:pt x="71007" y="316230"/>
                </a:lnTo>
                <a:lnTo>
                  <a:pt x="71795" y="297180"/>
                </a:lnTo>
                <a:lnTo>
                  <a:pt x="78168" y="257810"/>
                </a:lnTo>
                <a:lnTo>
                  <a:pt x="90379" y="220980"/>
                </a:lnTo>
                <a:lnTo>
                  <a:pt x="107926" y="186690"/>
                </a:lnTo>
                <a:lnTo>
                  <a:pt x="143152" y="142240"/>
                </a:lnTo>
                <a:lnTo>
                  <a:pt x="187557" y="107950"/>
                </a:lnTo>
                <a:lnTo>
                  <a:pt x="221421" y="90170"/>
                </a:lnTo>
                <a:lnTo>
                  <a:pt x="258109" y="77470"/>
                </a:lnTo>
                <a:lnTo>
                  <a:pt x="297117" y="71120"/>
                </a:lnTo>
                <a:lnTo>
                  <a:pt x="517459" y="71120"/>
                </a:lnTo>
                <a:lnTo>
                  <a:pt x="504723" y="60960"/>
                </a:lnTo>
                <a:lnTo>
                  <a:pt x="463146" y="35560"/>
                </a:lnTo>
                <a:lnTo>
                  <a:pt x="417620" y="16510"/>
                </a:lnTo>
                <a:lnTo>
                  <a:pt x="368798" y="3810"/>
                </a:lnTo>
                <a:lnTo>
                  <a:pt x="343356" y="1270"/>
                </a:lnTo>
                <a:lnTo>
                  <a:pt x="317334" y="0"/>
                </a:lnTo>
                <a:close/>
              </a:path>
            </a:pathLst>
          </a:custGeom>
          <a:solidFill>
            <a:srgbClr val="008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356799" y="2386292"/>
            <a:ext cx="405765" cy="331470"/>
          </a:xfrm>
          <a:custGeom>
            <a:avLst/>
            <a:gdLst/>
            <a:ahLst/>
            <a:cxnLst/>
            <a:rect l="l" t="t" r="r" b="b"/>
            <a:pathLst>
              <a:path w="405765" h="331469">
                <a:moveTo>
                  <a:pt x="156578" y="331419"/>
                </a:moveTo>
                <a:lnTo>
                  <a:pt x="7518" y="331419"/>
                </a:lnTo>
                <a:lnTo>
                  <a:pt x="3352" y="331419"/>
                </a:lnTo>
                <a:lnTo>
                  <a:pt x="0" y="328041"/>
                </a:lnTo>
                <a:lnTo>
                  <a:pt x="0" y="323875"/>
                </a:lnTo>
                <a:lnTo>
                  <a:pt x="0" y="7531"/>
                </a:lnTo>
                <a:lnTo>
                  <a:pt x="0" y="3378"/>
                </a:lnTo>
                <a:lnTo>
                  <a:pt x="3352" y="0"/>
                </a:lnTo>
                <a:lnTo>
                  <a:pt x="7518" y="0"/>
                </a:lnTo>
                <a:lnTo>
                  <a:pt x="397891" y="0"/>
                </a:lnTo>
                <a:lnTo>
                  <a:pt x="401967" y="0"/>
                </a:lnTo>
                <a:lnTo>
                  <a:pt x="405409" y="3378"/>
                </a:lnTo>
                <a:lnTo>
                  <a:pt x="405409" y="7531"/>
                </a:lnTo>
                <a:lnTo>
                  <a:pt x="405409" y="159626"/>
                </a:lnTo>
              </a:path>
            </a:pathLst>
          </a:custGeom>
          <a:ln w="10896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492080" y="24252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9613" y="4813"/>
                </a:moveTo>
                <a:lnTo>
                  <a:pt x="9613" y="2158"/>
                </a:lnTo>
                <a:lnTo>
                  <a:pt x="7429" y="0"/>
                </a:lnTo>
                <a:lnTo>
                  <a:pt x="4800" y="0"/>
                </a:lnTo>
                <a:lnTo>
                  <a:pt x="2082" y="0"/>
                </a:lnTo>
                <a:lnTo>
                  <a:pt x="0" y="2158"/>
                </a:lnTo>
                <a:lnTo>
                  <a:pt x="0" y="4813"/>
                </a:lnTo>
                <a:lnTo>
                  <a:pt x="0" y="7467"/>
                </a:lnTo>
                <a:lnTo>
                  <a:pt x="2082" y="9626"/>
                </a:lnTo>
                <a:lnTo>
                  <a:pt x="4800" y="9626"/>
                </a:lnTo>
                <a:lnTo>
                  <a:pt x="7429" y="9626"/>
                </a:lnTo>
                <a:lnTo>
                  <a:pt x="9613" y="7467"/>
                </a:lnTo>
                <a:lnTo>
                  <a:pt x="9613" y="4813"/>
                </a:lnTo>
                <a:close/>
              </a:path>
            </a:pathLst>
          </a:custGeom>
          <a:ln w="10896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47325" y="242570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9690" y="4813"/>
                </a:moveTo>
                <a:lnTo>
                  <a:pt x="9690" y="2158"/>
                </a:lnTo>
                <a:lnTo>
                  <a:pt x="7518" y="0"/>
                </a:lnTo>
                <a:lnTo>
                  <a:pt x="4800" y="0"/>
                </a:lnTo>
                <a:lnTo>
                  <a:pt x="2171" y="0"/>
                </a:lnTo>
                <a:lnTo>
                  <a:pt x="0" y="2158"/>
                </a:lnTo>
                <a:lnTo>
                  <a:pt x="0" y="4813"/>
                </a:lnTo>
                <a:lnTo>
                  <a:pt x="0" y="7467"/>
                </a:lnTo>
                <a:lnTo>
                  <a:pt x="2171" y="9626"/>
                </a:lnTo>
                <a:lnTo>
                  <a:pt x="4800" y="9626"/>
                </a:lnTo>
                <a:lnTo>
                  <a:pt x="7518" y="9626"/>
                </a:lnTo>
                <a:lnTo>
                  <a:pt x="9690" y="7467"/>
                </a:lnTo>
                <a:lnTo>
                  <a:pt x="9690" y="4813"/>
                </a:lnTo>
                <a:close/>
              </a:path>
            </a:pathLst>
          </a:custGeom>
          <a:ln w="10896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402646" y="24261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9601" y="4800"/>
                </a:moveTo>
                <a:lnTo>
                  <a:pt x="9601" y="2146"/>
                </a:lnTo>
                <a:lnTo>
                  <a:pt x="7518" y="0"/>
                </a:lnTo>
                <a:lnTo>
                  <a:pt x="4800" y="0"/>
                </a:lnTo>
                <a:lnTo>
                  <a:pt x="2171" y="0"/>
                </a:lnTo>
                <a:lnTo>
                  <a:pt x="0" y="2146"/>
                </a:lnTo>
                <a:lnTo>
                  <a:pt x="0" y="4800"/>
                </a:lnTo>
                <a:lnTo>
                  <a:pt x="0" y="7454"/>
                </a:lnTo>
                <a:lnTo>
                  <a:pt x="2171" y="9613"/>
                </a:lnTo>
                <a:lnTo>
                  <a:pt x="4800" y="9613"/>
                </a:lnTo>
                <a:lnTo>
                  <a:pt x="7518" y="9613"/>
                </a:lnTo>
                <a:lnTo>
                  <a:pt x="9601" y="7454"/>
                </a:lnTo>
                <a:lnTo>
                  <a:pt x="9601" y="4800"/>
                </a:lnTo>
                <a:close/>
              </a:path>
            </a:pathLst>
          </a:custGeom>
          <a:ln w="10896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356799" y="2474735"/>
            <a:ext cx="405765" cy="0"/>
          </a:xfrm>
          <a:custGeom>
            <a:avLst/>
            <a:gdLst/>
            <a:ahLst/>
            <a:cxnLst/>
            <a:rect l="l" t="t" r="r" b="b"/>
            <a:pathLst>
              <a:path w="405765">
                <a:moveTo>
                  <a:pt x="0" y="0"/>
                </a:moveTo>
                <a:lnTo>
                  <a:pt x="405409" y="0"/>
                </a:lnTo>
              </a:path>
            </a:pathLst>
          </a:custGeom>
          <a:ln w="10896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561587" y="2430514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467" y="0"/>
                </a:lnTo>
              </a:path>
            </a:pathLst>
          </a:custGeom>
          <a:ln w="10896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536996" y="2538970"/>
            <a:ext cx="238760" cy="238125"/>
          </a:xfrm>
          <a:custGeom>
            <a:avLst/>
            <a:gdLst/>
            <a:ahLst/>
            <a:cxnLst/>
            <a:rect l="l" t="t" r="r" b="b"/>
            <a:pathLst>
              <a:path w="238759" h="238125">
                <a:moveTo>
                  <a:pt x="238344" y="119216"/>
                </a:moveTo>
                <a:lnTo>
                  <a:pt x="230641" y="76971"/>
                </a:lnTo>
                <a:lnTo>
                  <a:pt x="209419" y="41366"/>
                </a:lnTo>
                <a:lnTo>
                  <a:pt x="177513" y="15230"/>
                </a:lnTo>
                <a:lnTo>
                  <a:pt x="137755" y="1391"/>
                </a:lnTo>
                <a:lnTo>
                  <a:pt x="123247" y="0"/>
                </a:lnTo>
                <a:lnTo>
                  <a:pt x="107982" y="844"/>
                </a:lnTo>
                <a:lnTo>
                  <a:pt x="66371" y="12911"/>
                </a:lnTo>
                <a:lnTo>
                  <a:pt x="32905" y="37190"/>
                </a:lnTo>
                <a:lnTo>
                  <a:pt x="9982" y="70991"/>
                </a:lnTo>
                <a:lnTo>
                  <a:pt x="0" y="111627"/>
                </a:lnTo>
                <a:lnTo>
                  <a:pt x="786" y="127356"/>
                </a:lnTo>
                <a:lnTo>
                  <a:pt x="12438" y="169932"/>
                </a:lnTo>
                <a:lnTo>
                  <a:pt x="36028" y="203968"/>
                </a:lnTo>
                <a:lnTo>
                  <a:pt x="68978" y="227373"/>
                </a:lnTo>
                <a:lnTo>
                  <a:pt x="108712" y="238056"/>
                </a:lnTo>
                <a:lnTo>
                  <a:pt x="124796" y="237330"/>
                </a:lnTo>
                <a:lnTo>
                  <a:pt x="168121" y="226035"/>
                </a:lnTo>
                <a:lnTo>
                  <a:pt x="202616" y="203010"/>
                </a:lnTo>
                <a:lnTo>
                  <a:pt x="226424" y="170755"/>
                </a:lnTo>
                <a:lnTo>
                  <a:pt x="237688" y="131769"/>
                </a:lnTo>
                <a:lnTo>
                  <a:pt x="238344" y="119216"/>
                </a:lnTo>
                <a:close/>
              </a:path>
            </a:pathLst>
          </a:custGeom>
          <a:ln w="10896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42503" y="2560703"/>
            <a:ext cx="110489" cy="195580"/>
          </a:xfrm>
          <a:custGeom>
            <a:avLst/>
            <a:gdLst/>
            <a:ahLst/>
            <a:cxnLst/>
            <a:rect l="l" t="t" r="r" b="b"/>
            <a:pathLst>
              <a:path w="110490" h="195580">
                <a:moveTo>
                  <a:pt x="13500" y="0"/>
                </a:moveTo>
                <a:lnTo>
                  <a:pt x="8966" y="0"/>
                </a:lnTo>
                <a:lnTo>
                  <a:pt x="4343" y="342"/>
                </a:lnTo>
                <a:lnTo>
                  <a:pt x="0" y="965"/>
                </a:lnTo>
                <a:lnTo>
                  <a:pt x="13747" y="3924"/>
                </a:lnTo>
                <a:lnTo>
                  <a:pt x="26711" y="8750"/>
                </a:lnTo>
                <a:lnTo>
                  <a:pt x="59373" y="32921"/>
                </a:lnTo>
                <a:lnTo>
                  <a:pt x="79491" y="68460"/>
                </a:lnTo>
                <a:lnTo>
                  <a:pt x="83903" y="96456"/>
                </a:lnTo>
                <a:lnTo>
                  <a:pt x="82859" y="111011"/>
                </a:lnTo>
                <a:lnTo>
                  <a:pt x="68381" y="149952"/>
                </a:lnTo>
                <a:lnTo>
                  <a:pt x="39956" y="178844"/>
                </a:lnTo>
                <a:lnTo>
                  <a:pt x="1831" y="193718"/>
                </a:lnTo>
                <a:lnTo>
                  <a:pt x="4343" y="194627"/>
                </a:lnTo>
                <a:lnTo>
                  <a:pt x="8966" y="194970"/>
                </a:lnTo>
                <a:lnTo>
                  <a:pt x="13500" y="194970"/>
                </a:lnTo>
                <a:lnTo>
                  <a:pt x="55087" y="185662"/>
                </a:lnTo>
                <a:lnTo>
                  <a:pt x="87781" y="160584"/>
                </a:lnTo>
                <a:lnTo>
                  <a:pt x="107335" y="124007"/>
                </a:lnTo>
                <a:lnTo>
                  <a:pt x="110199" y="109998"/>
                </a:lnTo>
                <a:lnTo>
                  <a:pt x="109438" y="93397"/>
                </a:lnTo>
                <a:lnTo>
                  <a:pt x="96604" y="50419"/>
                </a:lnTo>
                <a:lnTo>
                  <a:pt x="70701" y="19384"/>
                </a:lnTo>
                <a:lnTo>
                  <a:pt x="35278" y="2480"/>
                </a:lnTo>
                <a:lnTo>
                  <a:pt x="21967" y="365"/>
                </a:lnTo>
                <a:lnTo>
                  <a:pt x="13500" y="0"/>
                </a:lnTo>
                <a:close/>
              </a:path>
            </a:pathLst>
          </a:custGeom>
          <a:solidFill>
            <a:srgbClr val="EC68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670591" y="2675839"/>
            <a:ext cx="136525" cy="133985"/>
          </a:xfrm>
          <a:custGeom>
            <a:avLst/>
            <a:gdLst/>
            <a:ahLst/>
            <a:cxnLst/>
            <a:rect l="l" t="t" r="r" b="b"/>
            <a:pathLst>
              <a:path w="136525" h="133985">
                <a:moveTo>
                  <a:pt x="0" y="133492"/>
                </a:moveTo>
                <a:lnTo>
                  <a:pt x="42633" y="126713"/>
                </a:lnTo>
                <a:lnTo>
                  <a:pt x="79752" y="107815"/>
                </a:lnTo>
                <a:lnTo>
                  <a:pt x="109207" y="78958"/>
                </a:lnTo>
                <a:lnTo>
                  <a:pt x="128849" y="42299"/>
                </a:lnTo>
                <a:lnTo>
                  <a:pt x="135430" y="14593"/>
                </a:lnTo>
                <a:lnTo>
                  <a:pt x="136529" y="0"/>
                </a:lnTo>
              </a:path>
            </a:pathLst>
          </a:custGeom>
          <a:ln w="10896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755401" y="2757516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22301" y="0"/>
                </a:moveTo>
                <a:lnTo>
                  <a:pt x="74587" y="52336"/>
                </a:lnTo>
                <a:lnTo>
                  <a:pt x="79273" y="63410"/>
                </a:lnTo>
                <a:lnTo>
                  <a:pt x="74714" y="74523"/>
                </a:lnTo>
                <a:lnTo>
                  <a:pt x="63570" y="79253"/>
                </a:lnTo>
                <a:lnTo>
                  <a:pt x="52467" y="74829"/>
                </a:lnTo>
                <a:lnTo>
                  <a:pt x="0" y="22313"/>
                </a:lnTo>
              </a:path>
            </a:pathLst>
          </a:custGeom>
          <a:ln w="10896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378635" y="2575780"/>
            <a:ext cx="84455" cy="120650"/>
          </a:xfrm>
          <a:custGeom>
            <a:avLst/>
            <a:gdLst/>
            <a:ahLst/>
            <a:cxnLst/>
            <a:rect l="l" t="t" r="r" b="b"/>
            <a:pathLst>
              <a:path w="84454" h="120650">
                <a:moveTo>
                  <a:pt x="0" y="0"/>
                </a:moveTo>
                <a:lnTo>
                  <a:pt x="0" y="120129"/>
                </a:lnTo>
                <a:lnTo>
                  <a:pt x="84086" y="120129"/>
                </a:lnTo>
                <a:lnTo>
                  <a:pt x="73401" y="112761"/>
                </a:lnTo>
                <a:lnTo>
                  <a:pt x="63307" y="104683"/>
                </a:lnTo>
                <a:lnTo>
                  <a:pt x="36903" y="76574"/>
                </a:lnTo>
                <a:lnTo>
                  <a:pt x="17013" y="43444"/>
                </a:lnTo>
                <a:lnTo>
                  <a:pt x="0" y="0"/>
                </a:lnTo>
                <a:close/>
              </a:path>
            </a:pathLst>
          </a:custGeom>
          <a:solidFill>
            <a:srgbClr val="37B8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829485" y="4499714"/>
            <a:ext cx="749935" cy="831215"/>
          </a:xfrm>
          <a:custGeom>
            <a:avLst/>
            <a:gdLst/>
            <a:ahLst/>
            <a:cxnLst/>
            <a:rect l="l" t="t" r="r" b="b"/>
            <a:pathLst>
              <a:path w="749935" h="831214">
                <a:moveTo>
                  <a:pt x="370582" y="0"/>
                </a:moveTo>
                <a:lnTo>
                  <a:pt x="333975" y="11155"/>
                </a:lnTo>
                <a:lnTo>
                  <a:pt x="296556" y="31206"/>
                </a:lnTo>
                <a:lnTo>
                  <a:pt x="75855" y="157576"/>
                </a:lnTo>
                <a:lnTo>
                  <a:pt x="36154" y="182441"/>
                </a:lnTo>
                <a:lnTo>
                  <a:pt x="8874" y="213248"/>
                </a:lnTo>
                <a:lnTo>
                  <a:pt x="558" y="259238"/>
                </a:lnTo>
                <a:lnTo>
                  <a:pt x="0" y="542655"/>
                </a:lnTo>
                <a:lnTo>
                  <a:pt x="205" y="560541"/>
                </a:lnTo>
                <a:lnTo>
                  <a:pt x="3648" y="601112"/>
                </a:lnTo>
                <a:lnTo>
                  <a:pt x="21420" y="636037"/>
                </a:lnTo>
                <a:lnTo>
                  <a:pt x="64614" y="666919"/>
                </a:lnTo>
                <a:lnTo>
                  <a:pt x="310553" y="807721"/>
                </a:lnTo>
                <a:lnTo>
                  <a:pt x="353479" y="827738"/>
                </a:lnTo>
                <a:lnTo>
                  <a:pt x="370510" y="831063"/>
                </a:lnTo>
                <a:lnTo>
                  <a:pt x="378822" y="831063"/>
                </a:lnTo>
                <a:lnTo>
                  <a:pt x="415392" y="819913"/>
                </a:lnTo>
                <a:lnTo>
                  <a:pt x="452811" y="799862"/>
                </a:lnTo>
                <a:lnTo>
                  <a:pt x="673499" y="673491"/>
                </a:lnTo>
                <a:lnTo>
                  <a:pt x="713201" y="648626"/>
                </a:lnTo>
                <a:lnTo>
                  <a:pt x="740481" y="617819"/>
                </a:lnTo>
                <a:lnTo>
                  <a:pt x="748796" y="571830"/>
                </a:lnTo>
                <a:lnTo>
                  <a:pt x="749355" y="288412"/>
                </a:lnTo>
                <a:lnTo>
                  <a:pt x="749149" y="270526"/>
                </a:lnTo>
                <a:lnTo>
                  <a:pt x="745706" y="229956"/>
                </a:lnTo>
                <a:lnTo>
                  <a:pt x="727934" y="195031"/>
                </a:lnTo>
                <a:lnTo>
                  <a:pt x="684740" y="164149"/>
                </a:lnTo>
                <a:lnTo>
                  <a:pt x="452812" y="31206"/>
                </a:lnTo>
                <a:lnTo>
                  <a:pt x="415298" y="11112"/>
                </a:lnTo>
                <a:lnTo>
                  <a:pt x="370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829455" y="4499714"/>
            <a:ext cx="749935" cy="831215"/>
          </a:xfrm>
          <a:custGeom>
            <a:avLst/>
            <a:gdLst/>
            <a:ahLst/>
            <a:cxnLst/>
            <a:rect l="l" t="t" r="r" b="b"/>
            <a:pathLst>
              <a:path w="749935" h="831214">
                <a:moveTo>
                  <a:pt x="93725" y="147329"/>
                </a:moveTo>
                <a:lnTo>
                  <a:pt x="60465" y="166641"/>
                </a:lnTo>
                <a:lnTo>
                  <a:pt x="26967" y="189786"/>
                </a:lnTo>
                <a:lnTo>
                  <a:pt x="5488" y="222561"/>
                </a:lnTo>
                <a:lnTo>
                  <a:pt x="148" y="275391"/>
                </a:lnTo>
                <a:lnTo>
                  <a:pt x="0" y="522080"/>
                </a:lnTo>
                <a:lnTo>
                  <a:pt x="29" y="542655"/>
                </a:lnTo>
                <a:lnTo>
                  <a:pt x="1883" y="589465"/>
                </a:lnTo>
                <a:lnTo>
                  <a:pt x="15064" y="628446"/>
                </a:lnTo>
                <a:lnTo>
                  <a:pt x="50844" y="658512"/>
                </a:lnTo>
                <a:lnTo>
                  <a:pt x="280987" y="790952"/>
                </a:lnTo>
                <a:lnTo>
                  <a:pt x="322863" y="814342"/>
                </a:lnTo>
                <a:lnTo>
                  <a:pt x="362149" y="829945"/>
                </a:lnTo>
                <a:lnTo>
                  <a:pt x="378815" y="831068"/>
                </a:lnTo>
                <a:lnTo>
                  <a:pt x="387203" y="829960"/>
                </a:lnTo>
                <a:lnTo>
                  <a:pt x="426462" y="814395"/>
                </a:lnTo>
                <a:lnTo>
                  <a:pt x="468296" y="791034"/>
                </a:lnTo>
                <a:lnTo>
                  <a:pt x="655688" y="683739"/>
                </a:lnTo>
                <a:lnTo>
                  <a:pt x="688948" y="664426"/>
                </a:lnTo>
                <a:lnTo>
                  <a:pt x="722446" y="641282"/>
                </a:lnTo>
                <a:lnTo>
                  <a:pt x="743925" y="608506"/>
                </a:lnTo>
                <a:lnTo>
                  <a:pt x="749266" y="555677"/>
                </a:lnTo>
                <a:lnTo>
                  <a:pt x="749414" y="308987"/>
                </a:lnTo>
                <a:lnTo>
                  <a:pt x="749384" y="288412"/>
                </a:lnTo>
                <a:lnTo>
                  <a:pt x="747531" y="241603"/>
                </a:lnTo>
                <a:lnTo>
                  <a:pt x="734349" y="202622"/>
                </a:lnTo>
                <a:lnTo>
                  <a:pt x="698570" y="172556"/>
                </a:lnTo>
                <a:lnTo>
                  <a:pt x="468439" y="40115"/>
                </a:lnTo>
                <a:lnTo>
                  <a:pt x="426563" y="16725"/>
                </a:lnTo>
                <a:lnTo>
                  <a:pt x="387277" y="1122"/>
                </a:lnTo>
                <a:lnTo>
                  <a:pt x="370611" y="0"/>
                </a:lnTo>
                <a:lnTo>
                  <a:pt x="362223" y="1108"/>
                </a:lnTo>
                <a:lnTo>
                  <a:pt x="322964" y="16672"/>
                </a:lnTo>
                <a:lnTo>
                  <a:pt x="281130" y="40034"/>
                </a:lnTo>
                <a:lnTo>
                  <a:pt x="93725" y="147329"/>
                </a:lnTo>
                <a:close/>
              </a:path>
            </a:pathLst>
          </a:custGeom>
          <a:ln w="12636">
            <a:solidFill>
              <a:srgbClr val="00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039636" y="4989502"/>
            <a:ext cx="309880" cy="88265"/>
          </a:xfrm>
          <a:custGeom>
            <a:avLst/>
            <a:gdLst/>
            <a:ahLst/>
            <a:cxnLst/>
            <a:rect l="l" t="t" r="r" b="b"/>
            <a:pathLst>
              <a:path w="309879" h="88264">
                <a:moveTo>
                  <a:pt x="0" y="56695"/>
                </a:moveTo>
                <a:lnTo>
                  <a:pt x="31955" y="26997"/>
                </a:lnTo>
                <a:lnTo>
                  <a:pt x="67263" y="8731"/>
                </a:lnTo>
                <a:lnTo>
                  <a:pt x="114854" y="0"/>
                </a:lnTo>
                <a:lnTo>
                  <a:pt x="126171" y="298"/>
                </a:lnTo>
                <a:lnTo>
                  <a:pt x="171818" y="11552"/>
                </a:lnTo>
                <a:lnTo>
                  <a:pt x="183459" y="16355"/>
                </a:lnTo>
                <a:lnTo>
                  <a:pt x="197908" y="22194"/>
                </a:lnTo>
                <a:lnTo>
                  <a:pt x="235538" y="32628"/>
                </a:lnTo>
                <a:lnTo>
                  <a:pt x="286372" y="34711"/>
                </a:lnTo>
                <a:lnTo>
                  <a:pt x="299921" y="38446"/>
                </a:lnTo>
                <a:lnTo>
                  <a:pt x="309459" y="48237"/>
                </a:lnTo>
                <a:lnTo>
                  <a:pt x="309265" y="66450"/>
                </a:lnTo>
                <a:lnTo>
                  <a:pt x="304308" y="78826"/>
                </a:lnTo>
                <a:lnTo>
                  <a:pt x="295864" y="85766"/>
                </a:lnTo>
                <a:lnTo>
                  <a:pt x="257733" y="87695"/>
                </a:lnTo>
                <a:lnTo>
                  <a:pt x="245001" y="87362"/>
                </a:lnTo>
                <a:lnTo>
                  <a:pt x="232321" y="86364"/>
                </a:lnTo>
                <a:lnTo>
                  <a:pt x="219717" y="84704"/>
                </a:lnTo>
                <a:lnTo>
                  <a:pt x="207211" y="82384"/>
                </a:lnTo>
                <a:lnTo>
                  <a:pt x="154203" y="71008"/>
                </a:lnTo>
              </a:path>
            </a:pathLst>
          </a:custGeom>
          <a:ln w="12827">
            <a:solidFill>
              <a:srgbClr val="3542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099516" y="4994908"/>
            <a:ext cx="384175" cy="152400"/>
          </a:xfrm>
          <a:custGeom>
            <a:avLst/>
            <a:gdLst/>
            <a:ahLst/>
            <a:cxnLst/>
            <a:rect l="l" t="t" r="r" b="b"/>
            <a:pathLst>
              <a:path w="384175" h="152400">
                <a:moveTo>
                  <a:pt x="282512" y="44151"/>
                </a:moveTo>
                <a:lnTo>
                  <a:pt x="315456" y="12986"/>
                </a:lnTo>
                <a:lnTo>
                  <a:pt x="325608" y="5539"/>
                </a:lnTo>
                <a:lnTo>
                  <a:pt x="336988" y="1214"/>
                </a:lnTo>
                <a:lnTo>
                  <a:pt x="348945" y="0"/>
                </a:lnTo>
                <a:lnTo>
                  <a:pt x="360828" y="1883"/>
                </a:lnTo>
                <a:lnTo>
                  <a:pt x="371986" y="6853"/>
                </a:lnTo>
                <a:lnTo>
                  <a:pt x="382585" y="19691"/>
                </a:lnTo>
                <a:lnTo>
                  <a:pt x="383822" y="29363"/>
                </a:lnTo>
                <a:lnTo>
                  <a:pt x="297447" y="113443"/>
                </a:lnTo>
                <a:lnTo>
                  <a:pt x="265091" y="134005"/>
                </a:lnTo>
                <a:lnTo>
                  <a:pt x="227131" y="144469"/>
                </a:lnTo>
                <a:lnTo>
                  <a:pt x="201569" y="145855"/>
                </a:lnTo>
                <a:lnTo>
                  <a:pt x="188767" y="145475"/>
                </a:lnTo>
                <a:lnTo>
                  <a:pt x="176073" y="144680"/>
                </a:lnTo>
                <a:lnTo>
                  <a:pt x="163464" y="143626"/>
                </a:lnTo>
                <a:lnTo>
                  <a:pt x="150918" y="142472"/>
                </a:lnTo>
                <a:lnTo>
                  <a:pt x="138413" y="141373"/>
                </a:lnTo>
                <a:lnTo>
                  <a:pt x="125927" y="140488"/>
                </a:lnTo>
                <a:lnTo>
                  <a:pt x="113178" y="139952"/>
                </a:lnTo>
                <a:lnTo>
                  <a:pt x="100439" y="139801"/>
                </a:lnTo>
                <a:lnTo>
                  <a:pt x="87720" y="140035"/>
                </a:lnTo>
                <a:lnTo>
                  <a:pt x="37220" y="144792"/>
                </a:lnTo>
                <a:lnTo>
                  <a:pt x="12326" y="149445"/>
                </a:lnTo>
                <a:lnTo>
                  <a:pt x="0" y="152336"/>
                </a:lnTo>
              </a:path>
            </a:pathLst>
          </a:custGeom>
          <a:ln w="12827">
            <a:solidFill>
              <a:srgbClr val="3542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951805" y="5010944"/>
            <a:ext cx="135890" cy="137160"/>
          </a:xfrm>
          <a:custGeom>
            <a:avLst/>
            <a:gdLst/>
            <a:ahLst/>
            <a:cxnLst/>
            <a:rect l="l" t="t" r="r" b="b"/>
            <a:pathLst>
              <a:path w="135889" h="137160">
                <a:moveTo>
                  <a:pt x="0" y="0"/>
                </a:moveTo>
                <a:lnTo>
                  <a:pt x="53454" y="0"/>
                </a:lnTo>
                <a:lnTo>
                  <a:pt x="60121" y="0"/>
                </a:lnTo>
                <a:lnTo>
                  <a:pt x="66243" y="3682"/>
                </a:lnTo>
                <a:lnTo>
                  <a:pt x="69253" y="9601"/>
                </a:lnTo>
                <a:lnTo>
                  <a:pt x="135367" y="136618"/>
                </a:lnTo>
              </a:path>
            </a:pathLst>
          </a:custGeom>
          <a:ln w="12827">
            <a:solidFill>
              <a:srgbClr val="3542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965946" y="5036588"/>
            <a:ext cx="92710" cy="111125"/>
          </a:xfrm>
          <a:custGeom>
            <a:avLst/>
            <a:gdLst/>
            <a:ahLst/>
            <a:cxnLst/>
            <a:rect l="l" t="t" r="r" b="b"/>
            <a:pathLst>
              <a:path w="92710" h="111125">
                <a:moveTo>
                  <a:pt x="34544" y="0"/>
                </a:moveTo>
                <a:lnTo>
                  <a:pt x="0" y="0"/>
                </a:lnTo>
                <a:lnTo>
                  <a:pt x="57416" y="110972"/>
                </a:lnTo>
                <a:lnTo>
                  <a:pt x="92329" y="110972"/>
                </a:lnTo>
                <a:lnTo>
                  <a:pt x="34544" y="0"/>
                </a:lnTo>
                <a:close/>
              </a:path>
            </a:pathLst>
          </a:custGeom>
          <a:solidFill>
            <a:srgbClr val="EA6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224456" y="4768822"/>
            <a:ext cx="156845" cy="156210"/>
          </a:xfrm>
          <a:custGeom>
            <a:avLst/>
            <a:gdLst/>
            <a:ahLst/>
            <a:cxnLst/>
            <a:rect l="l" t="t" r="r" b="b"/>
            <a:pathLst>
              <a:path w="156845" h="156210">
                <a:moveTo>
                  <a:pt x="0" y="77567"/>
                </a:moveTo>
                <a:lnTo>
                  <a:pt x="11360" y="36927"/>
                </a:lnTo>
                <a:lnTo>
                  <a:pt x="41060" y="8691"/>
                </a:lnTo>
                <a:lnTo>
                  <a:pt x="67805" y="0"/>
                </a:lnTo>
                <a:lnTo>
                  <a:pt x="84369" y="969"/>
                </a:lnTo>
                <a:lnTo>
                  <a:pt x="125184" y="16561"/>
                </a:lnTo>
                <a:lnTo>
                  <a:pt x="150159" y="46937"/>
                </a:lnTo>
                <a:lnTo>
                  <a:pt x="156404" y="72711"/>
                </a:lnTo>
                <a:lnTo>
                  <a:pt x="155187" y="88228"/>
                </a:lnTo>
                <a:lnTo>
                  <a:pt x="138116" y="127169"/>
                </a:lnTo>
                <a:lnTo>
                  <a:pt x="105580" y="150896"/>
                </a:lnTo>
                <a:lnTo>
                  <a:pt x="78259" y="155850"/>
                </a:lnTo>
                <a:lnTo>
                  <a:pt x="63743" y="154506"/>
                </a:lnTo>
                <a:lnTo>
                  <a:pt x="26514" y="136304"/>
                </a:lnTo>
                <a:lnTo>
                  <a:pt x="3868" y="101948"/>
                </a:lnTo>
                <a:lnTo>
                  <a:pt x="0" y="77567"/>
                </a:lnTo>
                <a:close/>
              </a:path>
            </a:pathLst>
          </a:custGeom>
          <a:ln w="13093">
            <a:solidFill>
              <a:srgbClr val="1F3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247270" y="4790880"/>
            <a:ext cx="75565" cy="111125"/>
          </a:xfrm>
          <a:custGeom>
            <a:avLst/>
            <a:gdLst/>
            <a:ahLst/>
            <a:cxnLst/>
            <a:rect l="l" t="t" r="r" b="b"/>
            <a:pathLst>
              <a:path w="75564" h="111125">
                <a:moveTo>
                  <a:pt x="62446" y="0"/>
                </a:moveTo>
                <a:lnTo>
                  <a:pt x="55423" y="0"/>
                </a:lnTo>
                <a:lnTo>
                  <a:pt x="50649" y="204"/>
                </a:lnTo>
                <a:lnTo>
                  <a:pt x="14664" y="18281"/>
                </a:lnTo>
                <a:lnTo>
                  <a:pt x="0" y="58162"/>
                </a:lnTo>
                <a:lnTo>
                  <a:pt x="2524" y="72278"/>
                </a:lnTo>
                <a:lnTo>
                  <a:pt x="28160" y="103838"/>
                </a:lnTo>
                <a:lnTo>
                  <a:pt x="55423" y="111010"/>
                </a:lnTo>
                <a:lnTo>
                  <a:pt x="62446" y="111010"/>
                </a:lnTo>
                <a:lnTo>
                  <a:pt x="69127" y="109677"/>
                </a:lnTo>
                <a:lnTo>
                  <a:pt x="66342" y="102797"/>
                </a:lnTo>
                <a:lnTo>
                  <a:pt x="57492" y="95664"/>
                </a:lnTo>
                <a:lnTo>
                  <a:pt x="50254" y="86185"/>
                </a:lnTo>
                <a:lnTo>
                  <a:pt x="44934" y="74230"/>
                </a:lnTo>
                <a:lnTo>
                  <a:pt x="41839" y="59672"/>
                </a:lnTo>
                <a:lnTo>
                  <a:pt x="41273" y="42381"/>
                </a:lnTo>
                <a:lnTo>
                  <a:pt x="46056" y="29767"/>
                </a:lnTo>
                <a:lnTo>
                  <a:pt x="53617" y="18834"/>
                </a:lnTo>
                <a:lnTo>
                  <a:pt x="63519" y="10013"/>
                </a:lnTo>
                <a:lnTo>
                  <a:pt x="75324" y="3733"/>
                </a:lnTo>
                <a:lnTo>
                  <a:pt x="69127" y="1358"/>
                </a:lnTo>
                <a:lnTo>
                  <a:pt x="62446" y="0"/>
                </a:lnTo>
                <a:close/>
              </a:path>
            </a:pathLst>
          </a:custGeom>
          <a:solidFill>
            <a:srgbClr val="39B5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155100" y="4701806"/>
            <a:ext cx="293370" cy="290830"/>
          </a:xfrm>
          <a:custGeom>
            <a:avLst/>
            <a:gdLst/>
            <a:ahLst/>
            <a:cxnLst/>
            <a:rect l="l" t="t" r="r" b="b"/>
            <a:pathLst>
              <a:path w="293370" h="290829">
                <a:moveTo>
                  <a:pt x="0" y="145403"/>
                </a:moveTo>
                <a:lnTo>
                  <a:pt x="3961" y="158852"/>
                </a:lnTo>
                <a:lnTo>
                  <a:pt x="14232" y="167852"/>
                </a:lnTo>
                <a:lnTo>
                  <a:pt x="27317" y="170219"/>
                </a:lnTo>
                <a:lnTo>
                  <a:pt x="30588" y="182737"/>
                </a:lnTo>
                <a:lnTo>
                  <a:pt x="35114" y="194699"/>
                </a:lnTo>
                <a:lnTo>
                  <a:pt x="40800" y="206036"/>
                </a:lnTo>
                <a:lnTo>
                  <a:pt x="43294" y="214821"/>
                </a:lnTo>
                <a:lnTo>
                  <a:pt x="37001" y="225455"/>
                </a:lnTo>
                <a:lnTo>
                  <a:pt x="36547" y="237423"/>
                </a:lnTo>
                <a:lnTo>
                  <a:pt x="41932" y="248423"/>
                </a:lnTo>
                <a:lnTo>
                  <a:pt x="52955" y="255526"/>
                </a:lnTo>
                <a:lnTo>
                  <a:pt x="64759" y="256744"/>
                </a:lnTo>
                <a:lnTo>
                  <a:pt x="75551" y="252323"/>
                </a:lnTo>
                <a:lnTo>
                  <a:pt x="80175" y="248095"/>
                </a:lnTo>
                <a:lnTo>
                  <a:pt x="91055" y="254511"/>
                </a:lnTo>
                <a:lnTo>
                  <a:pt x="102620" y="259801"/>
                </a:lnTo>
                <a:lnTo>
                  <a:pt x="114793" y="263883"/>
                </a:lnTo>
                <a:lnTo>
                  <a:pt x="122986" y="268364"/>
                </a:lnTo>
                <a:lnTo>
                  <a:pt x="126943" y="281823"/>
                </a:lnTo>
                <a:lnTo>
                  <a:pt x="137207" y="290823"/>
                </a:lnTo>
                <a:lnTo>
                  <a:pt x="154795" y="289809"/>
                </a:lnTo>
                <a:lnTo>
                  <a:pt x="166249" y="283750"/>
                </a:lnTo>
                <a:lnTo>
                  <a:pt x="171866" y="274157"/>
                </a:lnTo>
                <a:lnTo>
                  <a:pt x="172580" y="265850"/>
                </a:lnTo>
                <a:lnTo>
                  <a:pt x="185110" y="262595"/>
                </a:lnTo>
                <a:lnTo>
                  <a:pt x="197079" y="258082"/>
                </a:lnTo>
                <a:lnTo>
                  <a:pt x="208412" y="252391"/>
                </a:lnTo>
                <a:lnTo>
                  <a:pt x="217208" y="249898"/>
                </a:lnTo>
                <a:lnTo>
                  <a:pt x="227835" y="256185"/>
                </a:lnTo>
                <a:lnTo>
                  <a:pt x="239808" y="256634"/>
                </a:lnTo>
                <a:lnTo>
                  <a:pt x="250814" y="251244"/>
                </a:lnTo>
                <a:lnTo>
                  <a:pt x="257920" y="240240"/>
                </a:lnTo>
                <a:lnTo>
                  <a:pt x="259138" y="228448"/>
                </a:lnTo>
                <a:lnTo>
                  <a:pt x="254711" y="217647"/>
                </a:lnTo>
                <a:lnTo>
                  <a:pt x="250469" y="213018"/>
                </a:lnTo>
                <a:lnTo>
                  <a:pt x="256882" y="202127"/>
                </a:lnTo>
                <a:lnTo>
                  <a:pt x="262181" y="190567"/>
                </a:lnTo>
                <a:lnTo>
                  <a:pt x="266281" y="178407"/>
                </a:lnTo>
                <a:lnTo>
                  <a:pt x="270713" y="170219"/>
                </a:lnTo>
                <a:lnTo>
                  <a:pt x="284188" y="166261"/>
                </a:lnTo>
                <a:lnTo>
                  <a:pt x="293199" y="156007"/>
                </a:lnTo>
                <a:lnTo>
                  <a:pt x="292205" y="138437"/>
                </a:lnTo>
                <a:lnTo>
                  <a:pt x="286164" y="126972"/>
                </a:lnTo>
                <a:lnTo>
                  <a:pt x="276577" y="121329"/>
                </a:lnTo>
                <a:lnTo>
                  <a:pt x="268262" y="120600"/>
                </a:lnTo>
                <a:lnTo>
                  <a:pt x="264988" y="108085"/>
                </a:lnTo>
                <a:lnTo>
                  <a:pt x="260462" y="96128"/>
                </a:lnTo>
                <a:lnTo>
                  <a:pt x="254767" y="84793"/>
                </a:lnTo>
                <a:lnTo>
                  <a:pt x="252272" y="76010"/>
                </a:lnTo>
                <a:lnTo>
                  <a:pt x="258571" y="65371"/>
                </a:lnTo>
                <a:lnTo>
                  <a:pt x="259032" y="53410"/>
                </a:lnTo>
                <a:lnTo>
                  <a:pt x="253658" y="42409"/>
                </a:lnTo>
                <a:lnTo>
                  <a:pt x="242634" y="35286"/>
                </a:lnTo>
                <a:lnTo>
                  <a:pt x="230840" y="34051"/>
                </a:lnTo>
                <a:lnTo>
                  <a:pt x="220050" y="38456"/>
                </a:lnTo>
                <a:lnTo>
                  <a:pt x="215404" y="42698"/>
                </a:lnTo>
                <a:lnTo>
                  <a:pt x="204526" y="36304"/>
                </a:lnTo>
                <a:lnTo>
                  <a:pt x="192962" y="31018"/>
                </a:lnTo>
                <a:lnTo>
                  <a:pt x="180788" y="26925"/>
                </a:lnTo>
                <a:lnTo>
                  <a:pt x="172580" y="22441"/>
                </a:lnTo>
                <a:lnTo>
                  <a:pt x="168626" y="8993"/>
                </a:lnTo>
                <a:lnTo>
                  <a:pt x="158358" y="0"/>
                </a:lnTo>
                <a:lnTo>
                  <a:pt x="140768" y="1009"/>
                </a:lnTo>
                <a:lnTo>
                  <a:pt x="129314" y="7063"/>
                </a:lnTo>
                <a:lnTo>
                  <a:pt x="123698" y="16655"/>
                </a:lnTo>
                <a:lnTo>
                  <a:pt x="122986" y="24943"/>
                </a:lnTo>
                <a:lnTo>
                  <a:pt x="110461" y="28216"/>
                </a:lnTo>
                <a:lnTo>
                  <a:pt x="98493" y="32738"/>
                </a:lnTo>
                <a:lnTo>
                  <a:pt x="87159" y="38423"/>
                </a:lnTo>
                <a:lnTo>
                  <a:pt x="78359" y="40907"/>
                </a:lnTo>
                <a:lnTo>
                  <a:pt x="67741" y="34613"/>
                </a:lnTo>
                <a:lnTo>
                  <a:pt x="55768" y="34162"/>
                </a:lnTo>
                <a:lnTo>
                  <a:pt x="44761" y="39552"/>
                </a:lnTo>
                <a:lnTo>
                  <a:pt x="37659" y="50562"/>
                </a:lnTo>
                <a:lnTo>
                  <a:pt x="36436" y="62354"/>
                </a:lnTo>
                <a:lnTo>
                  <a:pt x="40847" y="73162"/>
                </a:lnTo>
                <a:lnTo>
                  <a:pt x="45059" y="77775"/>
                </a:lnTo>
                <a:lnTo>
                  <a:pt x="38676" y="88673"/>
                </a:lnTo>
                <a:lnTo>
                  <a:pt x="33389" y="100238"/>
                </a:lnTo>
                <a:lnTo>
                  <a:pt x="29294" y="112403"/>
                </a:lnTo>
                <a:lnTo>
                  <a:pt x="24815" y="120600"/>
                </a:lnTo>
                <a:lnTo>
                  <a:pt x="11357" y="124563"/>
                </a:lnTo>
                <a:lnTo>
                  <a:pt x="2361" y="134834"/>
                </a:lnTo>
                <a:lnTo>
                  <a:pt x="0" y="145403"/>
                </a:lnTo>
                <a:close/>
              </a:path>
            </a:pathLst>
          </a:custGeom>
          <a:ln w="13093">
            <a:solidFill>
              <a:srgbClr val="1F3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385183" y="4177338"/>
            <a:ext cx="257175" cy="276860"/>
          </a:xfrm>
          <a:custGeom>
            <a:avLst/>
            <a:gdLst/>
            <a:ahLst/>
            <a:cxnLst/>
            <a:rect l="l" t="t" r="r" b="b"/>
            <a:pathLst>
              <a:path w="257175" h="276860">
                <a:moveTo>
                  <a:pt x="212112" y="0"/>
                </a:moveTo>
                <a:lnTo>
                  <a:pt x="44916" y="0"/>
                </a:lnTo>
                <a:lnTo>
                  <a:pt x="30713" y="2301"/>
                </a:lnTo>
                <a:lnTo>
                  <a:pt x="2303" y="30716"/>
                </a:lnTo>
                <a:lnTo>
                  <a:pt x="0" y="187135"/>
                </a:lnTo>
                <a:lnTo>
                  <a:pt x="2239" y="200575"/>
                </a:lnTo>
                <a:lnTo>
                  <a:pt x="8249" y="212481"/>
                </a:lnTo>
                <a:lnTo>
                  <a:pt x="17455" y="222105"/>
                </a:lnTo>
                <a:lnTo>
                  <a:pt x="29283" y="228701"/>
                </a:lnTo>
                <a:lnTo>
                  <a:pt x="29283" y="273608"/>
                </a:lnTo>
                <a:lnTo>
                  <a:pt x="30413" y="275424"/>
                </a:lnTo>
                <a:lnTo>
                  <a:pt x="32928" y="276682"/>
                </a:lnTo>
                <a:lnTo>
                  <a:pt x="33728" y="276872"/>
                </a:lnTo>
                <a:lnTo>
                  <a:pt x="35645" y="276872"/>
                </a:lnTo>
                <a:lnTo>
                  <a:pt x="36750" y="276504"/>
                </a:lnTo>
                <a:lnTo>
                  <a:pt x="57241" y="261137"/>
                </a:lnTo>
                <a:lnTo>
                  <a:pt x="39773" y="261137"/>
                </a:lnTo>
                <a:lnTo>
                  <a:pt x="39773" y="222516"/>
                </a:lnTo>
                <a:lnTo>
                  <a:pt x="38185" y="220446"/>
                </a:lnTo>
                <a:lnTo>
                  <a:pt x="32023" y="218509"/>
                </a:lnTo>
                <a:lnTo>
                  <a:pt x="20722" y="211047"/>
                </a:lnTo>
                <a:lnTo>
                  <a:pt x="13212" y="199979"/>
                </a:lnTo>
                <a:lnTo>
                  <a:pt x="10487" y="186613"/>
                </a:lnTo>
                <a:lnTo>
                  <a:pt x="12556" y="33155"/>
                </a:lnTo>
                <a:lnTo>
                  <a:pt x="19785" y="21408"/>
                </a:lnTo>
                <a:lnTo>
                  <a:pt x="30994" y="13430"/>
                </a:lnTo>
                <a:lnTo>
                  <a:pt x="44916" y="10490"/>
                </a:lnTo>
                <a:lnTo>
                  <a:pt x="240432" y="10490"/>
                </a:lnTo>
                <a:lnTo>
                  <a:pt x="238613" y="8672"/>
                </a:lnTo>
                <a:lnTo>
                  <a:pt x="226288" y="2292"/>
                </a:lnTo>
                <a:lnTo>
                  <a:pt x="212112" y="0"/>
                </a:lnTo>
                <a:close/>
              </a:path>
              <a:path w="257175" h="276860">
                <a:moveTo>
                  <a:pt x="240432" y="10490"/>
                </a:moveTo>
                <a:lnTo>
                  <a:pt x="44916" y="10490"/>
                </a:lnTo>
                <a:lnTo>
                  <a:pt x="223876" y="12559"/>
                </a:lnTo>
                <a:lnTo>
                  <a:pt x="235623" y="19788"/>
                </a:lnTo>
                <a:lnTo>
                  <a:pt x="243601" y="30997"/>
                </a:lnTo>
                <a:lnTo>
                  <a:pt x="246542" y="44919"/>
                </a:lnTo>
                <a:lnTo>
                  <a:pt x="244475" y="198363"/>
                </a:lnTo>
                <a:lnTo>
                  <a:pt x="237247" y="210110"/>
                </a:lnTo>
                <a:lnTo>
                  <a:pt x="226037" y="218089"/>
                </a:lnTo>
                <a:lnTo>
                  <a:pt x="212112" y="221030"/>
                </a:lnTo>
                <a:lnTo>
                  <a:pt x="93849" y="221030"/>
                </a:lnTo>
                <a:lnTo>
                  <a:pt x="92745" y="221411"/>
                </a:lnTo>
                <a:lnTo>
                  <a:pt x="39773" y="261137"/>
                </a:lnTo>
                <a:lnTo>
                  <a:pt x="57241" y="261137"/>
                </a:lnTo>
                <a:lnTo>
                  <a:pt x="96732" y="231521"/>
                </a:lnTo>
                <a:lnTo>
                  <a:pt x="212132" y="231520"/>
                </a:lnTo>
                <a:lnTo>
                  <a:pt x="248357" y="213113"/>
                </a:lnTo>
                <a:lnTo>
                  <a:pt x="257032" y="44889"/>
                </a:lnTo>
                <a:lnTo>
                  <a:pt x="254730" y="30716"/>
                </a:lnTo>
                <a:lnTo>
                  <a:pt x="248342" y="18395"/>
                </a:lnTo>
                <a:lnTo>
                  <a:pt x="240432" y="10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423914" y="4345525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203" y="0"/>
                </a:lnTo>
              </a:path>
            </a:pathLst>
          </a:custGeom>
          <a:ln w="11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423914" y="4311522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203" y="0"/>
                </a:lnTo>
              </a:path>
            </a:pathLst>
          </a:custGeom>
          <a:ln w="117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423914" y="4276569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203" y="0"/>
                </a:lnTo>
              </a:path>
            </a:pathLst>
          </a:custGeom>
          <a:ln w="117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423914" y="4239729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203" y="0"/>
                </a:lnTo>
              </a:path>
            </a:pathLst>
          </a:custGeom>
          <a:ln w="117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9391" y="278276"/>
            <a:ext cx="22796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500" b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21600" y="243001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5">
                <a:moveTo>
                  <a:pt x="0" y="0"/>
                </a:moveTo>
                <a:lnTo>
                  <a:pt x="0" y="27720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987" y="199724"/>
            <a:ext cx="821690" cy="313055"/>
          </a:xfrm>
          <a:custGeom>
            <a:avLst/>
            <a:gdLst/>
            <a:ahLst/>
            <a:cxnLst/>
            <a:rect l="l" t="t" r="r" b="b"/>
            <a:pathLst>
              <a:path w="821690" h="313055">
                <a:moveTo>
                  <a:pt x="86372" y="243531"/>
                </a:moveTo>
                <a:lnTo>
                  <a:pt x="52197" y="243531"/>
                </a:lnTo>
                <a:lnTo>
                  <a:pt x="52209" y="287791"/>
                </a:lnTo>
                <a:lnTo>
                  <a:pt x="59893" y="295474"/>
                </a:lnTo>
                <a:lnTo>
                  <a:pt x="78714" y="295462"/>
                </a:lnTo>
                <a:lnTo>
                  <a:pt x="86385" y="287791"/>
                </a:lnTo>
                <a:lnTo>
                  <a:pt x="86372" y="243531"/>
                </a:lnTo>
                <a:close/>
              </a:path>
              <a:path w="821690" h="313055">
                <a:moveTo>
                  <a:pt x="207739" y="103514"/>
                </a:moveTo>
                <a:lnTo>
                  <a:pt x="86347" y="103514"/>
                </a:lnTo>
                <a:lnTo>
                  <a:pt x="147674" y="104236"/>
                </a:lnTo>
                <a:lnTo>
                  <a:pt x="159569" y="107890"/>
                </a:lnTo>
                <a:lnTo>
                  <a:pt x="185256" y="136340"/>
                </a:lnTo>
                <a:lnTo>
                  <a:pt x="190112" y="168796"/>
                </a:lnTo>
                <a:lnTo>
                  <a:pt x="185032" y="181853"/>
                </a:lnTo>
                <a:lnTo>
                  <a:pt x="153418" y="207295"/>
                </a:lnTo>
                <a:lnTo>
                  <a:pt x="7670" y="209381"/>
                </a:lnTo>
                <a:lnTo>
                  <a:pt x="0" y="217065"/>
                </a:lnTo>
                <a:lnTo>
                  <a:pt x="12" y="235886"/>
                </a:lnTo>
                <a:lnTo>
                  <a:pt x="7696" y="243570"/>
                </a:lnTo>
                <a:lnTo>
                  <a:pt x="86372" y="243531"/>
                </a:lnTo>
                <a:lnTo>
                  <a:pt x="143005" y="243393"/>
                </a:lnTo>
                <a:lnTo>
                  <a:pt x="181256" y="232117"/>
                </a:lnTo>
                <a:lnTo>
                  <a:pt x="209848" y="204148"/>
                </a:lnTo>
                <a:lnTo>
                  <a:pt x="224337" y="162662"/>
                </a:lnTo>
                <a:lnTo>
                  <a:pt x="225264" y="146379"/>
                </a:lnTo>
                <a:lnTo>
                  <a:pt x="222500" y="132322"/>
                </a:lnTo>
                <a:lnTo>
                  <a:pt x="217569" y="119177"/>
                </a:lnTo>
                <a:lnTo>
                  <a:pt x="210671" y="107142"/>
                </a:lnTo>
                <a:lnTo>
                  <a:pt x="207739" y="103514"/>
                </a:lnTo>
                <a:close/>
              </a:path>
              <a:path w="821690" h="313055">
                <a:moveTo>
                  <a:pt x="139026" y="69326"/>
                </a:moveTo>
                <a:lnTo>
                  <a:pt x="59880" y="69326"/>
                </a:lnTo>
                <a:lnTo>
                  <a:pt x="52209" y="76984"/>
                </a:lnTo>
                <a:lnTo>
                  <a:pt x="52082" y="183232"/>
                </a:lnTo>
                <a:lnTo>
                  <a:pt x="59690" y="190877"/>
                </a:lnTo>
                <a:lnTo>
                  <a:pt x="78524" y="190890"/>
                </a:lnTo>
                <a:lnTo>
                  <a:pt x="86207" y="183232"/>
                </a:lnTo>
                <a:lnTo>
                  <a:pt x="86347" y="103514"/>
                </a:lnTo>
                <a:lnTo>
                  <a:pt x="207739" y="103514"/>
                </a:lnTo>
                <a:lnTo>
                  <a:pt x="167352" y="74060"/>
                </a:lnTo>
                <a:lnTo>
                  <a:pt x="153580" y="70544"/>
                </a:lnTo>
                <a:lnTo>
                  <a:pt x="139026" y="69326"/>
                </a:lnTo>
                <a:close/>
              </a:path>
              <a:path w="821690" h="313055">
                <a:moveTo>
                  <a:pt x="392785" y="0"/>
                </a:moveTo>
                <a:lnTo>
                  <a:pt x="351787" y="8783"/>
                </a:lnTo>
                <a:lnTo>
                  <a:pt x="315538" y="27766"/>
                </a:lnTo>
                <a:lnTo>
                  <a:pt x="285578" y="55602"/>
                </a:lnTo>
                <a:lnTo>
                  <a:pt x="263452" y="90939"/>
                </a:lnTo>
                <a:lnTo>
                  <a:pt x="250699" y="132431"/>
                </a:lnTo>
                <a:lnTo>
                  <a:pt x="248292" y="164266"/>
                </a:lnTo>
                <a:lnTo>
                  <a:pt x="249445" y="177388"/>
                </a:lnTo>
                <a:lnTo>
                  <a:pt x="260807" y="218304"/>
                </a:lnTo>
                <a:lnTo>
                  <a:pt x="282184" y="253876"/>
                </a:lnTo>
                <a:lnTo>
                  <a:pt x="311933" y="282474"/>
                </a:lnTo>
                <a:lnTo>
                  <a:pt x="348413" y="302468"/>
                </a:lnTo>
                <a:lnTo>
                  <a:pt x="389982" y="312227"/>
                </a:lnTo>
                <a:lnTo>
                  <a:pt x="431050" y="312962"/>
                </a:lnTo>
                <a:lnTo>
                  <a:pt x="438734" y="305304"/>
                </a:lnTo>
                <a:lnTo>
                  <a:pt x="438759" y="286470"/>
                </a:lnTo>
                <a:lnTo>
                  <a:pt x="431101" y="278799"/>
                </a:lnTo>
                <a:lnTo>
                  <a:pt x="421678" y="278774"/>
                </a:lnTo>
                <a:lnTo>
                  <a:pt x="391328" y="278008"/>
                </a:lnTo>
                <a:lnTo>
                  <a:pt x="351449" y="266439"/>
                </a:lnTo>
                <a:lnTo>
                  <a:pt x="318436" y="242546"/>
                </a:lnTo>
                <a:lnTo>
                  <a:pt x="294817" y="208521"/>
                </a:lnTo>
                <a:lnTo>
                  <a:pt x="283121" y="166558"/>
                </a:lnTo>
                <a:lnTo>
                  <a:pt x="282309" y="151185"/>
                </a:lnTo>
                <a:lnTo>
                  <a:pt x="283656" y="137402"/>
                </a:lnTo>
                <a:lnTo>
                  <a:pt x="296532" y="99345"/>
                </a:lnTo>
                <a:lnTo>
                  <a:pt x="321386" y="68036"/>
                </a:lnTo>
                <a:lnTo>
                  <a:pt x="356580" y="45805"/>
                </a:lnTo>
                <a:lnTo>
                  <a:pt x="400474" y="34982"/>
                </a:lnTo>
                <a:lnTo>
                  <a:pt x="416755" y="34313"/>
                </a:lnTo>
                <a:lnTo>
                  <a:pt x="500664" y="34313"/>
                </a:lnTo>
                <a:lnTo>
                  <a:pt x="491682" y="27880"/>
                </a:lnTo>
                <a:lnTo>
                  <a:pt x="453316" y="9412"/>
                </a:lnTo>
                <a:lnTo>
                  <a:pt x="408797" y="559"/>
                </a:lnTo>
                <a:lnTo>
                  <a:pt x="392785" y="0"/>
                </a:lnTo>
                <a:close/>
              </a:path>
              <a:path w="821690" h="313055">
                <a:moveTo>
                  <a:pt x="474497" y="104983"/>
                </a:moveTo>
                <a:lnTo>
                  <a:pt x="417088" y="104983"/>
                </a:lnTo>
                <a:lnTo>
                  <a:pt x="430137" y="110063"/>
                </a:lnTo>
                <a:lnTo>
                  <a:pt x="441220" y="118257"/>
                </a:lnTo>
                <a:lnTo>
                  <a:pt x="449803" y="129026"/>
                </a:lnTo>
                <a:lnTo>
                  <a:pt x="455350" y="141834"/>
                </a:lnTo>
                <a:lnTo>
                  <a:pt x="457327" y="156143"/>
                </a:lnTo>
                <a:lnTo>
                  <a:pt x="457377" y="235492"/>
                </a:lnTo>
                <a:lnTo>
                  <a:pt x="465048" y="243150"/>
                </a:lnTo>
                <a:lnTo>
                  <a:pt x="531888" y="243150"/>
                </a:lnTo>
                <a:lnTo>
                  <a:pt x="537260" y="240064"/>
                </a:lnTo>
                <a:lnTo>
                  <a:pt x="543758" y="228532"/>
                </a:lnTo>
                <a:lnTo>
                  <a:pt x="549102" y="217150"/>
                </a:lnTo>
                <a:lnTo>
                  <a:pt x="552149" y="208975"/>
                </a:lnTo>
                <a:lnTo>
                  <a:pt x="491540" y="208975"/>
                </a:lnTo>
                <a:lnTo>
                  <a:pt x="490593" y="143593"/>
                </a:lnTo>
                <a:lnTo>
                  <a:pt x="487457" y="129988"/>
                </a:lnTo>
                <a:lnTo>
                  <a:pt x="482238" y="117289"/>
                </a:lnTo>
                <a:lnTo>
                  <a:pt x="475099" y="105682"/>
                </a:lnTo>
                <a:lnTo>
                  <a:pt x="474497" y="104983"/>
                </a:lnTo>
                <a:close/>
              </a:path>
              <a:path w="821690" h="313055">
                <a:moveTo>
                  <a:pt x="401018" y="69402"/>
                </a:moveTo>
                <a:lnTo>
                  <a:pt x="362691" y="80475"/>
                </a:lnTo>
                <a:lnTo>
                  <a:pt x="333958" y="108235"/>
                </a:lnTo>
                <a:lnTo>
                  <a:pt x="319372" y="149700"/>
                </a:lnTo>
                <a:lnTo>
                  <a:pt x="318541" y="166558"/>
                </a:lnTo>
                <a:lnTo>
                  <a:pt x="321228" y="180092"/>
                </a:lnTo>
                <a:lnTo>
                  <a:pt x="341760" y="215944"/>
                </a:lnTo>
                <a:lnTo>
                  <a:pt x="376395" y="238306"/>
                </a:lnTo>
                <a:lnTo>
                  <a:pt x="404685" y="243125"/>
                </a:lnTo>
                <a:lnTo>
                  <a:pt x="431800" y="242820"/>
                </a:lnTo>
                <a:lnTo>
                  <a:pt x="439394" y="235061"/>
                </a:lnTo>
                <a:lnTo>
                  <a:pt x="439178" y="216239"/>
                </a:lnTo>
                <a:lnTo>
                  <a:pt x="431431" y="208657"/>
                </a:lnTo>
                <a:lnTo>
                  <a:pt x="399307" y="208645"/>
                </a:lnTo>
                <a:lnTo>
                  <a:pt x="386687" y="205638"/>
                </a:lnTo>
                <a:lnTo>
                  <a:pt x="358671" y="178575"/>
                </a:lnTo>
                <a:lnTo>
                  <a:pt x="352827" y="147396"/>
                </a:lnTo>
                <a:lnTo>
                  <a:pt x="356360" y="135723"/>
                </a:lnTo>
                <a:lnTo>
                  <a:pt x="384725" y="109899"/>
                </a:lnTo>
                <a:lnTo>
                  <a:pt x="417088" y="104983"/>
                </a:lnTo>
                <a:lnTo>
                  <a:pt x="474497" y="104983"/>
                </a:lnTo>
                <a:lnTo>
                  <a:pt x="466202" y="95353"/>
                </a:lnTo>
                <a:lnTo>
                  <a:pt x="455709" y="86489"/>
                </a:lnTo>
                <a:lnTo>
                  <a:pt x="443782" y="79275"/>
                </a:lnTo>
                <a:lnTo>
                  <a:pt x="430583" y="73899"/>
                </a:lnTo>
                <a:lnTo>
                  <a:pt x="416275" y="70545"/>
                </a:lnTo>
                <a:lnTo>
                  <a:pt x="401018" y="69402"/>
                </a:lnTo>
                <a:close/>
              </a:path>
              <a:path w="821690" h="313055">
                <a:moveTo>
                  <a:pt x="500664" y="34313"/>
                </a:moveTo>
                <a:lnTo>
                  <a:pt x="416755" y="34313"/>
                </a:lnTo>
                <a:lnTo>
                  <a:pt x="430809" y="36520"/>
                </a:lnTo>
                <a:lnTo>
                  <a:pt x="444286" y="40287"/>
                </a:lnTo>
                <a:lnTo>
                  <a:pt x="480304" y="60067"/>
                </a:lnTo>
                <a:lnTo>
                  <a:pt x="507696" y="90724"/>
                </a:lnTo>
                <a:lnTo>
                  <a:pt x="523903" y="129988"/>
                </a:lnTo>
                <a:lnTo>
                  <a:pt x="527183" y="159552"/>
                </a:lnTo>
                <a:lnTo>
                  <a:pt x="526175" y="172345"/>
                </a:lnTo>
                <a:lnTo>
                  <a:pt x="523850" y="184904"/>
                </a:lnTo>
                <a:lnTo>
                  <a:pt x="520227" y="197142"/>
                </a:lnTo>
                <a:lnTo>
                  <a:pt x="515327" y="208975"/>
                </a:lnTo>
                <a:lnTo>
                  <a:pt x="552149" y="208975"/>
                </a:lnTo>
                <a:lnTo>
                  <a:pt x="560895" y="167524"/>
                </a:lnTo>
                <a:lnTo>
                  <a:pt x="561389" y="154120"/>
                </a:lnTo>
                <a:lnTo>
                  <a:pt x="560570" y="140023"/>
                </a:lnTo>
                <a:lnTo>
                  <a:pt x="550905" y="100114"/>
                </a:lnTo>
                <a:lnTo>
                  <a:pt x="531306" y="64923"/>
                </a:lnTo>
                <a:lnTo>
                  <a:pt x="502908" y="35919"/>
                </a:lnTo>
                <a:lnTo>
                  <a:pt x="500664" y="34313"/>
                </a:lnTo>
                <a:close/>
              </a:path>
              <a:path w="821690" h="313055">
                <a:moveTo>
                  <a:pt x="431419" y="208645"/>
                </a:moveTo>
                <a:lnTo>
                  <a:pt x="399360" y="208657"/>
                </a:lnTo>
                <a:lnTo>
                  <a:pt x="431431" y="208657"/>
                </a:lnTo>
                <a:close/>
              </a:path>
              <a:path w="821690" h="313055">
                <a:moveTo>
                  <a:pt x="761301" y="69326"/>
                </a:moveTo>
                <a:lnTo>
                  <a:pt x="751878" y="69326"/>
                </a:lnTo>
                <a:lnTo>
                  <a:pt x="674293" y="69664"/>
                </a:lnTo>
                <a:lnTo>
                  <a:pt x="635514" y="83522"/>
                </a:lnTo>
                <a:lnTo>
                  <a:pt x="608890" y="113460"/>
                </a:lnTo>
                <a:lnTo>
                  <a:pt x="595541" y="153666"/>
                </a:lnTo>
                <a:lnTo>
                  <a:pt x="576935" y="281085"/>
                </a:lnTo>
                <a:lnTo>
                  <a:pt x="578294" y="285746"/>
                </a:lnTo>
                <a:lnTo>
                  <a:pt x="585012" y="293531"/>
                </a:lnTo>
                <a:lnTo>
                  <a:pt x="589432" y="295551"/>
                </a:lnTo>
                <a:lnTo>
                  <a:pt x="813625" y="295741"/>
                </a:lnTo>
                <a:lnTo>
                  <a:pt x="821309" y="288083"/>
                </a:lnTo>
                <a:lnTo>
                  <a:pt x="821334" y="269249"/>
                </a:lnTo>
                <a:lnTo>
                  <a:pt x="813650" y="261565"/>
                </a:lnTo>
                <a:lnTo>
                  <a:pt x="614349" y="261388"/>
                </a:lnTo>
                <a:lnTo>
                  <a:pt x="629379" y="158478"/>
                </a:lnTo>
                <a:lnTo>
                  <a:pt x="645516" y="120242"/>
                </a:lnTo>
                <a:lnTo>
                  <a:pt x="682167" y="103514"/>
                </a:lnTo>
                <a:lnTo>
                  <a:pt x="768972" y="103514"/>
                </a:lnTo>
                <a:lnTo>
                  <a:pt x="768972" y="76996"/>
                </a:lnTo>
                <a:lnTo>
                  <a:pt x="761301" y="69326"/>
                </a:lnTo>
                <a:close/>
              </a:path>
              <a:path w="821690" h="313055">
                <a:moveTo>
                  <a:pt x="768972" y="103514"/>
                </a:moveTo>
                <a:lnTo>
                  <a:pt x="734796" y="103514"/>
                </a:lnTo>
                <a:lnTo>
                  <a:pt x="734796" y="235505"/>
                </a:lnTo>
                <a:lnTo>
                  <a:pt x="742467" y="243189"/>
                </a:lnTo>
                <a:lnTo>
                  <a:pt x="761288" y="243189"/>
                </a:lnTo>
                <a:lnTo>
                  <a:pt x="768972" y="235505"/>
                </a:lnTo>
                <a:lnTo>
                  <a:pt x="768972" y="103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7754" y="250169"/>
            <a:ext cx="1294925" cy="26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47399" y="303676"/>
            <a:ext cx="129492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1500" b="1" spc="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ЧЕНИЕ</a:t>
            </a:r>
            <a:endParaRPr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1999" y="971676"/>
            <a:ext cx="9503994" cy="1025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2000" y="972007"/>
            <a:ext cx="9504045" cy="1025525"/>
          </a:xfrm>
          <a:custGeom>
            <a:avLst/>
            <a:gdLst/>
            <a:ahLst/>
            <a:cxnLst/>
            <a:rect l="l" t="t" r="r" b="b"/>
            <a:pathLst>
              <a:path w="9504045" h="1025525">
                <a:moveTo>
                  <a:pt x="0" y="1025194"/>
                </a:moveTo>
                <a:lnTo>
                  <a:pt x="9503994" y="1025194"/>
                </a:lnTo>
                <a:lnTo>
                  <a:pt x="9503994" y="0"/>
                </a:lnTo>
                <a:lnTo>
                  <a:pt x="0" y="0"/>
                </a:lnTo>
                <a:lnTo>
                  <a:pt x="0" y="1025194"/>
                </a:lnTo>
                <a:close/>
              </a:path>
            </a:pathLst>
          </a:custGeom>
          <a:ln w="6350">
            <a:solidFill>
              <a:srgbClr val="86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4693" y="3117652"/>
            <a:ext cx="6512559" cy="2418715"/>
          </a:xfrm>
          <a:custGeom>
            <a:avLst/>
            <a:gdLst/>
            <a:ahLst/>
            <a:cxnLst/>
            <a:rect l="l" t="t" r="r" b="b"/>
            <a:pathLst>
              <a:path w="6512559" h="2418715">
                <a:moveTo>
                  <a:pt x="69862" y="0"/>
                </a:moveTo>
                <a:lnTo>
                  <a:pt x="28643" y="1187"/>
                </a:lnTo>
                <a:lnTo>
                  <a:pt x="835" y="32052"/>
                </a:lnTo>
                <a:lnTo>
                  <a:pt x="0" y="2348598"/>
                </a:lnTo>
                <a:lnTo>
                  <a:pt x="148" y="2372222"/>
                </a:lnTo>
                <a:lnTo>
                  <a:pt x="9498" y="2410440"/>
                </a:lnTo>
                <a:lnTo>
                  <a:pt x="50908" y="2418378"/>
                </a:lnTo>
                <a:lnTo>
                  <a:pt x="6442646" y="2418448"/>
                </a:lnTo>
                <a:lnTo>
                  <a:pt x="6466274" y="2418299"/>
                </a:lnTo>
                <a:lnTo>
                  <a:pt x="6504500" y="2408951"/>
                </a:lnTo>
                <a:lnTo>
                  <a:pt x="6512439" y="2367549"/>
                </a:lnTo>
                <a:lnTo>
                  <a:pt x="6512509" y="69850"/>
                </a:lnTo>
                <a:lnTo>
                  <a:pt x="6512360" y="46226"/>
                </a:lnTo>
                <a:lnTo>
                  <a:pt x="6503010" y="8007"/>
                </a:lnTo>
                <a:lnTo>
                  <a:pt x="6461600" y="70"/>
                </a:lnTo>
                <a:lnTo>
                  <a:pt x="69862" y="0"/>
                </a:lnTo>
                <a:close/>
              </a:path>
            </a:pathLst>
          </a:custGeom>
          <a:ln w="15798">
            <a:solidFill>
              <a:srgbClr val="00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4503" y="3239166"/>
            <a:ext cx="6181090" cy="372745"/>
          </a:xfrm>
          <a:custGeom>
            <a:avLst/>
            <a:gdLst/>
            <a:ahLst/>
            <a:cxnLst/>
            <a:rect l="l" t="t" r="r" b="b"/>
            <a:pathLst>
              <a:path w="6181090" h="37274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301051"/>
                </a:lnTo>
                <a:lnTo>
                  <a:pt x="1117" y="342133"/>
                </a:lnTo>
                <a:lnTo>
                  <a:pt x="30170" y="371432"/>
                </a:lnTo>
                <a:lnTo>
                  <a:pt x="6108801" y="372579"/>
                </a:lnTo>
                <a:lnTo>
                  <a:pt x="6132519" y="372440"/>
                </a:lnTo>
                <a:lnTo>
                  <a:pt x="6171738" y="363638"/>
                </a:lnTo>
                <a:lnTo>
                  <a:pt x="6180650" y="324661"/>
                </a:lnTo>
                <a:lnTo>
                  <a:pt x="6180797" y="301051"/>
                </a:lnTo>
                <a:lnTo>
                  <a:pt x="6180795" y="71534"/>
                </a:lnTo>
                <a:lnTo>
                  <a:pt x="6179680" y="30438"/>
                </a:lnTo>
                <a:lnTo>
                  <a:pt x="6150619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EEF1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26503" y="2377917"/>
            <a:ext cx="6103620" cy="31213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1360" marR="2544445">
              <a:lnSpc>
                <a:spcPct val="100000"/>
              </a:lnSpc>
            </a:pP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профпереп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овк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выдаче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sz="12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2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оверени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929130">
              <a:lnSpc>
                <a:spcPct val="100000"/>
              </a:lnSpc>
            </a:pPr>
            <a:r>
              <a:rPr sz="1800" spc="5" dirty="0">
                <a:latin typeface="Circe"/>
                <a:cs typeface="Circe"/>
              </a:rPr>
              <a:t>Возм</a:t>
            </a:r>
            <a:r>
              <a:rPr sz="1800" spc="-35" dirty="0">
                <a:latin typeface="Circe"/>
                <a:cs typeface="Circe"/>
              </a:rPr>
              <a:t>о</a:t>
            </a:r>
            <a:r>
              <a:rPr sz="1800" spc="5" dirty="0">
                <a:latin typeface="Circe"/>
                <a:cs typeface="Circe"/>
              </a:rPr>
              <a:t>жно</a:t>
            </a:r>
            <a:r>
              <a:rPr sz="1800" spc="-5" dirty="0">
                <a:latin typeface="Circe"/>
                <a:cs typeface="Circe"/>
              </a:rPr>
              <a:t>с</a:t>
            </a:r>
            <a:r>
              <a:rPr sz="1800" spc="5" dirty="0">
                <a:latin typeface="Circe"/>
                <a:cs typeface="Circe"/>
              </a:rPr>
              <a:t>т</a:t>
            </a:r>
            <a:r>
              <a:rPr sz="1800" dirty="0">
                <a:latin typeface="Circe"/>
                <a:cs typeface="Circe"/>
              </a:rPr>
              <a:t>и</a:t>
            </a:r>
            <a:r>
              <a:rPr sz="1800" spc="15" dirty="0">
                <a:latin typeface="Circe"/>
                <a:cs typeface="Circe"/>
              </a:rPr>
              <a:t> </a:t>
            </a:r>
            <a:r>
              <a:rPr sz="1800" spc="5" dirty="0">
                <a:latin typeface="Circe"/>
                <a:cs typeface="Circe"/>
              </a:rPr>
              <a:t>центра</a:t>
            </a:r>
            <a:r>
              <a:rPr sz="1800" dirty="0">
                <a:latin typeface="Circe"/>
                <a:cs typeface="Circe"/>
              </a:rPr>
              <a:t>:</a:t>
            </a:r>
          </a:p>
          <a:p>
            <a:pPr marL="241300" marR="5080" indent="-228600">
              <a:lnSpc>
                <a:spcPct val="100000"/>
              </a:lnSpc>
              <a:spcBef>
                <a:spcPts val="1585"/>
              </a:spcBef>
              <a:buFont typeface="Circe"/>
              <a:buChar char="•"/>
              <a:tabLst>
                <a:tab pos="241300" algn="l"/>
              </a:tabLst>
            </a:pP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урса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сионально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223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выдаче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оверени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дипломо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тановленно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marL="241300" marR="90805" indent="-228600">
              <a:lnSpc>
                <a:spcPct val="100000"/>
              </a:lnSpc>
              <a:spcBef>
                <a:spcPts val="565"/>
              </a:spcBef>
              <a:buFont typeface="Circe"/>
              <a:buChar char="•"/>
              <a:tabLst>
                <a:tab pos="241300" algn="l"/>
              </a:tabLst>
            </a:pP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янно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сплатны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учающи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еминаро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тни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marL="241300" marR="734060" indent="-228600">
              <a:lnSpc>
                <a:spcPct val="100000"/>
              </a:lnSpc>
              <a:spcBef>
                <a:spcPts val="565"/>
              </a:spcBef>
              <a:buFont typeface="Circe"/>
              <a:buChar char="•"/>
              <a:tabLst>
                <a:tab pos="241300" algn="l"/>
              </a:tabLst>
            </a:pP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2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2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</a:t>
            </a:r>
            <a:r>
              <a:rPr sz="12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33655" indent="-228600">
              <a:lnSpc>
                <a:spcPct val="100000"/>
              </a:lnSpc>
              <a:spcBef>
                <a:spcPts val="565"/>
              </a:spcBef>
              <a:buFont typeface="Circe"/>
              <a:buChar char="•"/>
              <a:tabLst>
                <a:tab pos="241300" algn="l"/>
              </a:tabLst>
            </a:pP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жно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трироват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ящи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дши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сыл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tps://edu.lo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2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online.ru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35300" y="2195370"/>
            <a:ext cx="242951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жно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охо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16" name="object 16"/>
          <p:cNvSpPr/>
          <p:nvPr/>
        </p:nvSpPr>
        <p:spPr>
          <a:xfrm>
            <a:off x="617781" y="2137940"/>
            <a:ext cx="749935" cy="831215"/>
          </a:xfrm>
          <a:custGeom>
            <a:avLst/>
            <a:gdLst/>
            <a:ahLst/>
            <a:cxnLst/>
            <a:rect l="l" t="t" r="r" b="b"/>
            <a:pathLst>
              <a:path w="749935" h="831214">
                <a:moveTo>
                  <a:pt x="93726" y="147329"/>
                </a:moveTo>
                <a:lnTo>
                  <a:pt x="60465" y="166641"/>
                </a:lnTo>
                <a:lnTo>
                  <a:pt x="26967" y="189786"/>
                </a:lnTo>
                <a:lnTo>
                  <a:pt x="5488" y="222561"/>
                </a:lnTo>
                <a:lnTo>
                  <a:pt x="148" y="275391"/>
                </a:lnTo>
                <a:lnTo>
                  <a:pt x="0" y="522080"/>
                </a:lnTo>
                <a:lnTo>
                  <a:pt x="29" y="542655"/>
                </a:lnTo>
                <a:lnTo>
                  <a:pt x="1883" y="589465"/>
                </a:lnTo>
                <a:lnTo>
                  <a:pt x="15064" y="628446"/>
                </a:lnTo>
                <a:lnTo>
                  <a:pt x="50844" y="658512"/>
                </a:lnTo>
                <a:lnTo>
                  <a:pt x="280987" y="790952"/>
                </a:lnTo>
                <a:lnTo>
                  <a:pt x="322863" y="814342"/>
                </a:lnTo>
                <a:lnTo>
                  <a:pt x="362149" y="829945"/>
                </a:lnTo>
                <a:lnTo>
                  <a:pt x="378815" y="831068"/>
                </a:lnTo>
                <a:lnTo>
                  <a:pt x="387203" y="829960"/>
                </a:lnTo>
                <a:lnTo>
                  <a:pt x="426462" y="814395"/>
                </a:lnTo>
                <a:lnTo>
                  <a:pt x="468296" y="791034"/>
                </a:lnTo>
                <a:lnTo>
                  <a:pt x="655688" y="683739"/>
                </a:lnTo>
                <a:lnTo>
                  <a:pt x="688948" y="664426"/>
                </a:lnTo>
                <a:lnTo>
                  <a:pt x="722446" y="641282"/>
                </a:lnTo>
                <a:lnTo>
                  <a:pt x="743925" y="608506"/>
                </a:lnTo>
                <a:lnTo>
                  <a:pt x="749266" y="555677"/>
                </a:lnTo>
                <a:lnTo>
                  <a:pt x="749414" y="308987"/>
                </a:lnTo>
                <a:lnTo>
                  <a:pt x="749384" y="288412"/>
                </a:lnTo>
                <a:lnTo>
                  <a:pt x="747531" y="241603"/>
                </a:lnTo>
                <a:lnTo>
                  <a:pt x="734349" y="202622"/>
                </a:lnTo>
                <a:lnTo>
                  <a:pt x="698570" y="172556"/>
                </a:lnTo>
                <a:lnTo>
                  <a:pt x="468439" y="40115"/>
                </a:lnTo>
                <a:lnTo>
                  <a:pt x="426563" y="16725"/>
                </a:lnTo>
                <a:lnTo>
                  <a:pt x="387277" y="1122"/>
                </a:lnTo>
                <a:lnTo>
                  <a:pt x="370611" y="0"/>
                </a:lnTo>
                <a:lnTo>
                  <a:pt x="362223" y="1108"/>
                </a:lnTo>
                <a:lnTo>
                  <a:pt x="322964" y="16672"/>
                </a:lnTo>
                <a:lnTo>
                  <a:pt x="281130" y="40034"/>
                </a:lnTo>
                <a:lnTo>
                  <a:pt x="93726" y="147329"/>
                </a:lnTo>
                <a:close/>
              </a:path>
            </a:pathLst>
          </a:custGeom>
          <a:ln w="11569">
            <a:solidFill>
              <a:srgbClr val="00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7514" y="2327420"/>
            <a:ext cx="517525" cy="34925"/>
          </a:xfrm>
          <a:custGeom>
            <a:avLst/>
            <a:gdLst/>
            <a:ahLst/>
            <a:cxnLst/>
            <a:rect l="l" t="t" r="r" b="b"/>
            <a:pathLst>
              <a:path w="517525" h="34925">
                <a:moveTo>
                  <a:pt x="499960" y="34671"/>
                </a:moveTo>
                <a:lnTo>
                  <a:pt x="17348" y="34671"/>
                </a:lnTo>
                <a:lnTo>
                  <a:pt x="7785" y="34671"/>
                </a:lnTo>
                <a:lnTo>
                  <a:pt x="0" y="26911"/>
                </a:lnTo>
                <a:lnTo>
                  <a:pt x="0" y="17322"/>
                </a:lnTo>
                <a:lnTo>
                  <a:pt x="0" y="7759"/>
                </a:lnTo>
                <a:lnTo>
                  <a:pt x="7785" y="0"/>
                </a:lnTo>
                <a:lnTo>
                  <a:pt x="17348" y="0"/>
                </a:lnTo>
                <a:lnTo>
                  <a:pt x="499960" y="0"/>
                </a:lnTo>
                <a:lnTo>
                  <a:pt x="509549" y="0"/>
                </a:lnTo>
                <a:lnTo>
                  <a:pt x="517283" y="7759"/>
                </a:lnTo>
                <a:lnTo>
                  <a:pt x="517283" y="17322"/>
                </a:lnTo>
                <a:lnTo>
                  <a:pt x="517283" y="26911"/>
                </a:lnTo>
                <a:lnTo>
                  <a:pt x="509549" y="34671"/>
                </a:lnTo>
                <a:lnTo>
                  <a:pt x="499960" y="34671"/>
                </a:lnTo>
              </a:path>
            </a:pathLst>
          </a:custGeom>
          <a:ln w="12293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590" y="2362091"/>
            <a:ext cx="471170" cy="275590"/>
          </a:xfrm>
          <a:custGeom>
            <a:avLst/>
            <a:gdLst/>
            <a:ahLst/>
            <a:cxnLst/>
            <a:rect l="l" t="t" r="r" b="b"/>
            <a:pathLst>
              <a:path w="471169" h="275589">
                <a:moveTo>
                  <a:pt x="0" y="103352"/>
                </a:moveTo>
                <a:lnTo>
                  <a:pt x="0" y="0"/>
                </a:lnTo>
                <a:lnTo>
                  <a:pt x="471169" y="0"/>
                </a:lnTo>
                <a:lnTo>
                  <a:pt x="471169" y="275132"/>
                </a:lnTo>
                <a:lnTo>
                  <a:pt x="262445" y="275132"/>
                </a:lnTo>
              </a:path>
            </a:pathLst>
          </a:custGeom>
          <a:ln w="12293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0679" y="2714402"/>
            <a:ext cx="140335" cy="109220"/>
          </a:xfrm>
          <a:custGeom>
            <a:avLst/>
            <a:gdLst/>
            <a:ahLst/>
            <a:cxnLst/>
            <a:rect l="l" t="t" r="r" b="b"/>
            <a:pathLst>
              <a:path w="140334" h="109219">
                <a:moveTo>
                  <a:pt x="139839" y="108896"/>
                </a:moveTo>
                <a:lnTo>
                  <a:pt x="139839" y="3073"/>
                </a:lnTo>
                <a:lnTo>
                  <a:pt x="139839" y="1384"/>
                </a:lnTo>
                <a:lnTo>
                  <a:pt x="138493" y="0"/>
                </a:lnTo>
                <a:lnTo>
                  <a:pt x="136766" y="0"/>
                </a:lnTo>
                <a:lnTo>
                  <a:pt x="3073" y="0"/>
                </a:lnTo>
                <a:lnTo>
                  <a:pt x="1384" y="0"/>
                </a:lnTo>
                <a:lnTo>
                  <a:pt x="0" y="1384"/>
                </a:lnTo>
                <a:lnTo>
                  <a:pt x="0" y="3073"/>
                </a:lnTo>
                <a:lnTo>
                  <a:pt x="0" y="108896"/>
                </a:lnTo>
              </a:path>
            </a:pathLst>
          </a:custGeom>
          <a:ln w="12293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9688" y="2678207"/>
            <a:ext cx="241935" cy="61594"/>
          </a:xfrm>
          <a:custGeom>
            <a:avLst/>
            <a:gdLst/>
            <a:ahLst/>
            <a:cxnLst/>
            <a:rect l="l" t="t" r="r" b="b"/>
            <a:pathLst>
              <a:path w="241934" h="61594">
                <a:moveTo>
                  <a:pt x="50990" y="61175"/>
                </a:moveTo>
                <a:lnTo>
                  <a:pt x="23660" y="61175"/>
                </a:lnTo>
                <a:lnTo>
                  <a:pt x="1219" y="6222"/>
                </a:lnTo>
                <a:lnTo>
                  <a:pt x="0" y="3238"/>
                </a:lnTo>
                <a:lnTo>
                  <a:pt x="2209" y="0"/>
                </a:lnTo>
                <a:lnTo>
                  <a:pt x="5410" y="0"/>
                </a:lnTo>
                <a:lnTo>
                  <a:pt x="236410" y="0"/>
                </a:lnTo>
                <a:lnTo>
                  <a:pt x="239649" y="0"/>
                </a:lnTo>
                <a:lnTo>
                  <a:pt x="241820" y="3238"/>
                </a:lnTo>
                <a:lnTo>
                  <a:pt x="240601" y="6222"/>
                </a:lnTo>
                <a:lnTo>
                  <a:pt x="218160" y="61175"/>
                </a:lnTo>
                <a:lnTo>
                  <a:pt x="190830" y="61175"/>
                </a:lnTo>
              </a:path>
            </a:pathLst>
          </a:custGeom>
          <a:ln w="12293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9698" y="2494705"/>
            <a:ext cx="38735" cy="149860"/>
          </a:xfrm>
          <a:custGeom>
            <a:avLst/>
            <a:gdLst/>
            <a:ahLst/>
            <a:cxnLst/>
            <a:rect l="l" t="t" r="r" b="b"/>
            <a:pathLst>
              <a:path w="38734" h="149860">
                <a:moveTo>
                  <a:pt x="0" y="0"/>
                </a:moveTo>
                <a:lnTo>
                  <a:pt x="14429" y="2646"/>
                </a:lnTo>
                <a:lnTo>
                  <a:pt x="25535" y="9970"/>
                </a:lnTo>
                <a:lnTo>
                  <a:pt x="33219" y="21047"/>
                </a:lnTo>
                <a:lnTo>
                  <a:pt x="37381" y="34956"/>
                </a:lnTo>
                <a:lnTo>
                  <a:pt x="38150" y="149567"/>
                </a:lnTo>
              </a:path>
            </a:pathLst>
          </a:custGeom>
          <a:ln w="12293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3348" y="2494705"/>
            <a:ext cx="156845" cy="149860"/>
          </a:xfrm>
          <a:custGeom>
            <a:avLst/>
            <a:gdLst/>
            <a:ahLst/>
            <a:cxnLst/>
            <a:rect l="l" t="t" r="r" b="b"/>
            <a:pathLst>
              <a:path w="156844" h="149860">
                <a:moveTo>
                  <a:pt x="0" y="149567"/>
                </a:moveTo>
                <a:lnTo>
                  <a:pt x="0" y="45046"/>
                </a:lnTo>
                <a:lnTo>
                  <a:pt x="1829" y="29803"/>
                </a:lnTo>
                <a:lnTo>
                  <a:pt x="7247" y="16789"/>
                </a:lnTo>
                <a:lnTo>
                  <a:pt x="16151" y="6927"/>
                </a:lnTo>
                <a:lnTo>
                  <a:pt x="28437" y="1140"/>
                </a:lnTo>
                <a:lnTo>
                  <a:pt x="156349" y="0"/>
                </a:lnTo>
              </a:path>
            </a:pathLst>
          </a:custGeom>
          <a:ln w="12293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6503" y="2563374"/>
            <a:ext cx="108585" cy="81280"/>
          </a:xfrm>
          <a:custGeom>
            <a:avLst/>
            <a:gdLst/>
            <a:ahLst/>
            <a:cxnLst/>
            <a:rect l="l" t="t" r="r" b="b"/>
            <a:pathLst>
              <a:path w="108584" h="81280">
                <a:moveTo>
                  <a:pt x="0" y="0"/>
                </a:moveTo>
                <a:lnTo>
                  <a:pt x="0" y="80899"/>
                </a:lnTo>
                <a:lnTo>
                  <a:pt x="108204" y="80899"/>
                </a:lnTo>
                <a:lnTo>
                  <a:pt x="108204" y="0"/>
                </a:lnTo>
              </a:path>
            </a:pathLst>
          </a:custGeom>
          <a:ln w="12293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0592" y="2494705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026"/>
                </a:lnTo>
              </a:path>
            </a:pathLst>
          </a:custGeom>
          <a:ln w="12293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7369" y="2397926"/>
            <a:ext cx="67310" cy="66040"/>
          </a:xfrm>
          <a:custGeom>
            <a:avLst/>
            <a:gdLst/>
            <a:ahLst/>
            <a:cxnLst/>
            <a:rect l="l" t="t" r="r" b="b"/>
            <a:pathLst>
              <a:path w="67309" h="66039">
                <a:moveTo>
                  <a:pt x="67005" y="33748"/>
                </a:moveTo>
                <a:lnTo>
                  <a:pt x="64013" y="47655"/>
                </a:lnTo>
                <a:lnTo>
                  <a:pt x="55912" y="58760"/>
                </a:lnTo>
                <a:lnTo>
                  <a:pt x="44014" y="65755"/>
                </a:lnTo>
                <a:lnTo>
                  <a:pt x="26481" y="64565"/>
                </a:lnTo>
                <a:lnTo>
                  <a:pt x="13265" y="59229"/>
                </a:lnTo>
                <a:lnTo>
                  <a:pt x="4419" y="50637"/>
                </a:lnTo>
                <a:lnTo>
                  <a:pt x="0" y="39675"/>
                </a:lnTo>
                <a:lnTo>
                  <a:pt x="2192" y="23561"/>
                </a:lnTo>
                <a:lnTo>
                  <a:pt x="8854" y="11257"/>
                </a:lnTo>
                <a:lnTo>
                  <a:pt x="18951" y="3242"/>
                </a:lnTo>
                <a:lnTo>
                  <a:pt x="31450" y="0"/>
                </a:lnTo>
                <a:lnTo>
                  <a:pt x="46067" y="2809"/>
                </a:lnTo>
                <a:lnTo>
                  <a:pt x="57539" y="10505"/>
                </a:lnTo>
                <a:lnTo>
                  <a:pt x="64841" y="21877"/>
                </a:lnTo>
                <a:lnTo>
                  <a:pt x="67005" y="33748"/>
                </a:lnTo>
              </a:path>
            </a:pathLst>
          </a:custGeom>
          <a:ln w="12293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21948" y="2386680"/>
            <a:ext cx="85725" cy="226060"/>
          </a:xfrm>
          <a:custGeom>
            <a:avLst/>
            <a:gdLst/>
            <a:ahLst/>
            <a:cxnLst/>
            <a:rect l="l" t="t" r="r" b="b"/>
            <a:pathLst>
              <a:path w="85725" h="226060">
                <a:moveTo>
                  <a:pt x="85226" y="0"/>
                </a:moveTo>
                <a:lnTo>
                  <a:pt x="42770" y="0"/>
                </a:lnTo>
                <a:lnTo>
                  <a:pt x="42770" y="126517"/>
                </a:lnTo>
                <a:lnTo>
                  <a:pt x="42039" y="139853"/>
                </a:lnTo>
                <a:lnTo>
                  <a:pt x="31504" y="177698"/>
                </a:lnTo>
                <a:lnTo>
                  <a:pt x="9585" y="210145"/>
                </a:lnTo>
                <a:lnTo>
                  <a:pt x="0" y="219282"/>
                </a:lnTo>
                <a:lnTo>
                  <a:pt x="85226" y="225958"/>
                </a:lnTo>
                <a:lnTo>
                  <a:pt x="85226" y="0"/>
                </a:lnTo>
                <a:close/>
              </a:path>
            </a:pathLst>
          </a:custGeom>
          <a:solidFill>
            <a:srgbClr val="3BB7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89755" y="1434185"/>
            <a:ext cx="1376641" cy="9107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B629DC3-BC66-4000-9034-C846C2CEEE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4454" y="3220545"/>
            <a:ext cx="3331653" cy="1665827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A2BC159-08E2-4B51-A68F-2B2354329CB2}"/>
              </a:ext>
            </a:extLst>
          </p:cNvPr>
          <p:cNvSpPr/>
          <p:nvPr/>
        </p:nvSpPr>
        <p:spPr>
          <a:xfrm>
            <a:off x="4289704" y="1558925"/>
            <a:ext cx="675996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49972" y="303676"/>
            <a:ext cx="12763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500" b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21600" y="243001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5">
                <a:moveTo>
                  <a:pt x="0" y="0"/>
                </a:moveTo>
                <a:lnTo>
                  <a:pt x="0" y="27720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987" y="199724"/>
            <a:ext cx="821690" cy="313055"/>
          </a:xfrm>
          <a:custGeom>
            <a:avLst/>
            <a:gdLst/>
            <a:ahLst/>
            <a:cxnLst/>
            <a:rect l="l" t="t" r="r" b="b"/>
            <a:pathLst>
              <a:path w="821690" h="313055">
                <a:moveTo>
                  <a:pt x="86372" y="243531"/>
                </a:moveTo>
                <a:lnTo>
                  <a:pt x="52197" y="243531"/>
                </a:lnTo>
                <a:lnTo>
                  <a:pt x="52209" y="287791"/>
                </a:lnTo>
                <a:lnTo>
                  <a:pt x="59893" y="295474"/>
                </a:lnTo>
                <a:lnTo>
                  <a:pt x="78714" y="295462"/>
                </a:lnTo>
                <a:lnTo>
                  <a:pt x="86385" y="287791"/>
                </a:lnTo>
                <a:lnTo>
                  <a:pt x="86372" y="243531"/>
                </a:lnTo>
                <a:close/>
              </a:path>
              <a:path w="821690" h="313055">
                <a:moveTo>
                  <a:pt x="207739" y="103514"/>
                </a:moveTo>
                <a:lnTo>
                  <a:pt x="86347" y="103514"/>
                </a:lnTo>
                <a:lnTo>
                  <a:pt x="147674" y="104236"/>
                </a:lnTo>
                <a:lnTo>
                  <a:pt x="159569" y="107890"/>
                </a:lnTo>
                <a:lnTo>
                  <a:pt x="185256" y="136340"/>
                </a:lnTo>
                <a:lnTo>
                  <a:pt x="190112" y="168796"/>
                </a:lnTo>
                <a:lnTo>
                  <a:pt x="185032" y="181853"/>
                </a:lnTo>
                <a:lnTo>
                  <a:pt x="153418" y="207295"/>
                </a:lnTo>
                <a:lnTo>
                  <a:pt x="7670" y="209381"/>
                </a:lnTo>
                <a:lnTo>
                  <a:pt x="0" y="217065"/>
                </a:lnTo>
                <a:lnTo>
                  <a:pt x="12" y="235886"/>
                </a:lnTo>
                <a:lnTo>
                  <a:pt x="7696" y="243570"/>
                </a:lnTo>
                <a:lnTo>
                  <a:pt x="86372" y="243531"/>
                </a:lnTo>
                <a:lnTo>
                  <a:pt x="143005" y="243393"/>
                </a:lnTo>
                <a:lnTo>
                  <a:pt x="181256" y="232117"/>
                </a:lnTo>
                <a:lnTo>
                  <a:pt x="209848" y="204148"/>
                </a:lnTo>
                <a:lnTo>
                  <a:pt x="224337" y="162662"/>
                </a:lnTo>
                <a:lnTo>
                  <a:pt x="225264" y="146379"/>
                </a:lnTo>
                <a:lnTo>
                  <a:pt x="222500" y="132322"/>
                </a:lnTo>
                <a:lnTo>
                  <a:pt x="217569" y="119177"/>
                </a:lnTo>
                <a:lnTo>
                  <a:pt x="210671" y="107142"/>
                </a:lnTo>
                <a:lnTo>
                  <a:pt x="207739" y="103514"/>
                </a:lnTo>
                <a:close/>
              </a:path>
              <a:path w="821690" h="313055">
                <a:moveTo>
                  <a:pt x="139026" y="69326"/>
                </a:moveTo>
                <a:lnTo>
                  <a:pt x="59880" y="69326"/>
                </a:lnTo>
                <a:lnTo>
                  <a:pt x="52209" y="76984"/>
                </a:lnTo>
                <a:lnTo>
                  <a:pt x="52082" y="183232"/>
                </a:lnTo>
                <a:lnTo>
                  <a:pt x="59690" y="190877"/>
                </a:lnTo>
                <a:lnTo>
                  <a:pt x="78524" y="190890"/>
                </a:lnTo>
                <a:lnTo>
                  <a:pt x="86207" y="183232"/>
                </a:lnTo>
                <a:lnTo>
                  <a:pt x="86347" y="103514"/>
                </a:lnTo>
                <a:lnTo>
                  <a:pt x="207739" y="103514"/>
                </a:lnTo>
                <a:lnTo>
                  <a:pt x="167352" y="74060"/>
                </a:lnTo>
                <a:lnTo>
                  <a:pt x="153580" y="70544"/>
                </a:lnTo>
                <a:lnTo>
                  <a:pt x="139026" y="69326"/>
                </a:lnTo>
                <a:close/>
              </a:path>
              <a:path w="821690" h="313055">
                <a:moveTo>
                  <a:pt x="392785" y="0"/>
                </a:moveTo>
                <a:lnTo>
                  <a:pt x="351787" y="8783"/>
                </a:lnTo>
                <a:lnTo>
                  <a:pt x="315538" y="27766"/>
                </a:lnTo>
                <a:lnTo>
                  <a:pt x="285578" y="55602"/>
                </a:lnTo>
                <a:lnTo>
                  <a:pt x="263452" y="90939"/>
                </a:lnTo>
                <a:lnTo>
                  <a:pt x="250699" y="132431"/>
                </a:lnTo>
                <a:lnTo>
                  <a:pt x="248292" y="164266"/>
                </a:lnTo>
                <a:lnTo>
                  <a:pt x="249445" y="177388"/>
                </a:lnTo>
                <a:lnTo>
                  <a:pt x="260807" y="218304"/>
                </a:lnTo>
                <a:lnTo>
                  <a:pt x="282184" y="253876"/>
                </a:lnTo>
                <a:lnTo>
                  <a:pt x="311933" y="282474"/>
                </a:lnTo>
                <a:lnTo>
                  <a:pt x="348413" y="302468"/>
                </a:lnTo>
                <a:lnTo>
                  <a:pt x="389982" y="312227"/>
                </a:lnTo>
                <a:lnTo>
                  <a:pt x="431050" y="312962"/>
                </a:lnTo>
                <a:lnTo>
                  <a:pt x="438734" y="305304"/>
                </a:lnTo>
                <a:lnTo>
                  <a:pt x="438759" y="286470"/>
                </a:lnTo>
                <a:lnTo>
                  <a:pt x="431101" y="278799"/>
                </a:lnTo>
                <a:lnTo>
                  <a:pt x="421678" y="278774"/>
                </a:lnTo>
                <a:lnTo>
                  <a:pt x="391328" y="278008"/>
                </a:lnTo>
                <a:lnTo>
                  <a:pt x="351449" y="266439"/>
                </a:lnTo>
                <a:lnTo>
                  <a:pt x="318436" y="242546"/>
                </a:lnTo>
                <a:lnTo>
                  <a:pt x="294817" y="208521"/>
                </a:lnTo>
                <a:lnTo>
                  <a:pt x="283121" y="166558"/>
                </a:lnTo>
                <a:lnTo>
                  <a:pt x="282309" y="151185"/>
                </a:lnTo>
                <a:lnTo>
                  <a:pt x="283656" y="137402"/>
                </a:lnTo>
                <a:lnTo>
                  <a:pt x="296532" y="99345"/>
                </a:lnTo>
                <a:lnTo>
                  <a:pt x="321386" y="68036"/>
                </a:lnTo>
                <a:lnTo>
                  <a:pt x="356580" y="45805"/>
                </a:lnTo>
                <a:lnTo>
                  <a:pt x="400474" y="34982"/>
                </a:lnTo>
                <a:lnTo>
                  <a:pt x="416755" y="34313"/>
                </a:lnTo>
                <a:lnTo>
                  <a:pt x="500664" y="34313"/>
                </a:lnTo>
                <a:lnTo>
                  <a:pt x="491682" y="27880"/>
                </a:lnTo>
                <a:lnTo>
                  <a:pt x="453316" y="9412"/>
                </a:lnTo>
                <a:lnTo>
                  <a:pt x="408797" y="559"/>
                </a:lnTo>
                <a:lnTo>
                  <a:pt x="392785" y="0"/>
                </a:lnTo>
                <a:close/>
              </a:path>
              <a:path w="821690" h="313055">
                <a:moveTo>
                  <a:pt x="474497" y="104983"/>
                </a:moveTo>
                <a:lnTo>
                  <a:pt x="417088" y="104983"/>
                </a:lnTo>
                <a:lnTo>
                  <a:pt x="430137" y="110063"/>
                </a:lnTo>
                <a:lnTo>
                  <a:pt x="441220" y="118257"/>
                </a:lnTo>
                <a:lnTo>
                  <a:pt x="449803" y="129026"/>
                </a:lnTo>
                <a:lnTo>
                  <a:pt x="455350" y="141834"/>
                </a:lnTo>
                <a:lnTo>
                  <a:pt x="457327" y="156143"/>
                </a:lnTo>
                <a:lnTo>
                  <a:pt x="457377" y="235492"/>
                </a:lnTo>
                <a:lnTo>
                  <a:pt x="465048" y="243150"/>
                </a:lnTo>
                <a:lnTo>
                  <a:pt x="531888" y="243150"/>
                </a:lnTo>
                <a:lnTo>
                  <a:pt x="537260" y="240064"/>
                </a:lnTo>
                <a:lnTo>
                  <a:pt x="543758" y="228532"/>
                </a:lnTo>
                <a:lnTo>
                  <a:pt x="549102" y="217150"/>
                </a:lnTo>
                <a:lnTo>
                  <a:pt x="552149" y="208975"/>
                </a:lnTo>
                <a:lnTo>
                  <a:pt x="491540" y="208975"/>
                </a:lnTo>
                <a:lnTo>
                  <a:pt x="490593" y="143593"/>
                </a:lnTo>
                <a:lnTo>
                  <a:pt x="487457" y="129988"/>
                </a:lnTo>
                <a:lnTo>
                  <a:pt x="482238" y="117289"/>
                </a:lnTo>
                <a:lnTo>
                  <a:pt x="475099" y="105682"/>
                </a:lnTo>
                <a:lnTo>
                  <a:pt x="474497" y="104983"/>
                </a:lnTo>
                <a:close/>
              </a:path>
              <a:path w="821690" h="313055">
                <a:moveTo>
                  <a:pt x="401018" y="69402"/>
                </a:moveTo>
                <a:lnTo>
                  <a:pt x="362691" y="80475"/>
                </a:lnTo>
                <a:lnTo>
                  <a:pt x="333958" y="108235"/>
                </a:lnTo>
                <a:lnTo>
                  <a:pt x="319372" y="149700"/>
                </a:lnTo>
                <a:lnTo>
                  <a:pt x="318541" y="166558"/>
                </a:lnTo>
                <a:lnTo>
                  <a:pt x="321228" y="180092"/>
                </a:lnTo>
                <a:lnTo>
                  <a:pt x="341760" y="215944"/>
                </a:lnTo>
                <a:lnTo>
                  <a:pt x="376395" y="238306"/>
                </a:lnTo>
                <a:lnTo>
                  <a:pt x="404685" y="243125"/>
                </a:lnTo>
                <a:lnTo>
                  <a:pt x="431800" y="242820"/>
                </a:lnTo>
                <a:lnTo>
                  <a:pt x="439394" y="235061"/>
                </a:lnTo>
                <a:lnTo>
                  <a:pt x="439178" y="216239"/>
                </a:lnTo>
                <a:lnTo>
                  <a:pt x="431431" y="208657"/>
                </a:lnTo>
                <a:lnTo>
                  <a:pt x="399307" y="208645"/>
                </a:lnTo>
                <a:lnTo>
                  <a:pt x="386687" y="205638"/>
                </a:lnTo>
                <a:lnTo>
                  <a:pt x="358671" y="178575"/>
                </a:lnTo>
                <a:lnTo>
                  <a:pt x="352827" y="147396"/>
                </a:lnTo>
                <a:lnTo>
                  <a:pt x="356360" y="135723"/>
                </a:lnTo>
                <a:lnTo>
                  <a:pt x="384725" y="109899"/>
                </a:lnTo>
                <a:lnTo>
                  <a:pt x="417088" y="104983"/>
                </a:lnTo>
                <a:lnTo>
                  <a:pt x="474497" y="104983"/>
                </a:lnTo>
                <a:lnTo>
                  <a:pt x="466202" y="95353"/>
                </a:lnTo>
                <a:lnTo>
                  <a:pt x="455709" y="86489"/>
                </a:lnTo>
                <a:lnTo>
                  <a:pt x="443782" y="79275"/>
                </a:lnTo>
                <a:lnTo>
                  <a:pt x="430583" y="73899"/>
                </a:lnTo>
                <a:lnTo>
                  <a:pt x="416275" y="70545"/>
                </a:lnTo>
                <a:lnTo>
                  <a:pt x="401018" y="69402"/>
                </a:lnTo>
                <a:close/>
              </a:path>
              <a:path w="821690" h="313055">
                <a:moveTo>
                  <a:pt x="500664" y="34313"/>
                </a:moveTo>
                <a:lnTo>
                  <a:pt x="416755" y="34313"/>
                </a:lnTo>
                <a:lnTo>
                  <a:pt x="430809" y="36520"/>
                </a:lnTo>
                <a:lnTo>
                  <a:pt x="444286" y="40287"/>
                </a:lnTo>
                <a:lnTo>
                  <a:pt x="480304" y="60067"/>
                </a:lnTo>
                <a:lnTo>
                  <a:pt x="507696" y="90724"/>
                </a:lnTo>
                <a:lnTo>
                  <a:pt x="523903" y="129988"/>
                </a:lnTo>
                <a:lnTo>
                  <a:pt x="527183" y="159552"/>
                </a:lnTo>
                <a:lnTo>
                  <a:pt x="526175" y="172345"/>
                </a:lnTo>
                <a:lnTo>
                  <a:pt x="523850" y="184904"/>
                </a:lnTo>
                <a:lnTo>
                  <a:pt x="520227" y="197142"/>
                </a:lnTo>
                <a:lnTo>
                  <a:pt x="515327" y="208975"/>
                </a:lnTo>
                <a:lnTo>
                  <a:pt x="552149" y="208975"/>
                </a:lnTo>
                <a:lnTo>
                  <a:pt x="560895" y="167524"/>
                </a:lnTo>
                <a:lnTo>
                  <a:pt x="561389" y="154120"/>
                </a:lnTo>
                <a:lnTo>
                  <a:pt x="560570" y="140023"/>
                </a:lnTo>
                <a:lnTo>
                  <a:pt x="550905" y="100114"/>
                </a:lnTo>
                <a:lnTo>
                  <a:pt x="531306" y="64923"/>
                </a:lnTo>
                <a:lnTo>
                  <a:pt x="502908" y="35919"/>
                </a:lnTo>
                <a:lnTo>
                  <a:pt x="500664" y="34313"/>
                </a:lnTo>
                <a:close/>
              </a:path>
              <a:path w="821690" h="313055">
                <a:moveTo>
                  <a:pt x="431419" y="208645"/>
                </a:moveTo>
                <a:lnTo>
                  <a:pt x="399360" y="208657"/>
                </a:lnTo>
                <a:lnTo>
                  <a:pt x="431431" y="208657"/>
                </a:lnTo>
                <a:close/>
              </a:path>
              <a:path w="821690" h="313055">
                <a:moveTo>
                  <a:pt x="761301" y="69326"/>
                </a:moveTo>
                <a:lnTo>
                  <a:pt x="751878" y="69326"/>
                </a:lnTo>
                <a:lnTo>
                  <a:pt x="674293" y="69664"/>
                </a:lnTo>
                <a:lnTo>
                  <a:pt x="635514" y="83522"/>
                </a:lnTo>
                <a:lnTo>
                  <a:pt x="608890" y="113460"/>
                </a:lnTo>
                <a:lnTo>
                  <a:pt x="595541" y="153666"/>
                </a:lnTo>
                <a:lnTo>
                  <a:pt x="576935" y="281085"/>
                </a:lnTo>
                <a:lnTo>
                  <a:pt x="578294" y="285746"/>
                </a:lnTo>
                <a:lnTo>
                  <a:pt x="585012" y="293531"/>
                </a:lnTo>
                <a:lnTo>
                  <a:pt x="589432" y="295551"/>
                </a:lnTo>
                <a:lnTo>
                  <a:pt x="813625" y="295741"/>
                </a:lnTo>
                <a:lnTo>
                  <a:pt x="821309" y="288083"/>
                </a:lnTo>
                <a:lnTo>
                  <a:pt x="821334" y="269249"/>
                </a:lnTo>
                <a:lnTo>
                  <a:pt x="813650" y="261565"/>
                </a:lnTo>
                <a:lnTo>
                  <a:pt x="614349" y="261388"/>
                </a:lnTo>
                <a:lnTo>
                  <a:pt x="629379" y="158478"/>
                </a:lnTo>
                <a:lnTo>
                  <a:pt x="645516" y="120242"/>
                </a:lnTo>
                <a:lnTo>
                  <a:pt x="682167" y="103514"/>
                </a:lnTo>
                <a:lnTo>
                  <a:pt x="768972" y="103514"/>
                </a:lnTo>
                <a:lnTo>
                  <a:pt x="768972" y="76996"/>
                </a:lnTo>
                <a:lnTo>
                  <a:pt x="761301" y="69326"/>
                </a:lnTo>
                <a:close/>
              </a:path>
              <a:path w="821690" h="313055">
                <a:moveTo>
                  <a:pt x="768972" y="103514"/>
                </a:moveTo>
                <a:lnTo>
                  <a:pt x="734796" y="103514"/>
                </a:lnTo>
                <a:lnTo>
                  <a:pt x="734796" y="235505"/>
                </a:lnTo>
                <a:lnTo>
                  <a:pt x="742467" y="243189"/>
                </a:lnTo>
                <a:lnTo>
                  <a:pt x="761288" y="243189"/>
                </a:lnTo>
                <a:lnTo>
                  <a:pt x="768972" y="235505"/>
                </a:lnTo>
                <a:lnTo>
                  <a:pt x="768972" y="103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7754" y="250169"/>
            <a:ext cx="1294925" cy="26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84814" y="303676"/>
            <a:ext cx="255778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 </a:t>
            </a:r>
            <a:r>
              <a:rPr sz="15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5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ОМПАНИИ</a:t>
            </a:r>
            <a:r>
              <a:rPr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500" spc="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500" b="1" spc="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УПКИ</a:t>
            </a:r>
            <a:endParaRPr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34008" y="2760527"/>
            <a:ext cx="7937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615-П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32323" y="2760527"/>
            <a:ext cx="54673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223</a:t>
            </a:r>
            <a:r>
              <a:rPr sz="12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44381" y="2760527"/>
            <a:ext cx="4718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sz="12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053863" y="2759498"/>
            <a:ext cx="80518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1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1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</a:t>
            </a:r>
            <a:r>
              <a:rPr sz="11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1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11" name="object 11"/>
          <p:cNvSpPr/>
          <p:nvPr/>
        </p:nvSpPr>
        <p:spPr>
          <a:xfrm>
            <a:off x="1883161" y="1568034"/>
            <a:ext cx="994410" cy="1104900"/>
          </a:xfrm>
          <a:custGeom>
            <a:avLst/>
            <a:gdLst/>
            <a:ahLst/>
            <a:cxnLst/>
            <a:rect l="l" t="t" r="r" b="b"/>
            <a:pathLst>
              <a:path w="994410" h="1104900">
                <a:moveTo>
                  <a:pt x="153924" y="175825"/>
                </a:moveTo>
                <a:lnTo>
                  <a:pt x="112210" y="200118"/>
                </a:lnTo>
                <a:lnTo>
                  <a:pt x="78809" y="220674"/>
                </a:lnTo>
                <a:lnTo>
                  <a:pt x="42271" y="247998"/>
                </a:lnTo>
                <a:lnTo>
                  <a:pt x="14026" y="286286"/>
                </a:lnTo>
                <a:lnTo>
                  <a:pt x="4155" y="323396"/>
                </a:lnTo>
                <a:lnTo>
                  <a:pt x="519" y="373705"/>
                </a:lnTo>
                <a:lnTo>
                  <a:pt x="19" y="417244"/>
                </a:lnTo>
                <a:lnTo>
                  <a:pt x="0" y="442614"/>
                </a:lnTo>
                <a:lnTo>
                  <a:pt x="0" y="661676"/>
                </a:lnTo>
                <a:lnTo>
                  <a:pt x="153" y="709949"/>
                </a:lnTo>
                <a:lnTo>
                  <a:pt x="1231" y="749154"/>
                </a:lnTo>
                <a:lnTo>
                  <a:pt x="6599" y="794462"/>
                </a:lnTo>
                <a:lnTo>
                  <a:pt x="25609" y="838077"/>
                </a:lnTo>
                <a:lnTo>
                  <a:pt x="52795" y="865194"/>
                </a:lnTo>
                <a:lnTo>
                  <a:pt x="94528" y="893518"/>
                </a:lnTo>
                <a:lnTo>
                  <a:pt x="131970" y="915740"/>
                </a:lnTo>
                <a:lnTo>
                  <a:pt x="343103" y="1037812"/>
                </a:lnTo>
                <a:lnTo>
                  <a:pt x="384970" y="1061839"/>
                </a:lnTo>
                <a:lnTo>
                  <a:pt x="419449" y="1080526"/>
                </a:lnTo>
                <a:lnTo>
                  <a:pt x="461355" y="1098547"/>
                </a:lnTo>
                <a:lnTo>
                  <a:pt x="497028" y="1104553"/>
                </a:lnTo>
                <a:lnTo>
                  <a:pt x="508612" y="1103886"/>
                </a:lnTo>
                <a:lnTo>
                  <a:pt x="545671" y="1093875"/>
                </a:lnTo>
                <a:lnTo>
                  <a:pt x="591044" y="1071850"/>
                </a:lnTo>
                <a:lnTo>
                  <a:pt x="628989" y="1050493"/>
                </a:lnTo>
                <a:lnTo>
                  <a:pt x="840130" y="928452"/>
                </a:lnTo>
                <a:lnTo>
                  <a:pt x="881847" y="904162"/>
                </a:lnTo>
                <a:lnTo>
                  <a:pt x="915251" y="883609"/>
                </a:lnTo>
                <a:lnTo>
                  <a:pt x="951792" y="856288"/>
                </a:lnTo>
                <a:lnTo>
                  <a:pt x="980039" y="818002"/>
                </a:lnTo>
                <a:lnTo>
                  <a:pt x="989910" y="780893"/>
                </a:lnTo>
                <a:lnTo>
                  <a:pt x="993547" y="730585"/>
                </a:lnTo>
                <a:lnTo>
                  <a:pt x="994047" y="687046"/>
                </a:lnTo>
                <a:lnTo>
                  <a:pt x="994067" y="661676"/>
                </a:lnTo>
                <a:lnTo>
                  <a:pt x="994067" y="442614"/>
                </a:lnTo>
                <a:lnTo>
                  <a:pt x="993913" y="394341"/>
                </a:lnTo>
                <a:lnTo>
                  <a:pt x="992835" y="355135"/>
                </a:lnTo>
                <a:lnTo>
                  <a:pt x="987467" y="309826"/>
                </a:lnTo>
                <a:lnTo>
                  <a:pt x="968455" y="266210"/>
                </a:lnTo>
                <a:lnTo>
                  <a:pt x="941266" y="239091"/>
                </a:lnTo>
                <a:lnTo>
                  <a:pt x="899530" y="210763"/>
                </a:lnTo>
                <a:lnTo>
                  <a:pt x="862085" y="188539"/>
                </a:lnTo>
                <a:lnTo>
                  <a:pt x="652868" y="67570"/>
                </a:lnTo>
                <a:lnTo>
                  <a:pt x="610479" y="43245"/>
                </a:lnTo>
                <a:lnTo>
                  <a:pt x="575571" y="24325"/>
                </a:lnTo>
                <a:lnTo>
                  <a:pt x="533144" y="6081"/>
                </a:lnTo>
                <a:lnTo>
                  <a:pt x="497028" y="0"/>
                </a:lnTo>
                <a:lnTo>
                  <a:pt x="485302" y="675"/>
                </a:lnTo>
                <a:lnTo>
                  <a:pt x="447785" y="10811"/>
                </a:lnTo>
                <a:lnTo>
                  <a:pt x="401854" y="33109"/>
                </a:lnTo>
                <a:lnTo>
                  <a:pt x="363442" y="54731"/>
                </a:lnTo>
                <a:lnTo>
                  <a:pt x="153924" y="175825"/>
                </a:lnTo>
                <a:close/>
              </a:path>
            </a:pathLst>
          </a:custGeom>
          <a:ln w="24638">
            <a:solidFill>
              <a:srgbClr val="00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22467" y="1930879"/>
            <a:ext cx="495300" cy="260985"/>
          </a:xfrm>
          <a:custGeom>
            <a:avLst/>
            <a:gdLst/>
            <a:ahLst/>
            <a:cxnLst/>
            <a:rect l="l" t="t" r="r" b="b"/>
            <a:pathLst>
              <a:path w="495300" h="260985">
                <a:moveTo>
                  <a:pt x="357962" y="0"/>
                </a:moveTo>
                <a:lnTo>
                  <a:pt x="0" y="0"/>
                </a:lnTo>
                <a:lnTo>
                  <a:pt x="85051" y="260946"/>
                </a:lnTo>
                <a:lnTo>
                  <a:pt x="274002" y="260896"/>
                </a:lnTo>
                <a:lnTo>
                  <a:pt x="462953" y="260896"/>
                </a:lnTo>
                <a:lnTo>
                  <a:pt x="495160" y="161874"/>
                </a:lnTo>
              </a:path>
            </a:pathLst>
          </a:custGeom>
          <a:ln w="14008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27864" y="1844342"/>
            <a:ext cx="94615" cy="86995"/>
          </a:xfrm>
          <a:custGeom>
            <a:avLst/>
            <a:gdLst/>
            <a:ahLst/>
            <a:cxnLst/>
            <a:rect l="l" t="t" r="r" b="b"/>
            <a:pathLst>
              <a:path w="94614" h="86994">
                <a:moveTo>
                  <a:pt x="94602" y="86537"/>
                </a:moveTo>
                <a:lnTo>
                  <a:pt x="73990" y="32207"/>
                </a:lnTo>
                <a:lnTo>
                  <a:pt x="46690" y="3941"/>
                </a:lnTo>
                <a:lnTo>
                  <a:pt x="33703" y="420"/>
                </a:lnTo>
                <a:lnTo>
                  <a:pt x="0" y="0"/>
                </a:lnTo>
              </a:path>
            </a:pathLst>
          </a:custGeom>
          <a:ln w="14008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54184" y="2300876"/>
            <a:ext cx="82550" cy="80645"/>
          </a:xfrm>
          <a:custGeom>
            <a:avLst/>
            <a:gdLst/>
            <a:ahLst/>
            <a:cxnLst/>
            <a:rect l="l" t="t" r="r" b="b"/>
            <a:pathLst>
              <a:path w="82550" h="80644">
                <a:moveTo>
                  <a:pt x="82315" y="40073"/>
                </a:moveTo>
                <a:lnTo>
                  <a:pt x="79831" y="54181"/>
                </a:lnTo>
                <a:lnTo>
                  <a:pt x="72964" y="66183"/>
                </a:lnTo>
                <a:lnTo>
                  <a:pt x="62593" y="75203"/>
                </a:lnTo>
                <a:lnTo>
                  <a:pt x="49596" y="80365"/>
                </a:lnTo>
                <a:lnTo>
                  <a:pt x="32839" y="78785"/>
                </a:lnTo>
                <a:lnTo>
                  <a:pt x="19244" y="73458"/>
                </a:lnTo>
                <a:lnTo>
                  <a:pt x="9067" y="65054"/>
                </a:lnTo>
                <a:lnTo>
                  <a:pt x="2566" y="54242"/>
                </a:lnTo>
                <a:lnTo>
                  <a:pt x="0" y="41692"/>
                </a:lnTo>
                <a:lnTo>
                  <a:pt x="2379" y="26985"/>
                </a:lnTo>
                <a:lnTo>
                  <a:pt x="8996" y="14645"/>
                </a:lnTo>
                <a:lnTo>
                  <a:pt x="19009" y="5406"/>
                </a:lnTo>
                <a:lnTo>
                  <a:pt x="31576" y="0"/>
                </a:lnTo>
                <a:lnTo>
                  <a:pt x="48626" y="1416"/>
                </a:lnTo>
                <a:lnTo>
                  <a:pt x="79417" y="25184"/>
                </a:lnTo>
                <a:lnTo>
                  <a:pt x="82315" y="40073"/>
                </a:lnTo>
                <a:close/>
              </a:path>
            </a:pathLst>
          </a:custGeom>
          <a:ln w="14008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56347" y="2300914"/>
            <a:ext cx="82550" cy="80645"/>
          </a:xfrm>
          <a:custGeom>
            <a:avLst/>
            <a:gdLst/>
            <a:ahLst/>
            <a:cxnLst/>
            <a:rect l="l" t="t" r="r" b="b"/>
            <a:pathLst>
              <a:path w="82550" h="80644">
                <a:moveTo>
                  <a:pt x="82438" y="40035"/>
                </a:moveTo>
                <a:lnTo>
                  <a:pt x="79953" y="54146"/>
                </a:lnTo>
                <a:lnTo>
                  <a:pt x="73086" y="66149"/>
                </a:lnTo>
                <a:lnTo>
                  <a:pt x="62714" y="75169"/>
                </a:lnTo>
                <a:lnTo>
                  <a:pt x="49719" y="80329"/>
                </a:lnTo>
                <a:lnTo>
                  <a:pt x="32924" y="78754"/>
                </a:lnTo>
                <a:lnTo>
                  <a:pt x="19303" y="73442"/>
                </a:lnTo>
                <a:lnTo>
                  <a:pt x="9109" y="65060"/>
                </a:lnTo>
                <a:lnTo>
                  <a:pt x="2590" y="54274"/>
                </a:lnTo>
                <a:lnTo>
                  <a:pt x="0" y="41751"/>
                </a:lnTo>
                <a:lnTo>
                  <a:pt x="2365" y="27033"/>
                </a:lnTo>
                <a:lnTo>
                  <a:pt x="8956" y="14688"/>
                </a:lnTo>
                <a:lnTo>
                  <a:pt x="18945" y="5436"/>
                </a:lnTo>
                <a:lnTo>
                  <a:pt x="31505" y="0"/>
                </a:lnTo>
                <a:lnTo>
                  <a:pt x="48606" y="1390"/>
                </a:lnTo>
                <a:lnTo>
                  <a:pt x="79487" y="25026"/>
                </a:lnTo>
                <a:lnTo>
                  <a:pt x="82438" y="40035"/>
                </a:lnTo>
                <a:close/>
              </a:path>
            </a:pathLst>
          </a:custGeom>
          <a:ln w="14008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42418" y="2248798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962" y="0"/>
                </a:lnTo>
              </a:path>
            </a:pathLst>
          </a:custGeom>
          <a:ln w="14008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15337" y="1850348"/>
            <a:ext cx="208279" cy="207645"/>
          </a:xfrm>
          <a:custGeom>
            <a:avLst/>
            <a:gdLst/>
            <a:ahLst/>
            <a:cxnLst/>
            <a:rect l="l" t="t" r="r" b="b"/>
            <a:pathLst>
              <a:path w="208280" h="207644">
                <a:moveTo>
                  <a:pt x="0" y="103551"/>
                </a:moveTo>
                <a:lnTo>
                  <a:pt x="8770" y="145331"/>
                </a:lnTo>
                <a:lnTo>
                  <a:pt x="32586" y="179030"/>
                </a:lnTo>
                <a:lnTo>
                  <a:pt x="67703" y="200913"/>
                </a:lnTo>
                <a:lnTo>
                  <a:pt x="95543" y="207095"/>
                </a:lnTo>
                <a:lnTo>
                  <a:pt x="111491" y="206233"/>
                </a:lnTo>
                <a:lnTo>
                  <a:pt x="153629" y="193283"/>
                </a:lnTo>
                <a:lnTo>
                  <a:pt x="185258" y="167372"/>
                </a:lnTo>
                <a:lnTo>
                  <a:pt x="203869" y="131834"/>
                </a:lnTo>
                <a:lnTo>
                  <a:pt x="207806" y="104438"/>
                </a:lnTo>
                <a:lnTo>
                  <a:pt x="206796" y="89665"/>
                </a:lnTo>
                <a:lnTo>
                  <a:pt x="192726" y="49816"/>
                </a:lnTo>
                <a:lnTo>
                  <a:pt x="164967" y="19469"/>
                </a:lnTo>
                <a:lnTo>
                  <a:pt x="127206" y="2218"/>
                </a:lnTo>
                <a:lnTo>
                  <a:pt x="113035" y="0"/>
                </a:lnTo>
                <a:lnTo>
                  <a:pt x="97007" y="843"/>
                </a:lnTo>
                <a:lnTo>
                  <a:pt x="54682" y="13671"/>
                </a:lnTo>
                <a:lnTo>
                  <a:pt x="22900" y="39389"/>
                </a:lnTo>
                <a:lnTo>
                  <a:pt x="4110" y="74708"/>
                </a:lnTo>
                <a:lnTo>
                  <a:pt x="0" y="103551"/>
                </a:lnTo>
                <a:close/>
              </a:path>
            </a:pathLst>
          </a:custGeom>
          <a:ln w="14008">
            <a:solidFill>
              <a:srgbClr val="37B8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67219" y="1963310"/>
            <a:ext cx="288925" cy="196215"/>
          </a:xfrm>
          <a:custGeom>
            <a:avLst/>
            <a:gdLst/>
            <a:ahLst/>
            <a:cxnLst/>
            <a:rect l="l" t="t" r="r" b="b"/>
            <a:pathLst>
              <a:path w="288925" h="196214">
                <a:moveTo>
                  <a:pt x="0" y="0"/>
                </a:moveTo>
                <a:lnTo>
                  <a:pt x="63881" y="196087"/>
                </a:lnTo>
                <a:lnTo>
                  <a:pt x="288417" y="196037"/>
                </a:lnTo>
                <a:lnTo>
                  <a:pt x="265299" y="185444"/>
                </a:lnTo>
                <a:lnTo>
                  <a:pt x="242328" y="174555"/>
                </a:lnTo>
                <a:lnTo>
                  <a:pt x="208299" y="157393"/>
                </a:lnTo>
                <a:lnTo>
                  <a:pt x="174993" y="138865"/>
                </a:lnTo>
                <a:lnTo>
                  <a:pt x="141611" y="116785"/>
                </a:lnTo>
                <a:lnTo>
                  <a:pt x="120390" y="84325"/>
                </a:lnTo>
                <a:lnTo>
                  <a:pt x="119339" y="73291"/>
                </a:lnTo>
                <a:lnTo>
                  <a:pt x="126180" y="58917"/>
                </a:lnTo>
                <a:lnTo>
                  <a:pt x="134579" y="48597"/>
                </a:lnTo>
                <a:lnTo>
                  <a:pt x="143816" y="40961"/>
                </a:lnTo>
                <a:lnTo>
                  <a:pt x="153173" y="34640"/>
                </a:lnTo>
                <a:lnTo>
                  <a:pt x="164222" y="26387"/>
                </a:lnTo>
                <a:lnTo>
                  <a:pt x="173796" y="17760"/>
                </a:lnTo>
                <a:lnTo>
                  <a:pt x="182096" y="8681"/>
                </a:lnTo>
                <a:lnTo>
                  <a:pt x="0" y="0"/>
                </a:lnTo>
                <a:close/>
              </a:path>
            </a:pathLst>
          </a:custGeom>
          <a:solidFill>
            <a:srgbClr val="EC68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64664" y="1920821"/>
            <a:ext cx="46355" cy="66675"/>
          </a:xfrm>
          <a:custGeom>
            <a:avLst/>
            <a:gdLst/>
            <a:ahLst/>
            <a:cxnLst/>
            <a:rect l="l" t="t" r="r" b="b"/>
            <a:pathLst>
              <a:path w="46355" h="66675">
                <a:moveTo>
                  <a:pt x="36969" y="50507"/>
                </a:moveTo>
                <a:lnTo>
                  <a:pt x="28816" y="50507"/>
                </a:lnTo>
                <a:lnTo>
                  <a:pt x="28816" y="66357"/>
                </a:lnTo>
                <a:lnTo>
                  <a:pt x="36969" y="66357"/>
                </a:lnTo>
                <a:lnTo>
                  <a:pt x="36969" y="50507"/>
                </a:lnTo>
                <a:close/>
              </a:path>
              <a:path w="46355" h="66675">
                <a:moveTo>
                  <a:pt x="36969" y="0"/>
                </a:moveTo>
                <a:lnTo>
                  <a:pt x="30302" y="0"/>
                </a:lnTo>
                <a:lnTo>
                  <a:pt x="0" y="43002"/>
                </a:lnTo>
                <a:lnTo>
                  <a:pt x="0" y="50507"/>
                </a:lnTo>
                <a:lnTo>
                  <a:pt x="45961" y="50507"/>
                </a:lnTo>
                <a:lnTo>
                  <a:pt x="45961" y="43002"/>
                </a:lnTo>
                <a:lnTo>
                  <a:pt x="8013" y="43002"/>
                </a:lnTo>
                <a:lnTo>
                  <a:pt x="28816" y="13144"/>
                </a:lnTo>
                <a:lnTo>
                  <a:pt x="36969" y="13144"/>
                </a:lnTo>
                <a:lnTo>
                  <a:pt x="36969" y="0"/>
                </a:lnTo>
                <a:close/>
              </a:path>
              <a:path w="46355" h="66675">
                <a:moveTo>
                  <a:pt x="36969" y="13144"/>
                </a:moveTo>
                <a:lnTo>
                  <a:pt x="28816" y="13144"/>
                </a:lnTo>
                <a:lnTo>
                  <a:pt x="28816" y="43002"/>
                </a:lnTo>
                <a:lnTo>
                  <a:pt x="36969" y="43002"/>
                </a:lnTo>
                <a:lnTo>
                  <a:pt x="36969" y="13144"/>
                </a:lnTo>
                <a:close/>
              </a:path>
            </a:pathLst>
          </a:custGeom>
          <a:solidFill>
            <a:srgbClr val="EC68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16205" y="1920821"/>
            <a:ext cx="46355" cy="66675"/>
          </a:xfrm>
          <a:custGeom>
            <a:avLst/>
            <a:gdLst/>
            <a:ahLst/>
            <a:cxnLst/>
            <a:rect l="l" t="t" r="r" b="b"/>
            <a:pathLst>
              <a:path w="46355" h="66675">
                <a:moveTo>
                  <a:pt x="36969" y="50507"/>
                </a:moveTo>
                <a:lnTo>
                  <a:pt x="28816" y="50507"/>
                </a:lnTo>
                <a:lnTo>
                  <a:pt x="28816" y="66357"/>
                </a:lnTo>
                <a:lnTo>
                  <a:pt x="36969" y="66357"/>
                </a:lnTo>
                <a:lnTo>
                  <a:pt x="36969" y="50507"/>
                </a:lnTo>
                <a:close/>
              </a:path>
              <a:path w="46355" h="66675">
                <a:moveTo>
                  <a:pt x="36969" y="0"/>
                </a:moveTo>
                <a:lnTo>
                  <a:pt x="30302" y="0"/>
                </a:lnTo>
                <a:lnTo>
                  <a:pt x="0" y="43002"/>
                </a:lnTo>
                <a:lnTo>
                  <a:pt x="0" y="50507"/>
                </a:lnTo>
                <a:lnTo>
                  <a:pt x="45961" y="50507"/>
                </a:lnTo>
                <a:lnTo>
                  <a:pt x="45961" y="43002"/>
                </a:lnTo>
                <a:lnTo>
                  <a:pt x="8013" y="43002"/>
                </a:lnTo>
                <a:lnTo>
                  <a:pt x="28816" y="13144"/>
                </a:lnTo>
                <a:lnTo>
                  <a:pt x="36969" y="13144"/>
                </a:lnTo>
                <a:lnTo>
                  <a:pt x="36969" y="0"/>
                </a:lnTo>
                <a:close/>
              </a:path>
              <a:path w="46355" h="66675">
                <a:moveTo>
                  <a:pt x="36969" y="13144"/>
                </a:moveTo>
                <a:lnTo>
                  <a:pt x="28816" y="13144"/>
                </a:lnTo>
                <a:lnTo>
                  <a:pt x="28816" y="43002"/>
                </a:lnTo>
                <a:lnTo>
                  <a:pt x="36969" y="43002"/>
                </a:lnTo>
                <a:lnTo>
                  <a:pt x="36969" y="13144"/>
                </a:lnTo>
                <a:close/>
              </a:path>
            </a:pathLst>
          </a:custGeom>
          <a:solidFill>
            <a:srgbClr val="EC68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08475" y="1568034"/>
            <a:ext cx="994410" cy="1104900"/>
          </a:xfrm>
          <a:custGeom>
            <a:avLst/>
            <a:gdLst/>
            <a:ahLst/>
            <a:cxnLst/>
            <a:rect l="l" t="t" r="r" b="b"/>
            <a:pathLst>
              <a:path w="994410" h="1104900">
                <a:moveTo>
                  <a:pt x="153924" y="175825"/>
                </a:moveTo>
                <a:lnTo>
                  <a:pt x="112210" y="200118"/>
                </a:lnTo>
                <a:lnTo>
                  <a:pt x="78809" y="220674"/>
                </a:lnTo>
                <a:lnTo>
                  <a:pt x="42271" y="247998"/>
                </a:lnTo>
                <a:lnTo>
                  <a:pt x="14026" y="286286"/>
                </a:lnTo>
                <a:lnTo>
                  <a:pt x="4155" y="323396"/>
                </a:lnTo>
                <a:lnTo>
                  <a:pt x="519" y="373705"/>
                </a:lnTo>
                <a:lnTo>
                  <a:pt x="19" y="417244"/>
                </a:lnTo>
                <a:lnTo>
                  <a:pt x="0" y="442614"/>
                </a:lnTo>
                <a:lnTo>
                  <a:pt x="0" y="661676"/>
                </a:lnTo>
                <a:lnTo>
                  <a:pt x="153" y="709949"/>
                </a:lnTo>
                <a:lnTo>
                  <a:pt x="1231" y="749154"/>
                </a:lnTo>
                <a:lnTo>
                  <a:pt x="6599" y="794462"/>
                </a:lnTo>
                <a:lnTo>
                  <a:pt x="25609" y="838077"/>
                </a:lnTo>
                <a:lnTo>
                  <a:pt x="52795" y="865194"/>
                </a:lnTo>
                <a:lnTo>
                  <a:pt x="94528" y="893518"/>
                </a:lnTo>
                <a:lnTo>
                  <a:pt x="131970" y="915740"/>
                </a:lnTo>
                <a:lnTo>
                  <a:pt x="343103" y="1037812"/>
                </a:lnTo>
                <a:lnTo>
                  <a:pt x="384970" y="1061839"/>
                </a:lnTo>
                <a:lnTo>
                  <a:pt x="419449" y="1080526"/>
                </a:lnTo>
                <a:lnTo>
                  <a:pt x="461355" y="1098547"/>
                </a:lnTo>
                <a:lnTo>
                  <a:pt x="497028" y="1104553"/>
                </a:lnTo>
                <a:lnTo>
                  <a:pt x="508612" y="1103886"/>
                </a:lnTo>
                <a:lnTo>
                  <a:pt x="545671" y="1093875"/>
                </a:lnTo>
                <a:lnTo>
                  <a:pt x="591044" y="1071850"/>
                </a:lnTo>
                <a:lnTo>
                  <a:pt x="628989" y="1050493"/>
                </a:lnTo>
                <a:lnTo>
                  <a:pt x="840130" y="928452"/>
                </a:lnTo>
                <a:lnTo>
                  <a:pt x="881847" y="904162"/>
                </a:lnTo>
                <a:lnTo>
                  <a:pt x="915251" y="883609"/>
                </a:lnTo>
                <a:lnTo>
                  <a:pt x="951792" y="856288"/>
                </a:lnTo>
                <a:lnTo>
                  <a:pt x="980039" y="818002"/>
                </a:lnTo>
                <a:lnTo>
                  <a:pt x="989910" y="780893"/>
                </a:lnTo>
                <a:lnTo>
                  <a:pt x="993547" y="730585"/>
                </a:lnTo>
                <a:lnTo>
                  <a:pt x="994047" y="687046"/>
                </a:lnTo>
                <a:lnTo>
                  <a:pt x="994067" y="661676"/>
                </a:lnTo>
                <a:lnTo>
                  <a:pt x="994067" y="442614"/>
                </a:lnTo>
                <a:lnTo>
                  <a:pt x="993913" y="394341"/>
                </a:lnTo>
                <a:lnTo>
                  <a:pt x="992835" y="355135"/>
                </a:lnTo>
                <a:lnTo>
                  <a:pt x="987467" y="309826"/>
                </a:lnTo>
                <a:lnTo>
                  <a:pt x="968455" y="266210"/>
                </a:lnTo>
                <a:lnTo>
                  <a:pt x="941266" y="239091"/>
                </a:lnTo>
                <a:lnTo>
                  <a:pt x="899530" y="210763"/>
                </a:lnTo>
                <a:lnTo>
                  <a:pt x="862085" y="188539"/>
                </a:lnTo>
                <a:lnTo>
                  <a:pt x="652868" y="67570"/>
                </a:lnTo>
                <a:lnTo>
                  <a:pt x="610479" y="43245"/>
                </a:lnTo>
                <a:lnTo>
                  <a:pt x="575571" y="24325"/>
                </a:lnTo>
                <a:lnTo>
                  <a:pt x="533144" y="6081"/>
                </a:lnTo>
                <a:lnTo>
                  <a:pt x="497028" y="0"/>
                </a:lnTo>
                <a:lnTo>
                  <a:pt x="485302" y="675"/>
                </a:lnTo>
                <a:lnTo>
                  <a:pt x="447785" y="10811"/>
                </a:lnTo>
                <a:lnTo>
                  <a:pt x="401854" y="33109"/>
                </a:lnTo>
                <a:lnTo>
                  <a:pt x="363442" y="54731"/>
                </a:lnTo>
                <a:lnTo>
                  <a:pt x="153924" y="175825"/>
                </a:lnTo>
                <a:close/>
              </a:path>
            </a:pathLst>
          </a:custGeom>
          <a:ln w="24638">
            <a:solidFill>
              <a:srgbClr val="00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81030" y="1930528"/>
            <a:ext cx="493395" cy="260350"/>
          </a:xfrm>
          <a:custGeom>
            <a:avLst/>
            <a:gdLst/>
            <a:ahLst/>
            <a:cxnLst/>
            <a:rect l="l" t="t" r="r" b="b"/>
            <a:pathLst>
              <a:path w="493395" h="260350">
                <a:moveTo>
                  <a:pt x="356628" y="0"/>
                </a:moveTo>
                <a:lnTo>
                  <a:pt x="0" y="0"/>
                </a:lnTo>
                <a:lnTo>
                  <a:pt x="84734" y="259969"/>
                </a:lnTo>
                <a:lnTo>
                  <a:pt x="272973" y="259918"/>
                </a:lnTo>
                <a:lnTo>
                  <a:pt x="461225" y="259918"/>
                </a:lnTo>
                <a:lnTo>
                  <a:pt x="493318" y="161277"/>
                </a:lnTo>
              </a:path>
            </a:pathLst>
          </a:custGeom>
          <a:ln w="13957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86771" y="1844307"/>
            <a:ext cx="94615" cy="86360"/>
          </a:xfrm>
          <a:custGeom>
            <a:avLst/>
            <a:gdLst/>
            <a:ahLst/>
            <a:cxnLst/>
            <a:rect l="l" t="t" r="r" b="b"/>
            <a:pathLst>
              <a:path w="94614" h="86360">
                <a:moveTo>
                  <a:pt x="94259" y="86220"/>
                </a:moveTo>
                <a:lnTo>
                  <a:pt x="73723" y="32092"/>
                </a:lnTo>
                <a:lnTo>
                  <a:pt x="46385" y="3871"/>
                </a:lnTo>
                <a:lnTo>
                  <a:pt x="33385" y="393"/>
                </a:lnTo>
                <a:lnTo>
                  <a:pt x="0" y="0"/>
                </a:lnTo>
              </a:path>
            </a:pathLst>
          </a:custGeom>
          <a:ln w="13957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12237" y="2299030"/>
            <a:ext cx="82550" cy="80645"/>
          </a:xfrm>
          <a:custGeom>
            <a:avLst/>
            <a:gdLst/>
            <a:ahLst/>
            <a:cxnLst/>
            <a:rect l="l" t="t" r="r" b="b"/>
            <a:pathLst>
              <a:path w="82550" h="80644">
                <a:moveTo>
                  <a:pt x="82012" y="40044"/>
                </a:moveTo>
                <a:lnTo>
                  <a:pt x="79520" y="54154"/>
                </a:lnTo>
                <a:lnTo>
                  <a:pt x="72632" y="66143"/>
                </a:lnTo>
                <a:lnTo>
                  <a:pt x="62234" y="75129"/>
                </a:lnTo>
                <a:lnTo>
                  <a:pt x="49209" y="80232"/>
                </a:lnTo>
                <a:lnTo>
                  <a:pt x="32514" y="78613"/>
                </a:lnTo>
                <a:lnTo>
                  <a:pt x="18975" y="73224"/>
                </a:lnTo>
                <a:lnTo>
                  <a:pt x="8862" y="64742"/>
                </a:lnTo>
                <a:lnTo>
                  <a:pt x="2447" y="53846"/>
                </a:lnTo>
                <a:lnTo>
                  <a:pt x="0" y="41213"/>
                </a:lnTo>
                <a:lnTo>
                  <a:pt x="2420" y="26660"/>
                </a:lnTo>
                <a:lnTo>
                  <a:pt x="9131" y="14423"/>
                </a:lnTo>
                <a:lnTo>
                  <a:pt x="19270" y="5277"/>
                </a:lnTo>
                <a:lnTo>
                  <a:pt x="31978" y="0"/>
                </a:lnTo>
                <a:lnTo>
                  <a:pt x="48890" y="1504"/>
                </a:lnTo>
                <a:lnTo>
                  <a:pt x="79337" y="25710"/>
                </a:lnTo>
                <a:lnTo>
                  <a:pt x="82012" y="40044"/>
                </a:lnTo>
                <a:close/>
              </a:path>
            </a:pathLst>
          </a:custGeom>
          <a:ln w="13957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13638" y="2299070"/>
            <a:ext cx="82550" cy="80645"/>
          </a:xfrm>
          <a:custGeom>
            <a:avLst/>
            <a:gdLst/>
            <a:ahLst/>
            <a:cxnLst/>
            <a:rect l="l" t="t" r="r" b="b"/>
            <a:pathLst>
              <a:path w="82550" h="80644">
                <a:moveTo>
                  <a:pt x="82161" y="40003"/>
                </a:moveTo>
                <a:lnTo>
                  <a:pt x="79667" y="54113"/>
                </a:lnTo>
                <a:lnTo>
                  <a:pt x="72777" y="66102"/>
                </a:lnTo>
                <a:lnTo>
                  <a:pt x="62377" y="75089"/>
                </a:lnTo>
                <a:lnTo>
                  <a:pt x="49355" y="80191"/>
                </a:lnTo>
                <a:lnTo>
                  <a:pt x="32619" y="78578"/>
                </a:lnTo>
                <a:lnTo>
                  <a:pt x="19052" y="73207"/>
                </a:lnTo>
                <a:lnTo>
                  <a:pt x="8916" y="64753"/>
                </a:lnTo>
                <a:lnTo>
                  <a:pt x="2478" y="53889"/>
                </a:lnTo>
                <a:lnTo>
                  <a:pt x="0" y="41288"/>
                </a:lnTo>
                <a:lnTo>
                  <a:pt x="2406" y="26719"/>
                </a:lnTo>
                <a:lnTo>
                  <a:pt x="9088" y="14474"/>
                </a:lnTo>
                <a:lnTo>
                  <a:pt x="19200" y="5313"/>
                </a:lnTo>
                <a:lnTo>
                  <a:pt x="31897" y="0"/>
                </a:lnTo>
                <a:lnTo>
                  <a:pt x="48867" y="1474"/>
                </a:lnTo>
                <a:lnTo>
                  <a:pt x="79424" y="25526"/>
                </a:lnTo>
                <a:lnTo>
                  <a:pt x="82161" y="40003"/>
                </a:lnTo>
                <a:close/>
              </a:path>
            </a:pathLst>
          </a:custGeom>
          <a:ln w="13957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00537" y="2247266"/>
            <a:ext cx="307340" cy="0"/>
          </a:xfrm>
          <a:custGeom>
            <a:avLst/>
            <a:gdLst/>
            <a:ahLst/>
            <a:cxnLst/>
            <a:rect l="l" t="t" r="r" b="b"/>
            <a:pathLst>
              <a:path w="307339">
                <a:moveTo>
                  <a:pt x="0" y="0"/>
                </a:moveTo>
                <a:lnTo>
                  <a:pt x="306806" y="0"/>
                </a:lnTo>
              </a:path>
            </a:pathLst>
          </a:custGeom>
          <a:ln w="13957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2432" y="1850025"/>
            <a:ext cx="206375" cy="207010"/>
          </a:xfrm>
          <a:custGeom>
            <a:avLst/>
            <a:gdLst/>
            <a:ahLst/>
            <a:cxnLst/>
            <a:rect l="l" t="t" r="r" b="b"/>
            <a:pathLst>
              <a:path w="206375" h="207010">
                <a:moveTo>
                  <a:pt x="0" y="103436"/>
                </a:moveTo>
                <a:lnTo>
                  <a:pt x="8800" y="145208"/>
                </a:lnTo>
                <a:lnTo>
                  <a:pt x="32689" y="178846"/>
                </a:lnTo>
                <a:lnTo>
                  <a:pt x="67895" y="200595"/>
                </a:lnTo>
                <a:lnTo>
                  <a:pt x="95790" y="206634"/>
                </a:lnTo>
                <a:lnTo>
                  <a:pt x="111644" y="205754"/>
                </a:lnTo>
                <a:lnTo>
                  <a:pt x="153572" y="192663"/>
                </a:lnTo>
                <a:lnTo>
                  <a:pt x="185020" y="166527"/>
                </a:lnTo>
                <a:lnTo>
                  <a:pt x="203375" y="130725"/>
                </a:lnTo>
                <a:lnTo>
                  <a:pt x="206132" y="117227"/>
                </a:lnTo>
                <a:lnTo>
                  <a:pt x="205446" y="100497"/>
                </a:lnTo>
                <a:lnTo>
                  <a:pt x="193419" y="56796"/>
                </a:lnTo>
                <a:lnTo>
                  <a:pt x="168873" y="24278"/>
                </a:lnTo>
                <a:lnTo>
                  <a:pt x="134939" y="4809"/>
                </a:lnTo>
                <a:lnTo>
                  <a:pt x="108647" y="0"/>
                </a:lnTo>
                <a:lnTo>
                  <a:pt x="93225" y="945"/>
                </a:lnTo>
                <a:lnTo>
                  <a:pt x="52126" y="14456"/>
                </a:lnTo>
                <a:lnTo>
                  <a:pt x="21116" y="41260"/>
                </a:lnTo>
                <a:lnTo>
                  <a:pt x="3206" y="77864"/>
                </a:lnTo>
                <a:lnTo>
                  <a:pt x="0" y="103436"/>
                </a:lnTo>
                <a:close/>
              </a:path>
            </a:pathLst>
          </a:custGeom>
          <a:ln w="13944">
            <a:solidFill>
              <a:srgbClr val="EC68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25614" y="1962833"/>
            <a:ext cx="287655" cy="195580"/>
          </a:xfrm>
          <a:custGeom>
            <a:avLst/>
            <a:gdLst/>
            <a:ahLst/>
            <a:cxnLst/>
            <a:rect l="l" t="t" r="r" b="b"/>
            <a:pathLst>
              <a:path w="287654" h="195580">
                <a:moveTo>
                  <a:pt x="0" y="0"/>
                </a:moveTo>
                <a:lnTo>
                  <a:pt x="63639" y="195364"/>
                </a:lnTo>
                <a:lnTo>
                  <a:pt x="287337" y="195313"/>
                </a:lnTo>
                <a:lnTo>
                  <a:pt x="264221" y="184717"/>
                </a:lnTo>
                <a:lnTo>
                  <a:pt x="241251" y="173825"/>
                </a:lnTo>
                <a:lnTo>
                  <a:pt x="207226" y="156658"/>
                </a:lnTo>
                <a:lnTo>
                  <a:pt x="173928" y="138114"/>
                </a:lnTo>
                <a:lnTo>
                  <a:pt x="140762" y="116101"/>
                </a:lnTo>
                <a:lnTo>
                  <a:pt x="119825" y="83655"/>
                </a:lnTo>
                <a:lnTo>
                  <a:pt x="118921" y="72576"/>
                </a:lnTo>
                <a:lnTo>
                  <a:pt x="125797" y="58381"/>
                </a:lnTo>
                <a:lnTo>
                  <a:pt x="134258" y="48180"/>
                </a:lnTo>
                <a:lnTo>
                  <a:pt x="143564" y="40600"/>
                </a:lnTo>
                <a:lnTo>
                  <a:pt x="152975" y="34268"/>
                </a:lnTo>
                <a:lnTo>
                  <a:pt x="163889" y="26088"/>
                </a:lnTo>
                <a:lnTo>
                  <a:pt x="173412" y="17444"/>
                </a:lnTo>
                <a:lnTo>
                  <a:pt x="181711" y="8289"/>
                </a:lnTo>
                <a:lnTo>
                  <a:pt x="0" y="0"/>
                </a:lnTo>
                <a:close/>
              </a:path>
            </a:pathLst>
          </a:custGeom>
          <a:solidFill>
            <a:srgbClr val="37B8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02017" y="1920241"/>
            <a:ext cx="44450" cy="66675"/>
          </a:xfrm>
          <a:custGeom>
            <a:avLst/>
            <a:gdLst/>
            <a:ahLst/>
            <a:cxnLst/>
            <a:rect l="l" t="t" r="r" b="b"/>
            <a:pathLst>
              <a:path w="44450" h="66675">
                <a:moveTo>
                  <a:pt x="39722" y="6730"/>
                </a:moveTo>
                <a:lnTo>
                  <a:pt x="26644" y="6730"/>
                </a:lnTo>
                <a:lnTo>
                  <a:pt x="29654" y="7835"/>
                </a:lnTo>
                <a:lnTo>
                  <a:pt x="34277" y="12255"/>
                </a:lnTo>
                <a:lnTo>
                  <a:pt x="35433" y="14973"/>
                </a:lnTo>
                <a:lnTo>
                  <a:pt x="35433" y="21259"/>
                </a:lnTo>
                <a:lnTo>
                  <a:pt x="34150" y="24523"/>
                </a:lnTo>
                <a:lnTo>
                  <a:pt x="29044" y="31432"/>
                </a:lnTo>
                <a:lnTo>
                  <a:pt x="24193" y="36080"/>
                </a:lnTo>
                <a:lnTo>
                  <a:pt x="12433" y="45745"/>
                </a:lnTo>
                <a:lnTo>
                  <a:pt x="8902" y="49060"/>
                </a:lnTo>
                <a:lnTo>
                  <a:pt x="3949" y="54825"/>
                </a:lnTo>
                <a:lnTo>
                  <a:pt x="2146" y="57759"/>
                </a:lnTo>
                <a:lnTo>
                  <a:pt x="330" y="62547"/>
                </a:lnTo>
                <a:lnTo>
                  <a:pt x="0" y="64427"/>
                </a:lnTo>
                <a:lnTo>
                  <a:pt x="63" y="66382"/>
                </a:lnTo>
                <a:lnTo>
                  <a:pt x="43827" y="66382"/>
                </a:lnTo>
                <a:lnTo>
                  <a:pt x="43827" y="58623"/>
                </a:lnTo>
                <a:lnTo>
                  <a:pt x="11379" y="58623"/>
                </a:lnTo>
                <a:lnTo>
                  <a:pt x="12280" y="57149"/>
                </a:lnTo>
                <a:lnTo>
                  <a:pt x="13423" y="55689"/>
                </a:lnTo>
                <a:lnTo>
                  <a:pt x="16192" y="52755"/>
                </a:lnTo>
                <a:lnTo>
                  <a:pt x="19329" y="49987"/>
                </a:lnTo>
                <a:lnTo>
                  <a:pt x="30022" y="40970"/>
                </a:lnTo>
                <a:lnTo>
                  <a:pt x="34201" y="37083"/>
                </a:lnTo>
                <a:lnTo>
                  <a:pt x="39238" y="31419"/>
                </a:lnTo>
                <a:lnTo>
                  <a:pt x="41021" y="28740"/>
                </a:lnTo>
                <a:lnTo>
                  <a:pt x="43205" y="23609"/>
                </a:lnTo>
                <a:lnTo>
                  <a:pt x="43689" y="21259"/>
                </a:lnTo>
                <a:lnTo>
                  <a:pt x="43621" y="12890"/>
                </a:lnTo>
                <a:lnTo>
                  <a:pt x="41897" y="8801"/>
                </a:lnTo>
                <a:lnTo>
                  <a:pt x="39722" y="6730"/>
                </a:lnTo>
                <a:close/>
              </a:path>
              <a:path w="44450" h="66675">
                <a:moveTo>
                  <a:pt x="29451" y="0"/>
                </a:moveTo>
                <a:lnTo>
                  <a:pt x="16827" y="0"/>
                </a:lnTo>
                <a:lnTo>
                  <a:pt x="11823" y="1625"/>
                </a:lnTo>
                <a:lnTo>
                  <a:pt x="4356" y="8153"/>
                </a:lnTo>
                <a:lnTo>
                  <a:pt x="2209" y="12890"/>
                </a:lnTo>
                <a:lnTo>
                  <a:pt x="1638" y="19113"/>
                </a:lnTo>
                <a:lnTo>
                  <a:pt x="9944" y="19938"/>
                </a:lnTo>
                <a:lnTo>
                  <a:pt x="9982" y="15798"/>
                </a:lnTo>
                <a:lnTo>
                  <a:pt x="11163" y="12572"/>
                </a:lnTo>
                <a:lnTo>
                  <a:pt x="15862" y="7899"/>
                </a:lnTo>
                <a:lnTo>
                  <a:pt x="19011" y="6730"/>
                </a:lnTo>
                <a:lnTo>
                  <a:pt x="39722" y="6730"/>
                </a:lnTo>
                <a:lnTo>
                  <a:pt x="34493" y="1752"/>
                </a:lnTo>
                <a:lnTo>
                  <a:pt x="29451" y="0"/>
                </a:lnTo>
                <a:close/>
              </a:path>
            </a:pathLst>
          </a:custGeom>
          <a:solidFill>
            <a:srgbClr val="37B8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53372" y="1920241"/>
            <a:ext cx="44450" cy="66675"/>
          </a:xfrm>
          <a:custGeom>
            <a:avLst/>
            <a:gdLst/>
            <a:ahLst/>
            <a:cxnLst/>
            <a:rect l="l" t="t" r="r" b="b"/>
            <a:pathLst>
              <a:path w="44450" h="66675">
                <a:moveTo>
                  <a:pt x="39710" y="6730"/>
                </a:moveTo>
                <a:lnTo>
                  <a:pt x="26644" y="6730"/>
                </a:lnTo>
                <a:lnTo>
                  <a:pt x="29654" y="7835"/>
                </a:lnTo>
                <a:lnTo>
                  <a:pt x="34264" y="12255"/>
                </a:lnTo>
                <a:lnTo>
                  <a:pt x="35420" y="14973"/>
                </a:lnTo>
                <a:lnTo>
                  <a:pt x="35420" y="21259"/>
                </a:lnTo>
                <a:lnTo>
                  <a:pt x="34150" y="24523"/>
                </a:lnTo>
                <a:lnTo>
                  <a:pt x="29044" y="31432"/>
                </a:lnTo>
                <a:lnTo>
                  <a:pt x="24193" y="36080"/>
                </a:lnTo>
                <a:lnTo>
                  <a:pt x="12433" y="45745"/>
                </a:lnTo>
                <a:lnTo>
                  <a:pt x="8890" y="49060"/>
                </a:lnTo>
                <a:lnTo>
                  <a:pt x="3937" y="54825"/>
                </a:lnTo>
                <a:lnTo>
                  <a:pt x="2133" y="57759"/>
                </a:lnTo>
                <a:lnTo>
                  <a:pt x="317" y="62547"/>
                </a:lnTo>
                <a:lnTo>
                  <a:pt x="0" y="64427"/>
                </a:lnTo>
                <a:lnTo>
                  <a:pt x="63" y="66382"/>
                </a:lnTo>
                <a:lnTo>
                  <a:pt x="43827" y="66382"/>
                </a:lnTo>
                <a:lnTo>
                  <a:pt x="43827" y="58623"/>
                </a:lnTo>
                <a:lnTo>
                  <a:pt x="11379" y="58623"/>
                </a:lnTo>
                <a:lnTo>
                  <a:pt x="12280" y="57149"/>
                </a:lnTo>
                <a:lnTo>
                  <a:pt x="13423" y="55689"/>
                </a:lnTo>
                <a:lnTo>
                  <a:pt x="16192" y="52755"/>
                </a:lnTo>
                <a:lnTo>
                  <a:pt x="19329" y="49987"/>
                </a:lnTo>
                <a:lnTo>
                  <a:pt x="30022" y="40970"/>
                </a:lnTo>
                <a:lnTo>
                  <a:pt x="34201" y="37083"/>
                </a:lnTo>
                <a:lnTo>
                  <a:pt x="39238" y="31419"/>
                </a:lnTo>
                <a:lnTo>
                  <a:pt x="41021" y="28740"/>
                </a:lnTo>
                <a:lnTo>
                  <a:pt x="43192" y="23609"/>
                </a:lnTo>
                <a:lnTo>
                  <a:pt x="43676" y="21259"/>
                </a:lnTo>
                <a:lnTo>
                  <a:pt x="43608" y="12890"/>
                </a:lnTo>
                <a:lnTo>
                  <a:pt x="41884" y="8801"/>
                </a:lnTo>
                <a:lnTo>
                  <a:pt x="39710" y="6730"/>
                </a:lnTo>
                <a:close/>
              </a:path>
              <a:path w="44450" h="66675">
                <a:moveTo>
                  <a:pt x="29451" y="0"/>
                </a:moveTo>
                <a:lnTo>
                  <a:pt x="16814" y="0"/>
                </a:lnTo>
                <a:lnTo>
                  <a:pt x="11823" y="1625"/>
                </a:lnTo>
                <a:lnTo>
                  <a:pt x="4356" y="8153"/>
                </a:lnTo>
                <a:lnTo>
                  <a:pt x="2197" y="12890"/>
                </a:lnTo>
                <a:lnTo>
                  <a:pt x="1625" y="19113"/>
                </a:lnTo>
                <a:lnTo>
                  <a:pt x="9944" y="19938"/>
                </a:lnTo>
                <a:lnTo>
                  <a:pt x="9969" y="15798"/>
                </a:lnTo>
                <a:lnTo>
                  <a:pt x="11163" y="12572"/>
                </a:lnTo>
                <a:lnTo>
                  <a:pt x="15862" y="7899"/>
                </a:lnTo>
                <a:lnTo>
                  <a:pt x="18999" y="6730"/>
                </a:lnTo>
                <a:lnTo>
                  <a:pt x="39710" y="6730"/>
                </a:lnTo>
                <a:lnTo>
                  <a:pt x="34480" y="1752"/>
                </a:lnTo>
                <a:lnTo>
                  <a:pt x="29451" y="0"/>
                </a:lnTo>
                <a:close/>
              </a:path>
            </a:pathLst>
          </a:custGeom>
          <a:solidFill>
            <a:srgbClr val="37B8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05982" y="1920232"/>
            <a:ext cx="43815" cy="67945"/>
          </a:xfrm>
          <a:custGeom>
            <a:avLst/>
            <a:gdLst/>
            <a:ahLst/>
            <a:cxnLst/>
            <a:rect l="l" t="t" r="r" b="b"/>
            <a:pathLst>
              <a:path w="43814" h="67944">
                <a:moveTo>
                  <a:pt x="8128" y="47739"/>
                </a:moveTo>
                <a:lnTo>
                  <a:pt x="0" y="48844"/>
                </a:lnTo>
                <a:lnTo>
                  <a:pt x="533" y="54356"/>
                </a:lnTo>
                <a:lnTo>
                  <a:pt x="2730" y="58826"/>
                </a:lnTo>
                <a:lnTo>
                  <a:pt x="10401" y="65760"/>
                </a:lnTo>
                <a:lnTo>
                  <a:pt x="15227" y="67500"/>
                </a:lnTo>
                <a:lnTo>
                  <a:pt x="27457" y="67500"/>
                </a:lnTo>
                <a:lnTo>
                  <a:pt x="32778" y="65493"/>
                </a:lnTo>
                <a:lnTo>
                  <a:pt x="37740" y="60756"/>
                </a:lnTo>
                <a:lnTo>
                  <a:pt x="17830" y="60756"/>
                </a:lnTo>
                <a:lnTo>
                  <a:pt x="15100" y="59740"/>
                </a:lnTo>
                <a:lnTo>
                  <a:pt x="10629" y="55676"/>
                </a:lnTo>
                <a:lnTo>
                  <a:pt x="9067" y="52349"/>
                </a:lnTo>
                <a:lnTo>
                  <a:pt x="8128" y="47739"/>
                </a:lnTo>
                <a:close/>
              </a:path>
              <a:path w="43814" h="67944">
                <a:moveTo>
                  <a:pt x="38527" y="34086"/>
                </a:moveTo>
                <a:lnTo>
                  <a:pt x="25526" y="34086"/>
                </a:lnTo>
                <a:lnTo>
                  <a:pt x="28625" y="35306"/>
                </a:lnTo>
                <a:lnTo>
                  <a:pt x="33502" y="40157"/>
                </a:lnTo>
                <a:lnTo>
                  <a:pt x="34721" y="43230"/>
                </a:lnTo>
                <a:lnTo>
                  <a:pt x="34721" y="50863"/>
                </a:lnTo>
                <a:lnTo>
                  <a:pt x="33401" y="54140"/>
                </a:lnTo>
                <a:lnTo>
                  <a:pt x="28181" y="59423"/>
                </a:lnTo>
                <a:lnTo>
                  <a:pt x="24930" y="60756"/>
                </a:lnTo>
                <a:lnTo>
                  <a:pt x="37740" y="60756"/>
                </a:lnTo>
                <a:lnTo>
                  <a:pt x="41198" y="57454"/>
                </a:lnTo>
                <a:lnTo>
                  <a:pt x="43307" y="52552"/>
                </a:lnTo>
                <a:lnTo>
                  <a:pt x="43307" y="42519"/>
                </a:lnTo>
                <a:lnTo>
                  <a:pt x="42227" y="38950"/>
                </a:lnTo>
                <a:lnTo>
                  <a:pt x="38527" y="34086"/>
                </a:lnTo>
                <a:close/>
              </a:path>
              <a:path w="43814" h="67944">
                <a:moveTo>
                  <a:pt x="36467" y="6654"/>
                </a:moveTo>
                <a:lnTo>
                  <a:pt x="24117" y="6654"/>
                </a:lnTo>
                <a:lnTo>
                  <a:pt x="26708" y="7620"/>
                </a:lnTo>
                <a:lnTo>
                  <a:pt x="30746" y="11531"/>
                </a:lnTo>
                <a:lnTo>
                  <a:pt x="31762" y="13995"/>
                </a:lnTo>
                <a:lnTo>
                  <a:pt x="31762" y="20701"/>
                </a:lnTo>
                <a:lnTo>
                  <a:pt x="30378" y="23469"/>
                </a:lnTo>
                <a:lnTo>
                  <a:pt x="24828" y="27076"/>
                </a:lnTo>
                <a:lnTo>
                  <a:pt x="21717" y="27978"/>
                </a:lnTo>
                <a:lnTo>
                  <a:pt x="16917" y="27978"/>
                </a:lnTo>
                <a:lnTo>
                  <a:pt x="16014" y="34988"/>
                </a:lnTo>
                <a:lnTo>
                  <a:pt x="18313" y="34391"/>
                </a:lnTo>
                <a:lnTo>
                  <a:pt x="20218" y="34086"/>
                </a:lnTo>
                <a:lnTo>
                  <a:pt x="38527" y="34086"/>
                </a:lnTo>
                <a:lnTo>
                  <a:pt x="37909" y="33274"/>
                </a:lnTo>
                <a:lnTo>
                  <a:pt x="34874" y="31394"/>
                </a:lnTo>
                <a:lnTo>
                  <a:pt x="30962" y="30505"/>
                </a:lnTo>
                <a:lnTo>
                  <a:pt x="33959" y="29121"/>
                </a:lnTo>
                <a:lnTo>
                  <a:pt x="35359" y="27978"/>
                </a:lnTo>
                <a:lnTo>
                  <a:pt x="21717" y="27978"/>
                </a:lnTo>
                <a:lnTo>
                  <a:pt x="16929" y="27889"/>
                </a:lnTo>
                <a:lnTo>
                  <a:pt x="35468" y="27889"/>
                </a:lnTo>
                <a:lnTo>
                  <a:pt x="36245" y="27254"/>
                </a:lnTo>
                <a:lnTo>
                  <a:pt x="39306" y="22580"/>
                </a:lnTo>
                <a:lnTo>
                  <a:pt x="40081" y="19989"/>
                </a:lnTo>
                <a:lnTo>
                  <a:pt x="40037" y="13995"/>
                </a:lnTo>
                <a:lnTo>
                  <a:pt x="39268" y="11315"/>
                </a:lnTo>
                <a:lnTo>
                  <a:pt x="36467" y="6654"/>
                </a:lnTo>
                <a:close/>
              </a:path>
              <a:path w="43814" h="67944">
                <a:moveTo>
                  <a:pt x="24333" y="0"/>
                </a:moveTo>
                <a:lnTo>
                  <a:pt x="15494" y="0"/>
                </a:lnTo>
                <a:lnTo>
                  <a:pt x="11112" y="1498"/>
                </a:lnTo>
                <a:lnTo>
                  <a:pt x="4076" y="7493"/>
                </a:lnTo>
                <a:lnTo>
                  <a:pt x="1828" y="11722"/>
                </a:lnTo>
                <a:lnTo>
                  <a:pt x="838" y="17170"/>
                </a:lnTo>
                <a:lnTo>
                  <a:pt x="8966" y="18656"/>
                </a:lnTo>
                <a:lnTo>
                  <a:pt x="9563" y="14655"/>
                </a:lnTo>
                <a:lnTo>
                  <a:pt x="10909" y="11645"/>
                </a:lnTo>
                <a:lnTo>
                  <a:pt x="15125" y="7658"/>
                </a:lnTo>
                <a:lnTo>
                  <a:pt x="17754" y="6654"/>
                </a:lnTo>
                <a:lnTo>
                  <a:pt x="36467" y="6654"/>
                </a:lnTo>
                <a:lnTo>
                  <a:pt x="36055" y="5969"/>
                </a:lnTo>
                <a:lnTo>
                  <a:pt x="33731" y="3860"/>
                </a:lnTo>
                <a:lnTo>
                  <a:pt x="27647" y="774"/>
                </a:lnTo>
                <a:lnTo>
                  <a:pt x="24333" y="0"/>
                </a:lnTo>
                <a:close/>
              </a:path>
            </a:pathLst>
          </a:custGeom>
          <a:solidFill>
            <a:srgbClr val="37B8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33796" y="1568034"/>
            <a:ext cx="994410" cy="1104900"/>
          </a:xfrm>
          <a:custGeom>
            <a:avLst/>
            <a:gdLst/>
            <a:ahLst/>
            <a:cxnLst/>
            <a:rect l="l" t="t" r="r" b="b"/>
            <a:pathLst>
              <a:path w="994409" h="1104900">
                <a:moveTo>
                  <a:pt x="153924" y="175825"/>
                </a:moveTo>
                <a:lnTo>
                  <a:pt x="112210" y="200118"/>
                </a:lnTo>
                <a:lnTo>
                  <a:pt x="78809" y="220674"/>
                </a:lnTo>
                <a:lnTo>
                  <a:pt x="42271" y="247998"/>
                </a:lnTo>
                <a:lnTo>
                  <a:pt x="14026" y="286286"/>
                </a:lnTo>
                <a:lnTo>
                  <a:pt x="4155" y="323396"/>
                </a:lnTo>
                <a:lnTo>
                  <a:pt x="519" y="373705"/>
                </a:lnTo>
                <a:lnTo>
                  <a:pt x="19" y="417244"/>
                </a:lnTo>
                <a:lnTo>
                  <a:pt x="0" y="442614"/>
                </a:lnTo>
                <a:lnTo>
                  <a:pt x="0" y="661676"/>
                </a:lnTo>
                <a:lnTo>
                  <a:pt x="153" y="709949"/>
                </a:lnTo>
                <a:lnTo>
                  <a:pt x="1231" y="749154"/>
                </a:lnTo>
                <a:lnTo>
                  <a:pt x="6599" y="794462"/>
                </a:lnTo>
                <a:lnTo>
                  <a:pt x="25609" y="838077"/>
                </a:lnTo>
                <a:lnTo>
                  <a:pt x="52795" y="865194"/>
                </a:lnTo>
                <a:lnTo>
                  <a:pt x="94528" y="893518"/>
                </a:lnTo>
                <a:lnTo>
                  <a:pt x="131970" y="915740"/>
                </a:lnTo>
                <a:lnTo>
                  <a:pt x="343103" y="1037812"/>
                </a:lnTo>
                <a:lnTo>
                  <a:pt x="384970" y="1061839"/>
                </a:lnTo>
                <a:lnTo>
                  <a:pt x="419449" y="1080526"/>
                </a:lnTo>
                <a:lnTo>
                  <a:pt x="461355" y="1098547"/>
                </a:lnTo>
                <a:lnTo>
                  <a:pt x="497028" y="1104553"/>
                </a:lnTo>
                <a:lnTo>
                  <a:pt x="508612" y="1103886"/>
                </a:lnTo>
                <a:lnTo>
                  <a:pt x="545671" y="1093875"/>
                </a:lnTo>
                <a:lnTo>
                  <a:pt x="591044" y="1071850"/>
                </a:lnTo>
                <a:lnTo>
                  <a:pt x="628989" y="1050493"/>
                </a:lnTo>
                <a:lnTo>
                  <a:pt x="840130" y="928452"/>
                </a:lnTo>
                <a:lnTo>
                  <a:pt x="881847" y="904162"/>
                </a:lnTo>
                <a:lnTo>
                  <a:pt x="915251" y="883609"/>
                </a:lnTo>
                <a:lnTo>
                  <a:pt x="951792" y="856288"/>
                </a:lnTo>
                <a:lnTo>
                  <a:pt x="980039" y="818002"/>
                </a:lnTo>
                <a:lnTo>
                  <a:pt x="989910" y="780893"/>
                </a:lnTo>
                <a:lnTo>
                  <a:pt x="993547" y="730585"/>
                </a:lnTo>
                <a:lnTo>
                  <a:pt x="994047" y="687046"/>
                </a:lnTo>
                <a:lnTo>
                  <a:pt x="994067" y="661676"/>
                </a:lnTo>
                <a:lnTo>
                  <a:pt x="994067" y="442614"/>
                </a:lnTo>
                <a:lnTo>
                  <a:pt x="993913" y="394341"/>
                </a:lnTo>
                <a:lnTo>
                  <a:pt x="992835" y="355135"/>
                </a:lnTo>
                <a:lnTo>
                  <a:pt x="987467" y="309826"/>
                </a:lnTo>
                <a:lnTo>
                  <a:pt x="968455" y="266210"/>
                </a:lnTo>
                <a:lnTo>
                  <a:pt x="941266" y="239091"/>
                </a:lnTo>
                <a:lnTo>
                  <a:pt x="899530" y="210763"/>
                </a:lnTo>
                <a:lnTo>
                  <a:pt x="862085" y="188539"/>
                </a:lnTo>
                <a:lnTo>
                  <a:pt x="652868" y="67570"/>
                </a:lnTo>
                <a:lnTo>
                  <a:pt x="610479" y="43245"/>
                </a:lnTo>
                <a:lnTo>
                  <a:pt x="575571" y="24325"/>
                </a:lnTo>
                <a:lnTo>
                  <a:pt x="533144" y="6081"/>
                </a:lnTo>
                <a:lnTo>
                  <a:pt x="497028" y="0"/>
                </a:lnTo>
                <a:lnTo>
                  <a:pt x="485302" y="675"/>
                </a:lnTo>
                <a:lnTo>
                  <a:pt x="447785" y="10811"/>
                </a:lnTo>
                <a:lnTo>
                  <a:pt x="401854" y="33109"/>
                </a:lnTo>
                <a:lnTo>
                  <a:pt x="363442" y="54731"/>
                </a:lnTo>
                <a:lnTo>
                  <a:pt x="153924" y="175825"/>
                </a:lnTo>
                <a:close/>
              </a:path>
            </a:pathLst>
          </a:custGeom>
          <a:ln w="24638">
            <a:solidFill>
              <a:srgbClr val="00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97317" y="1830587"/>
            <a:ext cx="356870" cy="357505"/>
          </a:xfrm>
          <a:custGeom>
            <a:avLst/>
            <a:gdLst/>
            <a:ahLst/>
            <a:cxnLst/>
            <a:rect l="l" t="t" r="r" b="b"/>
            <a:pathLst>
              <a:path w="356870" h="357505">
                <a:moveTo>
                  <a:pt x="276556" y="0"/>
                </a:moveTo>
                <a:lnTo>
                  <a:pt x="8331" y="247869"/>
                </a:lnTo>
                <a:lnTo>
                  <a:pt x="0" y="270607"/>
                </a:lnTo>
                <a:lnTo>
                  <a:pt x="851" y="282627"/>
                </a:lnTo>
                <a:lnTo>
                  <a:pt x="59512" y="350020"/>
                </a:lnTo>
                <a:lnTo>
                  <a:pt x="83808" y="357456"/>
                </a:lnTo>
                <a:lnTo>
                  <a:pt x="91570" y="356767"/>
                </a:lnTo>
                <a:lnTo>
                  <a:pt x="103729" y="352653"/>
                </a:lnTo>
                <a:lnTo>
                  <a:pt x="114453" y="344807"/>
                </a:lnTo>
                <a:lnTo>
                  <a:pt x="117270" y="341988"/>
                </a:lnTo>
                <a:lnTo>
                  <a:pt x="86523" y="341988"/>
                </a:lnTo>
                <a:lnTo>
                  <a:pt x="74593" y="340550"/>
                </a:lnTo>
                <a:lnTo>
                  <a:pt x="64084" y="333948"/>
                </a:lnTo>
                <a:lnTo>
                  <a:pt x="19134" y="287753"/>
                </a:lnTo>
                <a:lnTo>
                  <a:pt x="15391" y="276231"/>
                </a:lnTo>
                <a:lnTo>
                  <a:pt x="16828" y="264307"/>
                </a:lnTo>
                <a:lnTo>
                  <a:pt x="23444" y="253786"/>
                </a:lnTo>
                <a:lnTo>
                  <a:pt x="259080" y="18163"/>
                </a:lnTo>
                <a:lnTo>
                  <a:pt x="266091" y="15254"/>
                </a:lnTo>
                <a:lnTo>
                  <a:pt x="306294" y="15254"/>
                </a:lnTo>
                <a:lnTo>
                  <a:pt x="299271" y="8330"/>
                </a:lnTo>
                <a:lnTo>
                  <a:pt x="288392" y="2496"/>
                </a:lnTo>
                <a:lnTo>
                  <a:pt x="276556" y="0"/>
                </a:lnTo>
                <a:close/>
              </a:path>
              <a:path w="356870" h="357505">
                <a:moveTo>
                  <a:pt x="306294" y="15254"/>
                </a:moveTo>
                <a:lnTo>
                  <a:pt x="281000" y="15254"/>
                </a:lnTo>
                <a:lnTo>
                  <a:pt x="288024" y="18163"/>
                </a:lnTo>
                <a:lnTo>
                  <a:pt x="339217" y="69356"/>
                </a:lnTo>
                <a:lnTo>
                  <a:pt x="342138" y="76329"/>
                </a:lnTo>
                <a:lnTo>
                  <a:pt x="342138" y="91238"/>
                </a:lnTo>
                <a:lnTo>
                  <a:pt x="339217" y="98274"/>
                </a:lnTo>
                <a:lnTo>
                  <a:pt x="98037" y="338237"/>
                </a:lnTo>
                <a:lnTo>
                  <a:pt x="86523" y="341988"/>
                </a:lnTo>
                <a:lnTo>
                  <a:pt x="117270" y="341988"/>
                </a:lnTo>
                <a:lnTo>
                  <a:pt x="346400" y="112731"/>
                </a:lnTo>
                <a:lnTo>
                  <a:pt x="352441" y="103677"/>
                </a:lnTo>
                <a:lnTo>
                  <a:pt x="355997" y="91740"/>
                </a:lnTo>
                <a:lnTo>
                  <a:pt x="356791" y="75846"/>
                </a:lnTo>
                <a:lnTo>
                  <a:pt x="352561" y="63674"/>
                </a:lnTo>
                <a:lnTo>
                  <a:pt x="344793" y="53215"/>
                </a:lnTo>
                <a:lnTo>
                  <a:pt x="306294" y="15254"/>
                </a:lnTo>
                <a:close/>
              </a:path>
            </a:pathLst>
          </a:custGeom>
          <a:solidFill>
            <a:srgbClr val="37B8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61027" y="1845715"/>
            <a:ext cx="151130" cy="325120"/>
          </a:xfrm>
          <a:custGeom>
            <a:avLst/>
            <a:gdLst/>
            <a:ahLst/>
            <a:cxnLst/>
            <a:rect l="l" t="t" r="r" b="b"/>
            <a:pathLst>
              <a:path w="151129" h="325119">
                <a:moveTo>
                  <a:pt x="129868" y="15610"/>
                </a:moveTo>
                <a:lnTo>
                  <a:pt x="97374" y="15610"/>
                </a:lnTo>
                <a:lnTo>
                  <a:pt x="109657" y="19531"/>
                </a:lnTo>
                <a:lnTo>
                  <a:pt x="120188" y="27179"/>
                </a:lnTo>
                <a:lnTo>
                  <a:pt x="129970" y="38971"/>
                </a:lnTo>
                <a:lnTo>
                  <a:pt x="134079" y="50522"/>
                </a:lnTo>
                <a:lnTo>
                  <a:pt x="135201" y="65799"/>
                </a:lnTo>
                <a:lnTo>
                  <a:pt x="131308" y="78087"/>
                </a:lnTo>
                <a:lnTo>
                  <a:pt x="123681" y="88621"/>
                </a:lnTo>
                <a:lnTo>
                  <a:pt x="14766" y="197577"/>
                </a:lnTo>
                <a:lnTo>
                  <a:pt x="7276" y="207718"/>
                </a:lnTo>
                <a:lnTo>
                  <a:pt x="2354" y="218950"/>
                </a:lnTo>
                <a:lnTo>
                  <a:pt x="0" y="230823"/>
                </a:lnTo>
                <a:lnTo>
                  <a:pt x="214" y="242887"/>
                </a:lnTo>
                <a:lnTo>
                  <a:pt x="21890" y="281344"/>
                </a:lnTo>
                <a:lnTo>
                  <a:pt x="22614" y="281979"/>
                </a:lnTo>
                <a:lnTo>
                  <a:pt x="66277" y="323940"/>
                </a:lnTo>
                <a:lnTo>
                  <a:pt x="68220" y="324651"/>
                </a:lnTo>
                <a:lnTo>
                  <a:pt x="72119" y="324651"/>
                </a:lnTo>
                <a:lnTo>
                  <a:pt x="74176" y="323838"/>
                </a:lnTo>
                <a:lnTo>
                  <a:pt x="78621" y="319228"/>
                </a:lnTo>
                <a:lnTo>
                  <a:pt x="78532" y="314351"/>
                </a:lnTo>
                <a:lnTo>
                  <a:pt x="75459" y="311443"/>
                </a:lnTo>
                <a:lnTo>
                  <a:pt x="31225" y="268949"/>
                </a:lnTo>
                <a:lnTo>
                  <a:pt x="25256" y="262864"/>
                </a:lnTo>
                <a:lnTo>
                  <a:pt x="18571" y="252338"/>
                </a:lnTo>
                <a:lnTo>
                  <a:pt x="15415" y="240632"/>
                </a:lnTo>
                <a:lnTo>
                  <a:pt x="15788" y="228591"/>
                </a:lnTo>
                <a:lnTo>
                  <a:pt x="19691" y="217063"/>
                </a:lnTo>
                <a:lnTo>
                  <a:pt x="27123" y="206896"/>
                </a:lnTo>
                <a:lnTo>
                  <a:pt x="136037" y="97937"/>
                </a:lnTo>
                <a:lnTo>
                  <a:pt x="143528" y="87782"/>
                </a:lnTo>
                <a:lnTo>
                  <a:pt x="148450" y="76545"/>
                </a:lnTo>
                <a:lnTo>
                  <a:pt x="150804" y="64674"/>
                </a:lnTo>
                <a:lnTo>
                  <a:pt x="150590" y="52615"/>
                </a:lnTo>
                <a:lnTo>
                  <a:pt x="147808" y="40818"/>
                </a:lnTo>
                <a:lnTo>
                  <a:pt x="142458" y="29730"/>
                </a:lnTo>
                <a:lnTo>
                  <a:pt x="134539" y="19800"/>
                </a:lnTo>
                <a:lnTo>
                  <a:pt x="129868" y="15610"/>
                </a:lnTo>
                <a:close/>
              </a:path>
              <a:path w="151129" h="325119">
                <a:moveTo>
                  <a:pt x="85987" y="0"/>
                </a:moveTo>
                <a:lnTo>
                  <a:pt x="73289" y="2669"/>
                </a:lnTo>
                <a:lnTo>
                  <a:pt x="61618" y="8152"/>
                </a:lnTo>
                <a:lnTo>
                  <a:pt x="51367" y="16269"/>
                </a:lnTo>
                <a:lnTo>
                  <a:pt x="49945" y="17755"/>
                </a:lnTo>
                <a:lnTo>
                  <a:pt x="46909" y="20727"/>
                </a:lnTo>
                <a:lnTo>
                  <a:pt x="46909" y="25578"/>
                </a:lnTo>
                <a:lnTo>
                  <a:pt x="49881" y="28614"/>
                </a:lnTo>
                <a:lnTo>
                  <a:pt x="52891" y="31636"/>
                </a:lnTo>
                <a:lnTo>
                  <a:pt x="57768" y="31636"/>
                </a:lnTo>
                <a:lnTo>
                  <a:pt x="60791" y="28614"/>
                </a:lnTo>
                <a:lnTo>
                  <a:pt x="70552" y="20869"/>
                </a:lnTo>
                <a:lnTo>
                  <a:pt x="82101" y="16743"/>
                </a:lnTo>
                <a:lnTo>
                  <a:pt x="97374" y="15610"/>
                </a:lnTo>
                <a:lnTo>
                  <a:pt x="129868" y="15610"/>
                </a:lnTo>
                <a:lnTo>
                  <a:pt x="123939" y="10292"/>
                </a:lnTo>
                <a:lnTo>
                  <a:pt x="113365" y="4548"/>
                </a:lnTo>
                <a:lnTo>
                  <a:pt x="100811" y="1067"/>
                </a:lnTo>
                <a:lnTo>
                  <a:pt x="85987" y="0"/>
                </a:lnTo>
                <a:close/>
              </a:path>
            </a:pathLst>
          </a:custGeom>
          <a:solidFill>
            <a:srgbClr val="4046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10496" y="2143735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48621" y="0"/>
                </a:moveTo>
                <a:lnTo>
                  <a:pt x="6673" y="23922"/>
                </a:lnTo>
                <a:lnTo>
                  <a:pt x="0" y="47110"/>
                </a:lnTo>
                <a:lnTo>
                  <a:pt x="1361" y="59108"/>
                </a:lnTo>
                <a:lnTo>
                  <a:pt x="145933" y="211356"/>
                </a:lnTo>
                <a:lnTo>
                  <a:pt x="170389" y="218345"/>
                </a:lnTo>
                <a:lnTo>
                  <a:pt x="180292" y="217273"/>
                </a:lnTo>
                <a:lnTo>
                  <a:pt x="192356" y="212789"/>
                </a:lnTo>
                <a:lnTo>
                  <a:pt x="203040" y="204806"/>
                </a:lnTo>
                <a:lnTo>
                  <a:pt x="204542" y="202978"/>
                </a:lnTo>
                <a:lnTo>
                  <a:pt x="162146" y="202978"/>
                </a:lnTo>
                <a:lnTo>
                  <a:pt x="154412" y="199739"/>
                </a:lnTo>
                <a:lnTo>
                  <a:pt x="24351" y="69678"/>
                </a:lnTo>
                <a:lnTo>
                  <a:pt x="18497" y="63887"/>
                </a:lnTo>
                <a:lnTo>
                  <a:pt x="15322" y="56153"/>
                </a:lnTo>
                <a:lnTo>
                  <a:pt x="15322" y="39694"/>
                </a:lnTo>
                <a:lnTo>
                  <a:pt x="18497" y="31972"/>
                </a:lnTo>
                <a:lnTo>
                  <a:pt x="31933" y="18548"/>
                </a:lnTo>
                <a:lnTo>
                  <a:pt x="39668" y="15361"/>
                </a:lnTo>
                <a:lnTo>
                  <a:pt x="80646" y="15361"/>
                </a:lnTo>
                <a:lnTo>
                  <a:pt x="71812" y="6652"/>
                </a:lnTo>
                <a:lnTo>
                  <a:pt x="60569" y="1759"/>
                </a:lnTo>
                <a:lnTo>
                  <a:pt x="48621" y="0"/>
                </a:lnTo>
                <a:close/>
              </a:path>
              <a:path w="218440" h="218439">
                <a:moveTo>
                  <a:pt x="80646" y="15361"/>
                </a:moveTo>
                <a:lnTo>
                  <a:pt x="56114" y="15361"/>
                </a:lnTo>
                <a:lnTo>
                  <a:pt x="63848" y="18548"/>
                </a:lnTo>
                <a:lnTo>
                  <a:pt x="199764" y="154438"/>
                </a:lnTo>
                <a:lnTo>
                  <a:pt x="202939" y="162173"/>
                </a:lnTo>
                <a:lnTo>
                  <a:pt x="202939" y="178632"/>
                </a:lnTo>
                <a:lnTo>
                  <a:pt x="199764" y="186366"/>
                </a:lnTo>
                <a:lnTo>
                  <a:pt x="186327" y="199739"/>
                </a:lnTo>
                <a:lnTo>
                  <a:pt x="178593" y="202978"/>
                </a:lnTo>
                <a:lnTo>
                  <a:pt x="204542" y="202978"/>
                </a:lnTo>
                <a:lnTo>
                  <a:pt x="211653" y="194319"/>
                </a:lnTo>
                <a:lnTo>
                  <a:pt x="216549" y="183084"/>
                </a:lnTo>
                <a:lnTo>
                  <a:pt x="218309" y="171145"/>
                </a:lnTo>
                <a:lnTo>
                  <a:pt x="216935" y="159165"/>
                </a:lnTo>
                <a:lnTo>
                  <a:pt x="212425" y="147808"/>
                </a:lnTo>
                <a:lnTo>
                  <a:pt x="204780" y="137738"/>
                </a:lnTo>
                <a:lnTo>
                  <a:pt x="80646" y="15361"/>
                </a:lnTo>
                <a:close/>
              </a:path>
            </a:pathLst>
          </a:custGeom>
          <a:solidFill>
            <a:srgbClr val="4046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37927" y="1999872"/>
            <a:ext cx="91440" cy="154940"/>
          </a:xfrm>
          <a:custGeom>
            <a:avLst/>
            <a:gdLst/>
            <a:ahLst/>
            <a:cxnLst/>
            <a:rect l="l" t="t" r="r" b="b"/>
            <a:pathLst>
              <a:path w="91439" h="154939">
                <a:moveTo>
                  <a:pt x="91312" y="0"/>
                </a:moveTo>
                <a:lnTo>
                  <a:pt x="5092" y="89725"/>
                </a:lnTo>
                <a:lnTo>
                  <a:pt x="355" y="94018"/>
                </a:lnTo>
                <a:lnTo>
                  <a:pt x="0" y="101346"/>
                </a:lnTo>
                <a:lnTo>
                  <a:pt x="47967" y="154381"/>
                </a:lnTo>
                <a:lnTo>
                  <a:pt x="91312" y="0"/>
                </a:lnTo>
                <a:close/>
              </a:path>
            </a:pathLst>
          </a:custGeom>
          <a:solidFill>
            <a:srgbClr val="37B8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59118" y="1568034"/>
            <a:ext cx="994410" cy="1104900"/>
          </a:xfrm>
          <a:custGeom>
            <a:avLst/>
            <a:gdLst/>
            <a:ahLst/>
            <a:cxnLst/>
            <a:rect l="l" t="t" r="r" b="b"/>
            <a:pathLst>
              <a:path w="994409" h="1104900">
                <a:moveTo>
                  <a:pt x="153924" y="175825"/>
                </a:moveTo>
                <a:lnTo>
                  <a:pt x="112210" y="200118"/>
                </a:lnTo>
                <a:lnTo>
                  <a:pt x="78809" y="220674"/>
                </a:lnTo>
                <a:lnTo>
                  <a:pt x="42271" y="247998"/>
                </a:lnTo>
                <a:lnTo>
                  <a:pt x="14026" y="286286"/>
                </a:lnTo>
                <a:lnTo>
                  <a:pt x="4155" y="323396"/>
                </a:lnTo>
                <a:lnTo>
                  <a:pt x="519" y="373705"/>
                </a:lnTo>
                <a:lnTo>
                  <a:pt x="19" y="417244"/>
                </a:lnTo>
                <a:lnTo>
                  <a:pt x="0" y="442614"/>
                </a:lnTo>
                <a:lnTo>
                  <a:pt x="0" y="661676"/>
                </a:lnTo>
                <a:lnTo>
                  <a:pt x="153" y="709949"/>
                </a:lnTo>
                <a:lnTo>
                  <a:pt x="1231" y="749154"/>
                </a:lnTo>
                <a:lnTo>
                  <a:pt x="6599" y="794462"/>
                </a:lnTo>
                <a:lnTo>
                  <a:pt x="25609" y="838077"/>
                </a:lnTo>
                <a:lnTo>
                  <a:pt x="52795" y="865194"/>
                </a:lnTo>
                <a:lnTo>
                  <a:pt x="94528" y="893518"/>
                </a:lnTo>
                <a:lnTo>
                  <a:pt x="131970" y="915740"/>
                </a:lnTo>
                <a:lnTo>
                  <a:pt x="343103" y="1037812"/>
                </a:lnTo>
                <a:lnTo>
                  <a:pt x="384970" y="1061839"/>
                </a:lnTo>
                <a:lnTo>
                  <a:pt x="419449" y="1080526"/>
                </a:lnTo>
                <a:lnTo>
                  <a:pt x="461355" y="1098547"/>
                </a:lnTo>
                <a:lnTo>
                  <a:pt x="497028" y="1104553"/>
                </a:lnTo>
                <a:lnTo>
                  <a:pt x="508612" y="1103886"/>
                </a:lnTo>
                <a:lnTo>
                  <a:pt x="545671" y="1093875"/>
                </a:lnTo>
                <a:lnTo>
                  <a:pt x="591044" y="1071850"/>
                </a:lnTo>
                <a:lnTo>
                  <a:pt x="628989" y="1050493"/>
                </a:lnTo>
                <a:lnTo>
                  <a:pt x="840130" y="928452"/>
                </a:lnTo>
                <a:lnTo>
                  <a:pt x="881847" y="904162"/>
                </a:lnTo>
                <a:lnTo>
                  <a:pt x="915251" y="883609"/>
                </a:lnTo>
                <a:lnTo>
                  <a:pt x="951792" y="856288"/>
                </a:lnTo>
                <a:lnTo>
                  <a:pt x="980039" y="818002"/>
                </a:lnTo>
                <a:lnTo>
                  <a:pt x="989910" y="780893"/>
                </a:lnTo>
                <a:lnTo>
                  <a:pt x="993547" y="730585"/>
                </a:lnTo>
                <a:lnTo>
                  <a:pt x="994047" y="687046"/>
                </a:lnTo>
                <a:lnTo>
                  <a:pt x="994067" y="661676"/>
                </a:lnTo>
                <a:lnTo>
                  <a:pt x="994067" y="442614"/>
                </a:lnTo>
                <a:lnTo>
                  <a:pt x="993913" y="394341"/>
                </a:lnTo>
                <a:lnTo>
                  <a:pt x="992835" y="355135"/>
                </a:lnTo>
                <a:lnTo>
                  <a:pt x="987467" y="309826"/>
                </a:lnTo>
                <a:lnTo>
                  <a:pt x="968455" y="266210"/>
                </a:lnTo>
                <a:lnTo>
                  <a:pt x="941266" y="239091"/>
                </a:lnTo>
                <a:lnTo>
                  <a:pt x="899530" y="210763"/>
                </a:lnTo>
                <a:lnTo>
                  <a:pt x="862085" y="188539"/>
                </a:lnTo>
                <a:lnTo>
                  <a:pt x="652868" y="67570"/>
                </a:lnTo>
                <a:lnTo>
                  <a:pt x="610479" y="43245"/>
                </a:lnTo>
                <a:lnTo>
                  <a:pt x="575571" y="24325"/>
                </a:lnTo>
                <a:lnTo>
                  <a:pt x="533144" y="6081"/>
                </a:lnTo>
                <a:lnTo>
                  <a:pt x="497028" y="0"/>
                </a:lnTo>
                <a:lnTo>
                  <a:pt x="485302" y="675"/>
                </a:lnTo>
                <a:lnTo>
                  <a:pt x="447785" y="10811"/>
                </a:lnTo>
                <a:lnTo>
                  <a:pt x="401854" y="33109"/>
                </a:lnTo>
                <a:lnTo>
                  <a:pt x="363442" y="54731"/>
                </a:lnTo>
                <a:lnTo>
                  <a:pt x="153924" y="175825"/>
                </a:lnTo>
                <a:close/>
              </a:path>
            </a:pathLst>
          </a:custGeom>
          <a:ln w="24638">
            <a:solidFill>
              <a:srgbClr val="00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03213" y="2243280"/>
            <a:ext cx="253365" cy="92710"/>
          </a:xfrm>
          <a:custGeom>
            <a:avLst/>
            <a:gdLst/>
            <a:ahLst/>
            <a:cxnLst/>
            <a:rect l="l" t="t" r="r" b="b"/>
            <a:pathLst>
              <a:path w="253365" h="92710">
                <a:moveTo>
                  <a:pt x="126555" y="0"/>
                </a:moveTo>
                <a:lnTo>
                  <a:pt x="212382" y="0"/>
                </a:lnTo>
                <a:lnTo>
                  <a:pt x="211184" y="14564"/>
                </a:lnTo>
                <a:lnTo>
                  <a:pt x="211339" y="24438"/>
                </a:lnTo>
                <a:lnTo>
                  <a:pt x="223290" y="61975"/>
                </a:lnTo>
                <a:lnTo>
                  <a:pt x="253111" y="86398"/>
                </a:lnTo>
                <a:lnTo>
                  <a:pt x="250761" y="92456"/>
                </a:lnTo>
                <a:lnTo>
                  <a:pt x="244741" y="92456"/>
                </a:lnTo>
                <a:lnTo>
                  <a:pt x="8369" y="92456"/>
                </a:lnTo>
                <a:lnTo>
                  <a:pt x="2336" y="92456"/>
                </a:lnTo>
                <a:lnTo>
                  <a:pt x="0" y="86398"/>
                </a:lnTo>
                <a:lnTo>
                  <a:pt x="33812" y="56480"/>
                </a:lnTo>
                <a:lnTo>
                  <a:pt x="41162" y="11011"/>
                </a:lnTo>
                <a:lnTo>
                  <a:pt x="40850" y="1631"/>
                </a:lnTo>
                <a:lnTo>
                  <a:pt x="126555" y="0"/>
                </a:lnTo>
                <a:close/>
              </a:path>
            </a:pathLst>
          </a:custGeom>
          <a:ln w="14541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424028" y="2202247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11480" y="5740"/>
                </a:moveTo>
                <a:lnTo>
                  <a:pt x="11480" y="8877"/>
                </a:lnTo>
                <a:lnTo>
                  <a:pt x="8915" y="11468"/>
                </a:lnTo>
                <a:lnTo>
                  <a:pt x="5740" y="11468"/>
                </a:lnTo>
                <a:lnTo>
                  <a:pt x="2565" y="11468"/>
                </a:lnTo>
                <a:lnTo>
                  <a:pt x="0" y="8877"/>
                </a:lnTo>
                <a:lnTo>
                  <a:pt x="0" y="5740"/>
                </a:lnTo>
                <a:lnTo>
                  <a:pt x="0" y="2539"/>
                </a:lnTo>
                <a:lnTo>
                  <a:pt x="2565" y="0"/>
                </a:lnTo>
                <a:lnTo>
                  <a:pt x="5740" y="0"/>
                </a:lnTo>
                <a:lnTo>
                  <a:pt x="8915" y="0"/>
                </a:lnTo>
                <a:lnTo>
                  <a:pt x="11480" y="2539"/>
                </a:lnTo>
                <a:lnTo>
                  <a:pt x="11480" y="5740"/>
                </a:lnTo>
                <a:close/>
              </a:path>
            </a:pathLst>
          </a:custGeom>
          <a:ln w="14541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35484" y="2172630"/>
            <a:ext cx="487045" cy="71120"/>
          </a:xfrm>
          <a:custGeom>
            <a:avLst/>
            <a:gdLst/>
            <a:ahLst/>
            <a:cxnLst/>
            <a:rect l="l" t="t" r="r" b="b"/>
            <a:pathLst>
              <a:path w="487045" h="71119">
                <a:moveTo>
                  <a:pt x="486943" y="70650"/>
                </a:moveTo>
                <a:lnTo>
                  <a:pt x="29032" y="70650"/>
                </a:lnTo>
                <a:lnTo>
                  <a:pt x="15319" y="67214"/>
                </a:lnTo>
                <a:lnTo>
                  <a:pt x="5116" y="58085"/>
                </a:lnTo>
                <a:lnTo>
                  <a:pt x="197" y="45033"/>
                </a:lnTo>
                <a:lnTo>
                  <a:pt x="0" y="0"/>
                </a:lnTo>
                <a:lnTo>
                  <a:pt x="113830" y="0"/>
                </a:lnTo>
              </a:path>
            </a:pathLst>
          </a:custGeom>
          <a:ln w="14541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35484" y="1841605"/>
            <a:ext cx="588645" cy="331470"/>
          </a:xfrm>
          <a:custGeom>
            <a:avLst/>
            <a:gdLst/>
            <a:ahLst/>
            <a:cxnLst/>
            <a:rect l="l" t="t" r="r" b="b"/>
            <a:pathLst>
              <a:path w="588645" h="331469">
                <a:moveTo>
                  <a:pt x="487095" y="331025"/>
                </a:moveTo>
                <a:lnTo>
                  <a:pt x="0" y="331025"/>
                </a:lnTo>
                <a:lnTo>
                  <a:pt x="0" y="31445"/>
                </a:lnTo>
                <a:lnTo>
                  <a:pt x="3194" y="17618"/>
                </a:lnTo>
                <a:lnTo>
                  <a:pt x="11771" y="6916"/>
                </a:lnTo>
                <a:lnTo>
                  <a:pt x="24221" y="837"/>
                </a:lnTo>
                <a:lnTo>
                  <a:pt x="557085" y="0"/>
                </a:lnTo>
                <a:lnTo>
                  <a:pt x="570917" y="3186"/>
                </a:lnTo>
                <a:lnTo>
                  <a:pt x="581633" y="11746"/>
                </a:lnTo>
                <a:lnTo>
                  <a:pt x="587726" y="24184"/>
                </a:lnTo>
                <a:lnTo>
                  <a:pt x="588568" y="172999"/>
                </a:lnTo>
              </a:path>
            </a:pathLst>
          </a:custGeom>
          <a:ln w="14541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47205" y="2272567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153682" y="0"/>
                </a:moveTo>
                <a:lnTo>
                  <a:pt x="0" y="0"/>
                </a:lnTo>
              </a:path>
            </a:pathLst>
          </a:custGeom>
          <a:ln w="14541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627913" y="2019214"/>
            <a:ext cx="192405" cy="316865"/>
          </a:xfrm>
          <a:custGeom>
            <a:avLst/>
            <a:gdLst/>
            <a:ahLst/>
            <a:cxnLst/>
            <a:rect l="l" t="t" r="r" b="b"/>
            <a:pathLst>
              <a:path w="192404" h="316864">
                <a:moveTo>
                  <a:pt x="177507" y="316522"/>
                </a:moveTo>
                <a:lnTo>
                  <a:pt x="14757" y="316522"/>
                </a:lnTo>
                <a:lnTo>
                  <a:pt x="6616" y="316522"/>
                </a:lnTo>
                <a:lnTo>
                  <a:pt x="0" y="309930"/>
                </a:lnTo>
                <a:lnTo>
                  <a:pt x="0" y="301802"/>
                </a:lnTo>
                <a:lnTo>
                  <a:pt x="0" y="14719"/>
                </a:lnTo>
                <a:lnTo>
                  <a:pt x="0" y="6603"/>
                </a:lnTo>
                <a:lnTo>
                  <a:pt x="6616" y="0"/>
                </a:lnTo>
                <a:lnTo>
                  <a:pt x="14757" y="0"/>
                </a:lnTo>
                <a:lnTo>
                  <a:pt x="177507" y="0"/>
                </a:lnTo>
                <a:lnTo>
                  <a:pt x="185661" y="0"/>
                </a:lnTo>
                <a:lnTo>
                  <a:pt x="192265" y="6603"/>
                </a:lnTo>
                <a:lnTo>
                  <a:pt x="192265" y="14719"/>
                </a:lnTo>
                <a:lnTo>
                  <a:pt x="192265" y="301802"/>
                </a:lnTo>
                <a:lnTo>
                  <a:pt x="192265" y="309930"/>
                </a:lnTo>
                <a:lnTo>
                  <a:pt x="185661" y="316522"/>
                </a:lnTo>
                <a:lnTo>
                  <a:pt x="177507" y="316522"/>
                </a:lnTo>
                <a:close/>
              </a:path>
            </a:pathLst>
          </a:custGeom>
          <a:ln w="14541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718922" y="229931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248" y="5143"/>
                </a:moveTo>
                <a:lnTo>
                  <a:pt x="10248" y="2273"/>
                </a:lnTo>
                <a:lnTo>
                  <a:pt x="7950" y="0"/>
                </a:lnTo>
                <a:lnTo>
                  <a:pt x="5130" y="0"/>
                </a:lnTo>
                <a:lnTo>
                  <a:pt x="2298" y="0"/>
                </a:lnTo>
                <a:lnTo>
                  <a:pt x="0" y="2273"/>
                </a:lnTo>
                <a:lnTo>
                  <a:pt x="0" y="5143"/>
                </a:lnTo>
                <a:lnTo>
                  <a:pt x="0" y="7950"/>
                </a:lnTo>
                <a:lnTo>
                  <a:pt x="2298" y="10223"/>
                </a:lnTo>
                <a:lnTo>
                  <a:pt x="5130" y="10223"/>
                </a:lnTo>
                <a:lnTo>
                  <a:pt x="7950" y="10223"/>
                </a:lnTo>
                <a:lnTo>
                  <a:pt x="10248" y="7950"/>
                </a:lnTo>
                <a:lnTo>
                  <a:pt x="10248" y="5143"/>
                </a:lnTo>
                <a:close/>
              </a:path>
            </a:pathLst>
          </a:custGeom>
          <a:ln w="14541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05002" y="205120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14541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660400" y="2089642"/>
            <a:ext cx="114935" cy="153670"/>
          </a:xfrm>
          <a:custGeom>
            <a:avLst/>
            <a:gdLst/>
            <a:ahLst/>
            <a:cxnLst/>
            <a:rect l="l" t="t" r="r" b="b"/>
            <a:pathLst>
              <a:path w="114934" h="153669">
                <a:moveTo>
                  <a:pt x="0" y="0"/>
                </a:moveTo>
                <a:lnTo>
                  <a:pt x="0" y="153644"/>
                </a:lnTo>
                <a:lnTo>
                  <a:pt x="5219" y="128625"/>
                </a:lnTo>
                <a:lnTo>
                  <a:pt x="8546" y="115395"/>
                </a:lnTo>
                <a:lnTo>
                  <a:pt x="24402" y="78512"/>
                </a:lnTo>
                <a:lnTo>
                  <a:pt x="48164" y="46800"/>
                </a:lnTo>
                <a:lnTo>
                  <a:pt x="78662" y="21497"/>
                </a:lnTo>
                <a:lnTo>
                  <a:pt x="114726" y="3842"/>
                </a:lnTo>
                <a:lnTo>
                  <a:pt x="0" y="0"/>
                </a:lnTo>
                <a:close/>
              </a:path>
            </a:pathLst>
          </a:custGeom>
          <a:solidFill>
            <a:srgbClr val="EC68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321617" y="1936326"/>
            <a:ext cx="212725" cy="112395"/>
          </a:xfrm>
          <a:custGeom>
            <a:avLst/>
            <a:gdLst/>
            <a:ahLst/>
            <a:cxnLst/>
            <a:rect l="l" t="t" r="r" b="b"/>
            <a:pathLst>
              <a:path w="212725" h="112394">
                <a:moveTo>
                  <a:pt x="153441" y="0"/>
                </a:moveTo>
                <a:lnTo>
                  <a:pt x="0" y="0"/>
                </a:lnTo>
                <a:lnTo>
                  <a:pt x="36448" y="111861"/>
                </a:lnTo>
                <a:lnTo>
                  <a:pt x="117449" y="111836"/>
                </a:lnTo>
                <a:lnTo>
                  <a:pt x="198437" y="111836"/>
                </a:lnTo>
                <a:lnTo>
                  <a:pt x="212255" y="69392"/>
                </a:lnTo>
              </a:path>
            </a:pathLst>
          </a:custGeom>
          <a:ln w="14541">
            <a:solidFill>
              <a:srgbClr val="37B8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281054" y="1899230"/>
            <a:ext cx="40640" cy="37465"/>
          </a:xfrm>
          <a:custGeom>
            <a:avLst/>
            <a:gdLst/>
            <a:ahLst/>
            <a:cxnLst/>
            <a:rect l="l" t="t" r="r" b="b"/>
            <a:pathLst>
              <a:path w="40640" h="37464">
                <a:moveTo>
                  <a:pt x="40563" y="37096"/>
                </a:moveTo>
                <a:lnTo>
                  <a:pt x="31724" y="13804"/>
                </a:lnTo>
                <a:lnTo>
                  <a:pt x="28536" y="5499"/>
                </a:lnTo>
                <a:lnTo>
                  <a:pt x="20573" y="0"/>
                </a:lnTo>
                <a:lnTo>
                  <a:pt x="11671" y="0"/>
                </a:lnTo>
                <a:lnTo>
                  <a:pt x="0" y="0"/>
                </a:lnTo>
              </a:path>
            </a:pathLst>
          </a:custGeom>
          <a:ln w="14541">
            <a:solidFill>
              <a:srgbClr val="37B8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378056" y="209445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35293" y="17652"/>
                </a:moveTo>
                <a:lnTo>
                  <a:pt x="35293" y="27406"/>
                </a:lnTo>
                <a:lnTo>
                  <a:pt x="27381" y="35305"/>
                </a:lnTo>
                <a:lnTo>
                  <a:pt x="17627" y="35305"/>
                </a:lnTo>
                <a:lnTo>
                  <a:pt x="7912" y="35305"/>
                </a:lnTo>
                <a:lnTo>
                  <a:pt x="0" y="27406"/>
                </a:lnTo>
                <a:lnTo>
                  <a:pt x="0" y="17652"/>
                </a:lnTo>
                <a:lnTo>
                  <a:pt x="0" y="7899"/>
                </a:lnTo>
                <a:lnTo>
                  <a:pt x="7912" y="0"/>
                </a:lnTo>
                <a:lnTo>
                  <a:pt x="17627" y="0"/>
                </a:lnTo>
                <a:lnTo>
                  <a:pt x="27381" y="0"/>
                </a:lnTo>
                <a:lnTo>
                  <a:pt x="35293" y="7899"/>
                </a:lnTo>
                <a:lnTo>
                  <a:pt x="35293" y="17652"/>
                </a:lnTo>
                <a:close/>
              </a:path>
            </a:pathLst>
          </a:custGeom>
          <a:ln w="14541">
            <a:solidFill>
              <a:srgbClr val="37B8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64708" y="209445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35369" y="17652"/>
                </a:moveTo>
                <a:lnTo>
                  <a:pt x="35369" y="27406"/>
                </a:lnTo>
                <a:lnTo>
                  <a:pt x="27444" y="35305"/>
                </a:lnTo>
                <a:lnTo>
                  <a:pt x="17691" y="35305"/>
                </a:lnTo>
                <a:lnTo>
                  <a:pt x="7924" y="35305"/>
                </a:lnTo>
                <a:lnTo>
                  <a:pt x="0" y="27406"/>
                </a:lnTo>
                <a:lnTo>
                  <a:pt x="0" y="17652"/>
                </a:lnTo>
                <a:lnTo>
                  <a:pt x="0" y="7899"/>
                </a:lnTo>
                <a:lnTo>
                  <a:pt x="7924" y="0"/>
                </a:lnTo>
                <a:lnTo>
                  <a:pt x="17691" y="0"/>
                </a:lnTo>
                <a:lnTo>
                  <a:pt x="27444" y="0"/>
                </a:lnTo>
                <a:lnTo>
                  <a:pt x="35369" y="7899"/>
                </a:lnTo>
                <a:lnTo>
                  <a:pt x="35369" y="17652"/>
                </a:lnTo>
                <a:close/>
              </a:path>
            </a:pathLst>
          </a:custGeom>
          <a:ln w="14541">
            <a:solidFill>
              <a:srgbClr val="37B8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73027" y="2072610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2016" y="0"/>
                </a:lnTo>
              </a:path>
            </a:pathLst>
          </a:custGeom>
          <a:ln w="14541">
            <a:solidFill>
              <a:srgbClr val="37B8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90019" y="1902416"/>
            <a:ext cx="88265" cy="86360"/>
          </a:xfrm>
          <a:custGeom>
            <a:avLst/>
            <a:gdLst/>
            <a:ahLst/>
            <a:cxnLst/>
            <a:rect l="l" t="t" r="r" b="b"/>
            <a:pathLst>
              <a:path w="88265" h="86360">
                <a:moveTo>
                  <a:pt x="0" y="43778"/>
                </a:moveTo>
                <a:lnTo>
                  <a:pt x="2309" y="57950"/>
                </a:lnTo>
                <a:lnTo>
                  <a:pt x="8734" y="70240"/>
                </a:lnTo>
                <a:lnTo>
                  <a:pt x="18521" y="79895"/>
                </a:lnTo>
                <a:lnTo>
                  <a:pt x="30915" y="86165"/>
                </a:lnTo>
                <a:lnTo>
                  <a:pt x="48849" y="85423"/>
                </a:lnTo>
                <a:lnTo>
                  <a:pt x="63550" y="81356"/>
                </a:lnTo>
                <a:lnTo>
                  <a:pt x="74971" y="74481"/>
                </a:lnTo>
                <a:lnTo>
                  <a:pt x="83062" y="65313"/>
                </a:lnTo>
                <a:lnTo>
                  <a:pt x="87775" y="54370"/>
                </a:lnTo>
                <a:lnTo>
                  <a:pt x="86565" y="37127"/>
                </a:lnTo>
                <a:lnTo>
                  <a:pt x="81908" y="22911"/>
                </a:lnTo>
                <a:lnTo>
                  <a:pt x="74359" y="11880"/>
                </a:lnTo>
                <a:lnTo>
                  <a:pt x="64473" y="4190"/>
                </a:lnTo>
                <a:lnTo>
                  <a:pt x="52806" y="0"/>
                </a:lnTo>
                <a:lnTo>
                  <a:pt x="36164" y="1549"/>
                </a:lnTo>
                <a:lnTo>
                  <a:pt x="4231" y="25184"/>
                </a:lnTo>
                <a:lnTo>
                  <a:pt x="0" y="43778"/>
                </a:lnTo>
                <a:close/>
              </a:path>
            </a:pathLst>
          </a:custGeom>
          <a:ln w="14541">
            <a:solidFill>
              <a:srgbClr val="37B8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515495" y="1931945"/>
            <a:ext cx="40005" cy="30480"/>
          </a:xfrm>
          <a:custGeom>
            <a:avLst/>
            <a:gdLst/>
            <a:ahLst/>
            <a:cxnLst/>
            <a:rect l="l" t="t" r="r" b="b"/>
            <a:pathLst>
              <a:path w="40004" h="30480">
                <a:moveTo>
                  <a:pt x="0" y="16560"/>
                </a:moveTo>
                <a:lnTo>
                  <a:pt x="15189" y="30137"/>
                </a:lnTo>
                <a:lnTo>
                  <a:pt x="39865" y="0"/>
                </a:lnTo>
              </a:path>
            </a:pathLst>
          </a:custGeom>
          <a:ln w="14541">
            <a:solidFill>
              <a:srgbClr val="37B8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747173" y="1031818"/>
            <a:ext cx="119824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8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8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УПК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550214" y="3397190"/>
            <a:ext cx="7530286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8825" marR="757555" algn="ctr">
              <a:lnSpc>
                <a:spcPct val="100000"/>
              </a:lnSpc>
            </a:pP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обранны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14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</a:t>
            </a:r>
            <a:r>
              <a:rPr sz="1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оро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sz="1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лектронны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14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площадо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223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денны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аспо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ение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ьс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57" name="object 57"/>
          <p:cNvSpPr/>
          <p:nvPr/>
        </p:nvSpPr>
        <p:spPr>
          <a:xfrm>
            <a:off x="650168" y="1377002"/>
            <a:ext cx="9446895" cy="0"/>
          </a:xfrm>
          <a:custGeom>
            <a:avLst/>
            <a:gdLst/>
            <a:ahLst/>
            <a:cxnLst/>
            <a:rect l="l" t="t" r="r" b="b"/>
            <a:pathLst>
              <a:path w="9446895">
                <a:moveTo>
                  <a:pt x="0" y="0"/>
                </a:moveTo>
                <a:lnTo>
                  <a:pt x="9446742" y="0"/>
                </a:lnTo>
              </a:path>
            </a:pathLst>
          </a:custGeom>
          <a:ln w="12700">
            <a:solidFill>
              <a:srgbClr val="0083C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2000" y="13770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115994" y="13770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50168" y="3122774"/>
            <a:ext cx="9446895" cy="0"/>
          </a:xfrm>
          <a:custGeom>
            <a:avLst/>
            <a:gdLst/>
            <a:ahLst/>
            <a:cxnLst/>
            <a:rect l="l" t="t" r="r" b="b"/>
            <a:pathLst>
              <a:path w="9446895">
                <a:moveTo>
                  <a:pt x="0" y="0"/>
                </a:moveTo>
                <a:lnTo>
                  <a:pt x="9446742" y="0"/>
                </a:lnTo>
              </a:path>
            </a:pathLst>
          </a:custGeom>
          <a:ln w="12700">
            <a:solidFill>
              <a:srgbClr val="0083C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12000" y="31227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115994" y="31227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26182" y="507335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44297" y="0"/>
                </a:moveTo>
                <a:lnTo>
                  <a:pt x="0" y="44310"/>
                </a:lnTo>
              </a:path>
            </a:pathLst>
          </a:custGeom>
          <a:ln w="9334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61145" y="500866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310"/>
                </a:moveTo>
                <a:lnTo>
                  <a:pt x="44335" y="0"/>
                </a:lnTo>
              </a:path>
            </a:pathLst>
          </a:custGeom>
          <a:ln w="9334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04499" y="5235695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5">
                <a:moveTo>
                  <a:pt x="0" y="0"/>
                </a:moveTo>
                <a:lnTo>
                  <a:pt x="135246" y="0"/>
                </a:lnTo>
              </a:path>
            </a:pathLst>
          </a:custGeom>
          <a:ln w="9334">
            <a:solidFill>
              <a:srgbClr val="37B8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22733" y="4911387"/>
            <a:ext cx="210820" cy="104775"/>
          </a:xfrm>
          <a:custGeom>
            <a:avLst/>
            <a:gdLst/>
            <a:ahLst/>
            <a:cxnLst/>
            <a:rect l="l" t="t" r="r" b="b"/>
            <a:pathLst>
              <a:path w="210819" h="104775">
                <a:moveTo>
                  <a:pt x="0" y="104669"/>
                </a:moveTo>
                <a:lnTo>
                  <a:pt x="8678" y="62793"/>
                </a:lnTo>
                <a:lnTo>
                  <a:pt x="32264" y="28897"/>
                </a:lnTo>
                <a:lnTo>
                  <a:pt x="67085" y="6612"/>
                </a:lnTo>
                <a:lnTo>
                  <a:pt x="94726" y="0"/>
                </a:lnTo>
                <a:lnTo>
                  <a:pt x="110964" y="793"/>
                </a:lnTo>
                <a:lnTo>
                  <a:pt x="153775" y="13262"/>
                </a:lnTo>
                <a:lnTo>
                  <a:pt x="186015" y="38411"/>
                </a:lnTo>
                <a:lnTo>
                  <a:pt x="205476" y="73089"/>
                </a:lnTo>
                <a:lnTo>
                  <a:pt x="208742" y="86221"/>
                </a:lnTo>
                <a:lnTo>
                  <a:pt x="210262" y="99944"/>
                </a:lnTo>
              </a:path>
            </a:pathLst>
          </a:custGeom>
          <a:ln w="9335">
            <a:solidFill>
              <a:srgbClr val="EC68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55EA2B79-2402-410A-910D-7AFB1933C1F2}"/>
              </a:ext>
            </a:extLst>
          </p:cNvPr>
          <p:cNvGrpSpPr/>
          <p:nvPr/>
        </p:nvGrpSpPr>
        <p:grpSpPr>
          <a:xfrm>
            <a:off x="600940" y="4136724"/>
            <a:ext cx="9490710" cy="1800493"/>
            <a:chOff x="600940" y="4136724"/>
            <a:chExt cx="9490710" cy="1800493"/>
          </a:xfrm>
        </p:grpSpPr>
        <p:sp>
          <p:nvSpPr>
            <p:cNvPr id="56" name="object 56"/>
            <p:cNvSpPr txBox="1"/>
            <p:nvPr/>
          </p:nvSpPr>
          <p:spPr>
            <a:xfrm>
              <a:off x="600940" y="4136724"/>
              <a:ext cx="9490710" cy="1800493"/>
            </a:xfrm>
            <a:prstGeom prst="rect">
              <a:avLst/>
            </a:prstGeom>
            <a:ln w="12699">
              <a:solidFill>
                <a:srgbClr val="0083C3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1378585" indent="-228600">
                <a:lnSpc>
                  <a:spcPct val="100000"/>
                </a:lnSpc>
                <a:buFont typeface="Circe"/>
                <a:buChar char="•"/>
                <a:tabLst>
                  <a:tab pos="1379220" algn="l"/>
                </a:tabLst>
              </a:pPr>
              <a:endParaRPr lang="ru-RU" sz="1200" spc="-10" dirty="0">
                <a:latin typeface="Circe"/>
                <a:cs typeface="Circe"/>
              </a:endParaRPr>
            </a:p>
            <a:p>
              <a:pPr marL="1378585" indent="-228600">
                <a:lnSpc>
                  <a:spcPct val="100000"/>
                </a:lnSpc>
                <a:buFont typeface="Circe"/>
                <a:buChar char="•"/>
                <a:tabLst>
                  <a:tab pos="1379220" algn="l"/>
                </a:tabLst>
              </a:pPr>
              <a:endParaRPr lang="ru-RU" sz="1200" spc="-10" dirty="0">
                <a:latin typeface="Circe"/>
                <a:cs typeface="Circe"/>
              </a:endParaRPr>
            </a:p>
            <a:p>
              <a:pPr marL="1378585" indent="-228600">
                <a:lnSpc>
                  <a:spcPct val="100000"/>
                </a:lnSpc>
                <a:buFont typeface="Circe"/>
                <a:buChar char="•"/>
                <a:tabLst>
                  <a:tab pos="1379220" algn="l"/>
                </a:tabLst>
              </a:pPr>
              <a:endParaRPr lang="ru-RU" sz="1200" spc="-10" dirty="0">
                <a:latin typeface="Circe"/>
                <a:cs typeface="Circe"/>
              </a:endParaRPr>
            </a:p>
            <a:p>
              <a:pPr marL="1378585" indent="-228600">
                <a:lnSpc>
                  <a:spcPct val="100000"/>
                </a:lnSpc>
                <a:buFont typeface="Circe"/>
                <a:buChar char="•"/>
                <a:tabLst>
                  <a:tab pos="1379220" algn="l"/>
                </a:tabLst>
              </a:pPr>
              <a:endParaRPr lang="ru-RU" sz="1200" spc="-10" dirty="0">
                <a:latin typeface="Circe"/>
                <a:cs typeface="Circe"/>
              </a:endParaRPr>
            </a:p>
            <a:p>
              <a:pPr marL="1378585" indent="-228600">
                <a:lnSpc>
                  <a:spcPct val="100000"/>
                </a:lnSpc>
                <a:buFont typeface="Circe"/>
                <a:buChar char="•"/>
                <a:tabLst>
                  <a:tab pos="1379220" algn="l"/>
                </a:tabLst>
              </a:pP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Площадк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sz="14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sz="14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400" spc="-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sz="1400" spc="-2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sz="1400" spc="-4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дар</a:t>
              </a:r>
              <a:r>
                <a:rPr sz="14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твенны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r>
                <a:rPr sz="14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sz="14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400" spc="-4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орпоративны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r>
                <a:rPr sz="14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</a:t>
              </a:r>
              <a:r>
                <a:rPr sz="1400" spc="-2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упкам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sz="1400" spc="-7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sz="14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400" spc="-2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sz="14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№61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  <a:p>
              <a:pPr marL="1378585" indent="-228600">
                <a:lnSpc>
                  <a:spcPct val="100000"/>
                </a:lnSpc>
                <a:spcBef>
                  <a:spcPts val="565"/>
                </a:spcBef>
                <a:buFont typeface="Circe"/>
                <a:buChar char="•"/>
                <a:tabLst>
                  <a:tab pos="1379220" algn="l"/>
                </a:tabLst>
              </a:pP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Площадк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sz="14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sz="14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</a:t>
              </a:r>
              <a:r>
                <a:rPr sz="1400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</a:t>
              </a:r>
              <a:r>
                <a:rPr sz="1400" spc="-4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sz="14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400" spc="-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sz="1400" spc="-2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sz="1400" spc="-4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дар</a:t>
              </a:r>
              <a:r>
                <a:rPr sz="14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твенно</a:t>
              </a:r>
              <a:r>
                <a:rPr sz="1400" spc="-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sz="1400" spc="-7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400" spc="-4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орпоративно</a:t>
              </a:r>
              <a:r>
                <a:rPr sz="1400" spc="-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sz="1400" spc="-7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бан</a:t>
              </a:r>
              <a:r>
                <a:rPr sz="1400" spc="-4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овс</a:t>
              </a:r>
              <a:r>
                <a:rPr sz="1400" spc="-4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sz="1400" spc="-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sz="1400" spc="-7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</a:t>
              </a:r>
              <a:r>
                <a:rPr sz="1400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лемно</a:t>
              </a:r>
              <a:r>
                <a:rPr sz="1400" spc="-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sz="14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sz="14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ча</a:t>
              </a:r>
              <a:r>
                <a:rPr sz="14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тно</a:t>
              </a:r>
              <a:r>
                <a:rPr sz="1400" spc="-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sz="14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имущ</a:t>
              </a:r>
              <a:r>
                <a:rPr sz="14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ес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тв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</a:p>
            <a:p>
              <a:pPr marL="1378585" indent="-228600">
                <a:lnSpc>
                  <a:spcPct val="100000"/>
                </a:lnSpc>
                <a:spcBef>
                  <a:spcPts val="565"/>
                </a:spcBef>
                <a:buFont typeface="Circe"/>
                <a:buChar char="•"/>
                <a:tabLst>
                  <a:tab pos="1379220" algn="l"/>
                </a:tabLst>
              </a:pP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</a:t>
              </a:r>
              <a:r>
                <a:rPr sz="14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sz="1400" spc="-4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сиональны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й</a:t>
              </a:r>
              <a:r>
                <a:rPr sz="14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400" spc="-4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он</a:t>
              </a:r>
              <a:r>
                <a:rPr sz="1400" spc="-2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sz="1400" spc="-4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</a:t>
              </a:r>
              <a:r>
                <a:rPr sz="1400" spc="-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ь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тан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r>
                <a:rPr sz="14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sz="14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аукционно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й</a:t>
              </a:r>
              <a:r>
                <a:rPr sz="14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</a:t>
              </a:r>
              <a:r>
                <a:rPr sz="1400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</a:t>
              </a:r>
              <a:r>
                <a:rPr sz="1400" spc="-4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sz="14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имущ</a:t>
              </a:r>
              <a:r>
                <a:rPr sz="14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ес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тва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sz="1400" spc="-7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sz="14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sz="14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400" spc="-4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опров</a:t>
              </a:r>
              <a:r>
                <a:rPr sz="1400" spc="-4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sz="14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дени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ю</a:t>
              </a:r>
              <a:r>
                <a:rPr sz="14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400" spc="-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</a:t>
              </a:r>
              <a:r>
                <a:rPr sz="1400" spc="-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378585" indent="-228600">
                <a:lnSpc>
                  <a:spcPct val="100000"/>
                </a:lnSpc>
                <a:spcBef>
                  <a:spcPts val="565"/>
                </a:spcBef>
                <a:buFont typeface="Circe"/>
                <a:buChar char="•"/>
                <a:tabLst>
                  <a:tab pos="1379220" algn="l"/>
                </a:tabLst>
              </a:pPr>
              <a:endParaRPr lang="ru-RU" sz="1200" dirty="0">
                <a:latin typeface="Circe"/>
                <a:cs typeface="Circe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1118822" y="5048028"/>
              <a:ext cx="112395" cy="112395"/>
            </a:xfrm>
            <a:custGeom>
              <a:avLst/>
              <a:gdLst/>
              <a:ahLst/>
              <a:cxnLst/>
              <a:rect l="l" t="t" r="r" b="b"/>
              <a:pathLst>
                <a:path w="112394" h="112395">
                  <a:moveTo>
                    <a:pt x="42323" y="4943"/>
                  </a:moveTo>
                  <a:lnTo>
                    <a:pt x="31161" y="0"/>
                  </a:lnTo>
                  <a:lnTo>
                    <a:pt x="19175" y="515"/>
                  </a:lnTo>
                  <a:lnTo>
                    <a:pt x="8384" y="6485"/>
                  </a:lnTo>
                  <a:lnTo>
                    <a:pt x="1452" y="17284"/>
                  </a:lnTo>
                  <a:lnTo>
                    <a:pt x="0" y="29147"/>
                  </a:lnTo>
                  <a:lnTo>
                    <a:pt x="3900" y="40348"/>
                  </a:lnTo>
                  <a:lnTo>
                    <a:pt x="67291" y="104587"/>
                  </a:lnTo>
                  <a:lnTo>
                    <a:pt x="77841" y="111082"/>
                  </a:lnTo>
                  <a:lnTo>
                    <a:pt x="89786" y="112114"/>
                  </a:lnTo>
                  <a:lnTo>
                    <a:pt x="101116" y="107682"/>
                  </a:lnTo>
                  <a:lnTo>
                    <a:pt x="109461" y="96332"/>
                  </a:lnTo>
                  <a:lnTo>
                    <a:pt x="112172" y="84669"/>
                  </a:lnTo>
                  <a:lnTo>
                    <a:pt x="109679" y="73827"/>
                  </a:lnTo>
                  <a:lnTo>
                    <a:pt x="73349" y="35588"/>
                  </a:lnTo>
                </a:path>
              </a:pathLst>
            </a:custGeom>
            <a:ln w="9334">
              <a:solidFill>
                <a:srgbClr val="4046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251557" y="5098882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22237" y="0"/>
                  </a:moveTo>
                  <a:lnTo>
                    <a:pt x="130619" y="108394"/>
                  </a:lnTo>
                  <a:lnTo>
                    <a:pt x="136740" y="114554"/>
                  </a:lnTo>
                  <a:lnTo>
                    <a:pt x="136740" y="124485"/>
                  </a:lnTo>
                  <a:lnTo>
                    <a:pt x="130619" y="130619"/>
                  </a:lnTo>
                  <a:lnTo>
                    <a:pt x="124485" y="136753"/>
                  </a:lnTo>
                  <a:lnTo>
                    <a:pt x="114553" y="136753"/>
                  </a:lnTo>
                  <a:lnTo>
                    <a:pt x="108394" y="130619"/>
                  </a:lnTo>
                  <a:lnTo>
                    <a:pt x="0" y="22237"/>
                  </a:lnTo>
                </a:path>
              </a:pathLst>
            </a:custGeom>
            <a:ln w="9334">
              <a:solidFill>
                <a:srgbClr val="4046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C42FAC72-2C70-4AE8-B3B9-373AFA4AE97C}"/>
                </a:ext>
              </a:extLst>
            </p:cNvPr>
            <p:cNvGrpSpPr/>
            <p:nvPr/>
          </p:nvGrpSpPr>
          <p:grpSpPr>
            <a:xfrm>
              <a:off x="927100" y="4636448"/>
              <a:ext cx="623114" cy="761561"/>
              <a:chOff x="927100" y="4636448"/>
              <a:chExt cx="623114" cy="761561"/>
            </a:xfrm>
          </p:grpSpPr>
          <p:sp>
            <p:nvSpPr>
              <p:cNvPr id="63" name="object 63"/>
              <p:cNvSpPr/>
              <p:nvPr/>
            </p:nvSpPr>
            <p:spPr>
              <a:xfrm>
                <a:off x="927100" y="4636448"/>
                <a:ext cx="623114" cy="761561"/>
              </a:xfrm>
              <a:custGeom>
                <a:avLst/>
                <a:gdLst/>
                <a:ahLst/>
                <a:cxnLst/>
                <a:rect l="l" t="t" r="r" b="b"/>
                <a:pathLst>
                  <a:path w="643890" h="716914">
                    <a:moveTo>
                      <a:pt x="93497" y="118302"/>
                    </a:moveTo>
                    <a:lnTo>
                      <a:pt x="60352" y="137733"/>
                    </a:lnTo>
                    <a:lnTo>
                      <a:pt x="26952" y="160995"/>
                    </a:lnTo>
                    <a:lnTo>
                      <a:pt x="5506" y="193797"/>
                    </a:lnTo>
                    <a:lnTo>
                      <a:pt x="151" y="246485"/>
                    </a:lnTo>
                    <a:lnTo>
                      <a:pt x="0" y="436373"/>
                    </a:lnTo>
                    <a:lnTo>
                      <a:pt x="29" y="456925"/>
                    </a:lnTo>
                    <a:lnTo>
                      <a:pt x="1871" y="503705"/>
                    </a:lnTo>
                    <a:lnTo>
                      <a:pt x="14973" y="542726"/>
                    </a:lnTo>
                    <a:lnTo>
                      <a:pt x="50536" y="572901"/>
                    </a:lnTo>
                    <a:lnTo>
                      <a:pt x="228257" y="676327"/>
                    </a:lnTo>
                    <a:lnTo>
                      <a:pt x="270031" y="699884"/>
                    </a:lnTo>
                    <a:lnTo>
                      <a:pt x="309223" y="715597"/>
                    </a:lnTo>
                    <a:lnTo>
                      <a:pt x="325849" y="716728"/>
                    </a:lnTo>
                    <a:lnTo>
                      <a:pt x="334219" y="715611"/>
                    </a:lnTo>
                    <a:lnTo>
                      <a:pt x="373388" y="699935"/>
                    </a:lnTo>
                    <a:lnTo>
                      <a:pt x="415128" y="676406"/>
                    </a:lnTo>
                    <a:lnTo>
                      <a:pt x="550024" y="598425"/>
                    </a:lnTo>
                    <a:lnTo>
                      <a:pt x="583168" y="578994"/>
                    </a:lnTo>
                    <a:lnTo>
                      <a:pt x="616569" y="555733"/>
                    </a:lnTo>
                    <a:lnTo>
                      <a:pt x="638015" y="522930"/>
                    </a:lnTo>
                    <a:lnTo>
                      <a:pt x="643369" y="470243"/>
                    </a:lnTo>
                    <a:lnTo>
                      <a:pt x="643521" y="280354"/>
                    </a:lnTo>
                    <a:lnTo>
                      <a:pt x="643492" y="259802"/>
                    </a:lnTo>
                    <a:lnTo>
                      <a:pt x="641649" y="213022"/>
                    </a:lnTo>
                    <a:lnTo>
                      <a:pt x="628547" y="174001"/>
                    </a:lnTo>
                    <a:lnTo>
                      <a:pt x="592985" y="143826"/>
                    </a:lnTo>
                    <a:lnTo>
                      <a:pt x="415264" y="40400"/>
                    </a:lnTo>
                    <a:lnTo>
                      <a:pt x="373484" y="16843"/>
                    </a:lnTo>
                    <a:lnTo>
                      <a:pt x="334289" y="1130"/>
                    </a:lnTo>
                    <a:lnTo>
                      <a:pt x="317662" y="0"/>
                    </a:lnTo>
                    <a:lnTo>
                      <a:pt x="309293" y="1116"/>
                    </a:lnTo>
                    <a:lnTo>
                      <a:pt x="270127" y="16793"/>
                    </a:lnTo>
                    <a:lnTo>
                      <a:pt x="228392" y="40322"/>
                    </a:lnTo>
                    <a:lnTo>
                      <a:pt x="93497" y="118302"/>
                    </a:lnTo>
                    <a:close/>
                  </a:path>
                </a:pathLst>
              </a:custGeom>
              <a:ln w="12636">
                <a:solidFill>
                  <a:srgbClr val="0083C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66"/>
              <p:cNvSpPr/>
              <p:nvPr/>
            </p:nvSpPr>
            <p:spPr>
              <a:xfrm>
                <a:off x="1200665" y="4966176"/>
                <a:ext cx="112395" cy="112395"/>
              </a:xfrm>
              <a:custGeom>
                <a:avLst/>
                <a:gdLst/>
                <a:ahLst/>
                <a:cxnLst/>
                <a:rect l="l" t="t" r="r" b="b"/>
                <a:pathLst>
                  <a:path w="112394" h="112395">
                    <a:moveTo>
                      <a:pt x="69814" y="107140"/>
                    </a:moveTo>
                    <a:lnTo>
                      <a:pt x="80963" y="112109"/>
                    </a:lnTo>
                    <a:lnTo>
                      <a:pt x="92941" y="111613"/>
                    </a:lnTo>
                    <a:lnTo>
                      <a:pt x="103743" y="105655"/>
                    </a:lnTo>
                    <a:lnTo>
                      <a:pt x="110694" y="94836"/>
                    </a:lnTo>
                    <a:lnTo>
                      <a:pt x="112162" y="82970"/>
                    </a:lnTo>
                    <a:lnTo>
                      <a:pt x="108279" y="71784"/>
                    </a:lnTo>
                    <a:lnTo>
                      <a:pt x="44884" y="7496"/>
                    </a:lnTo>
                    <a:lnTo>
                      <a:pt x="34314" y="1021"/>
                    </a:lnTo>
                    <a:lnTo>
                      <a:pt x="22354" y="0"/>
                    </a:lnTo>
                    <a:lnTo>
                      <a:pt x="11026" y="4431"/>
                    </a:lnTo>
                    <a:lnTo>
                      <a:pt x="2700" y="15769"/>
                    </a:lnTo>
                    <a:lnTo>
                      <a:pt x="0" y="27437"/>
                    </a:lnTo>
                    <a:lnTo>
                      <a:pt x="2499" y="38292"/>
                    </a:lnTo>
                    <a:lnTo>
                      <a:pt x="37429" y="75111"/>
                    </a:lnTo>
                  </a:path>
                </a:pathLst>
              </a:custGeom>
              <a:ln w="9334">
                <a:solidFill>
                  <a:srgbClr val="40465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69"/>
              <p:cNvSpPr/>
              <p:nvPr/>
            </p:nvSpPr>
            <p:spPr>
              <a:xfrm>
                <a:off x="1076303" y="5211358"/>
                <a:ext cx="194310" cy="48895"/>
              </a:xfrm>
              <a:custGeom>
                <a:avLst/>
                <a:gdLst/>
                <a:ahLst/>
                <a:cxnLst/>
                <a:rect l="l" t="t" r="r" b="b"/>
                <a:pathLst>
                  <a:path w="194309" h="48895">
                    <a:moveTo>
                      <a:pt x="193903" y="48679"/>
                    </a:moveTo>
                    <a:lnTo>
                      <a:pt x="0" y="48679"/>
                    </a:lnTo>
                    <a:lnTo>
                      <a:pt x="0" y="28346"/>
                    </a:lnTo>
                    <a:lnTo>
                      <a:pt x="3272" y="12854"/>
                    </a:lnTo>
                    <a:lnTo>
                      <a:pt x="11739" y="2574"/>
                    </a:lnTo>
                    <a:lnTo>
                      <a:pt x="173774" y="0"/>
                    </a:lnTo>
                    <a:lnTo>
                      <a:pt x="184775" y="4608"/>
                    </a:lnTo>
                    <a:lnTo>
                      <a:pt x="192075" y="16532"/>
                    </a:lnTo>
                    <a:lnTo>
                      <a:pt x="193903" y="48679"/>
                    </a:lnTo>
                    <a:close/>
                  </a:path>
                </a:pathLst>
              </a:custGeom>
              <a:ln w="9334">
                <a:solidFill>
                  <a:srgbClr val="40465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72"/>
              <p:cNvSpPr/>
              <p:nvPr/>
            </p:nvSpPr>
            <p:spPr>
              <a:xfrm>
                <a:off x="1042219" y="4820598"/>
                <a:ext cx="371475" cy="294640"/>
              </a:xfrm>
              <a:custGeom>
                <a:avLst/>
                <a:gdLst/>
                <a:ahLst/>
                <a:cxnLst/>
                <a:rect l="l" t="t" r="r" b="b"/>
                <a:pathLst>
                  <a:path w="371475" h="294639">
                    <a:moveTo>
                      <a:pt x="355179" y="292740"/>
                    </a:moveTo>
                    <a:lnTo>
                      <a:pt x="371394" y="264785"/>
                    </a:lnTo>
                    <a:lnTo>
                      <a:pt x="363765" y="256883"/>
                    </a:lnTo>
                    <a:lnTo>
                      <a:pt x="355455" y="246759"/>
                    </a:lnTo>
                    <a:lnTo>
                      <a:pt x="341033" y="211044"/>
                    </a:lnTo>
                    <a:lnTo>
                      <a:pt x="339780" y="194938"/>
                    </a:lnTo>
                    <a:lnTo>
                      <a:pt x="340709" y="181867"/>
                    </a:lnTo>
                    <a:lnTo>
                      <a:pt x="354344" y="145798"/>
                    </a:lnTo>
                    <a:lnTo>
                      <a:pt x="371394" y="126131"/>
                    </a:lnTo>
                    <a:lnTo>
                      <a:pt x="338575" y="69327"/>
                    </a:lnTo>
                    <a:lnTo>
                      <a:pt x="327908" y="71952"/>
                    </a:lnTo>
                    <a:lnTo>
                      <a:pt x="315467" y="74044"/>
                    </a:lnTo>
                    <a:lnTo>
                      <a:pt x="302983" y="74281"/>
                    </a:lnTo>
                    <a:lnTo>
                      <a:pt x="290631" y="72720"/>
                    </a:lnTo>
                    <a:lnTo>
                      <a:pt x="278586" y="69419"/>
                    </a:lnTo>
                    <a:lnTo>
                      <a:pt x="267024" y="64436"/>
                    </a:lnTo>
                    <a:lnTo>
                      <a:pt x="262930" y="62217"/>
                    </a:lnTo>
                    <a:lnTo>
                      <a:pt x="262791" y="62078"/>
                    </a:lnTo>
                    <a:lnTo>
                      <a:pt x="262545" y="61940"/>
                    </a:lnTo>
                    <a:lnTo>
                      <a:pt x="233797" y="35954"/>
                    </a:lnTo>
                    <a:lnTo>
                      <a:pt x="218514" y="0"/>
                    </a:lnTo>
                    <a:lnTo>
                      <a:pt x="152879" y="0"/>
                    </a:lnTo>
                    <a:lnTo>
                      <a:pt x="130836" y="44372"/>
                    </a:lnTo>
                    <a:lnTo>
                      <a:pt x="108848" y="61940"/>
                    </a:lnTo>
                    <a:lnTo>
                      <a:pt x="108710" y="61940"/>
                    </a:lnTo>
                    <a:lnTo>
                      <a:pt x="108710" y="62078"/>
                    </a:lnTo>
                    <a:lnTo>
                      <a:pt x="108463" y="62217"/>
                    </a:lnTo>
                    <a:lnTo>
                      <a:pt x="108330" y="62217"/>
                    </a:lnTo>
                    <a:lnTo>
                      <a:pt x="96995" y="67777"/>
                    </a:lnTo>
                    <a:lnTo>
                      <a:pt x="85120" y="71713"/>
                    </a:lnTo>
                    <a:lnTo>
                      <a:pt x="72877" y="73939"/>
                    </a:lnTo>
                    <a:lnTo>
                      <a:pt x="60442" y="74372"/>
                    </a:lnTo>
                    <a:lnTo>
                      <a:pt x="47987" y="72927"/>
                    </a:lnTo>
                    <a:lnTo>
                      <a:pt x="32818" y="69327"/>
                    </a:lnTo>
                    <a:lnTo>
                      <a:pt x="0" y="126131"/>
                    </a:lnTo>
                    <a:lnTo>
                      <a:pt x="27368" y="167235"/>
                    </a:lnTo>
                    <a:lnTo>
                      <a:pt x="31616" y="195978"/>
                    </a:lnTo>
                    <a:lnTo>
                      <a:pt x="30749" y="209040"/>
                    </a:lnTo>
                    <a:lnTo>
                      <a:pt x="17196" y="245087"/>
                    </a:lnTo>
                    <a:lnTo>
                      <a:pt x="0" y="264785"/>
                    </a:lnTo>
                    <a:lnTo>
                      <a:pt x="17120" y="294571"/>
                    </a:lnTo>
                  </a:path>
                </a:pathLst>
              </a:custGeom>
              <a:ln w="9335">
                <a:solidFill>
                  <a:srgbClr val="40465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73" name="object 7">
            <a:extLst>
              <a:ext uri="{FF2B5EF4-FFF2-40B4-BE49-F238E27FC236}">
                <a16:creationId xmlns:a16="http://schemas.microsoft.com/office/drawing/2014/main" id="{3B8E4448-ABA0-42A5-861C-A5600CCC7714}"/>
              </a:ext>
            </a:extLst>
          </p:cNvPr>
          <p:cNvSpPr txBox="1"/>
          <p:nvPr/>
        </p:nvSpPr>
        <p:spPr>
          <a:xfrm>
            <a:off x="474705" y="4270936"/>
            <a:ext cx="9446895" cy="430887"/>
          </a:xfrm>
          <a:prstGeom prst="rect">
            <a:avLst/>
          </a:prstGeom>
          <a:ln w="1270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3271520" marR="1207770" indent="-1917700">
              <a:lnSpc>
                <a:spcPct val="100000"/>
              </a:lnSpc>
            </a:pPr>
            <a:r>
              <a:rPr sz="1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дино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тви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тавщи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дени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упок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8820" y="303676"/>
            <a:ext cx="2286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500" b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21600" y="243001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5">
                <a:moveTo>
                  <a:pt x="0" y="0"/>
                </a:moveTo>
                <a:lnTo>
                  <a:pt x="0" y="27720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987" y="199724"/>
            <a:ext cx="821690" cy="313055"/>
          </a:xfrm>
          <a:custGeom>
            <a:avLst/>
            <a:gdLst/>
            <a:ahLst/>
            <a:cxnLst/>
            <a:rect l="l" t="t" r="r" b="b"/>
            <a:pathLst>
              <a:path w="821690" h="313055">
                <a:moveTo>
                  <a:pt x="86372" y="243531"/>
                </a:moveTo>
                <a:lnTo>
                  <a:pt x="52197" y="243531"/>
                </a:lnTo>
                <a:lnTo>
                  <a:pt x="52209" y="287791"/>
                </a:lnTo>
                <a:lnTo>
                  <a:pt x="59893" y="295474"/>
                </a:lnTo>
                <a:lnTo>
                  <a:pt x="78714" y="295462"/>
                </a:lnTo>
                <a:lnTo>
                  <a:pt x="86385" y="287791"/>
                </a:lnTo>
                <a:lnTo>
                  <a:pt x="86372" y="243531"/>
                </a:lnTo>
                <a:close/>
              </a:path>
              <a:path w="821690" h="313055">
                <a:moveTo>
                  <a:pt x="207739" y="103514"/>
                </a:moveTo>
                <a:lnTo>
                  <a:pt x="86347" y="103514"/>
                </a:lnTo>
                <a:lnTo>
                  <a:pt x="147674" y="104236"/>
                </a:lnTo>
                <a:lnTo>
                  <a:pt x="159569" y="107890"/>
                </a:lnTo>
                <a:lnTo>
                  <a:pt x="185256" y="136340"/>
                </a:lnTo>
                <a:lnTo>
                  <a:pt x="190112" y="168796"/>
                </a:lnTo>
                <a:lnTo>
                  <a:pt x="185032" y="181853"/>
                </a:lnTo>
                <a:lnTo>
                  <a:pt x="153418" y="207295"/>
                </a:lnTo>
                <a:lnTo>
                  <a:pt x="7670" y="209381"/>
                </a:lnTo>
                <a:lnTo>
                  <a:pt x="0" y="217065"/>
                </a:lnTo>
                <a:lnTo>
                  <a:pt x="12" y="235886"/>
                </a:lnTo>
                <a:lnTo>
                  <a:pt x="7696" y="243570"/>
                </a:lnTo>
                <a:lnTo>
                  <a:pt x="86372" y="243531"/>
                </a:lnTo>
                <a:lnTo>
                  <a:pt x="143005" y="243393"/>
                </a:lnTo>
                <a:lnTo>
                  <a:pt x="181256" y="232117"/>
                </a:lnTo>
                <a:lnTo>
                  <a:pt x="209848" y="204148"/>
                </a:lnTo>
                <a:lnTo>
                  <a:pt x="224337" y="162662"/>
                </a:lnTo>
                <a:lnTo>
                  <a:pt x="225264" y="146379"/>
                </a:lnTo>
                <a:lnTo>
                  <a:pt x="222500" y="132322"/>
                </a:lnTo>
                <a:lnTo>
                  <a:pt x="217569" y="119177"/>
                </a:lnTo>
                <a:lnTo>
                  <a:pt x="210671" y="107142"/>
                </a:lnTo>
                <a:lnTo>
                  <a:pt x="207739" y="103514"/>
                </a:lnTo>
                <a:close/>
              </a:path>
              <a:path w="821690" h="313055">
                <a:moveTo>
                  <a:pt x="139026" y="69326"/>
                </a:moveTo>
                <a:lnTo>
                  <a:pt x="59880" y="69326"/>
                </a:lnTo>
                <a:lnTo>
                  <a:pt x="52209" y="76984"/>
                </a:lnTo>
                <a:lnTo>
                  <a:pt x="52082" y="183232"/>
                </a:lnTo>
                <a:lnTo>
                  <a:pt x="59690" y="190877"/>
                </a:lnTo>
                <a:lnTo>
                  <a:pt x="78524" y="190890"/>
                </a:lnTo>
                <a:lnTo>
                  <a:pt x="86207" y="183232"/>
                </a:lnTo>
                <a:lnTo>
                  <a:pt x="86347" y="103514"/>
                </a:lnTo>
                <a:lnTo>
                  <a:pt x="207739" y="103514"/>
                </a:lnTo>
                <a:lnTo>
                  <a:pt x="167352" y="74060"/>
                </a:lnTo>
                <a:lnTo>
                  <a:pt x="153580" y="70544"/>
                </a:lnTo>
                <a:lnTo>
                  <a:pt x="139026" y="69326"/>
                </a:lnTo>
                <a:close/>
              </a:path>
              <a:path w="821690" h="313055">
                <a:moveTo>
                  <a:pt x="392785" y="0"/>
                </a:moveTo>
                <a:lnTo>
                  <a:pt x="351787" y="8783"/>
                </a:lnTo>
                <a:lnTo>
                  <a:pt x="315538" y="27766"/>
                </a:lnTo>
                <a:lnTo>
                  <a:pt x="285578" y="55602"/>
                </a:lnTo>
                <a:lnTo>
                  <a:pt x="263452" y="90939"/>
                </a:lnTo>
                <a:lnTo>
                  <a:pt x="250699" y="132431"/>
                </a:lnTo>
                <a:lnTo>
                  <a:pt x="248292" y="164266"/>
                </a:lnTo>
                <a:lnTo>
                  <a:pt x="249445" y="177388"/>
                </a:lnTo>
                <a:lnTo>
                  <a:pt x="260807" y="218304"/>
                </a:lnTo>
                <a:lnTo>
                  <a:pt x="282184" y="253876"/>
                </a:lnTo>
                <a:lnTo>
                  <a:pt x="311933" y="282474"/>
                </a:lnTo>
                <a:lnTo>
                  <a:pt x="348413" y="302468"/>
                </a:lnTo>
                <a:lnTo>
                  <a:pt x="389982" y="312227"/>
                </a:lnTo>
                <a:lnTo>
                  <a:pt x="431050" y="312962"/>
                </a:lnTo>
                <a:lnTo>
                  <a:pt x="438734" y="305304"/>
                </a:lnTo>
                <a:lnTo>
                  <a:pt x="438759" y="286470"/>
                </a:lnTo>
                <a:lnTo>
                  <a:pt x="431101" y="278799"/>
                </a:lnTo>
                <a:lnTo>
                  <a:pt x="421678" y="278774"/>
                </a:lnTo>
                <a:lnTo>
                  <a:pt x="391328" y="278008"/>
                </a:lnTo>
                <a:lnTo>
                  <a:pt x="351449" y="266439"/>
                </a:lnTo>
                <a:lnTo>
                  <a:pt x="318436" y="242546"/>
                </a:lnTo>
                <a:lnTo>
                  <a:pt x="294817" y="208521"/>
                </a:lnTo>
                <a:lnTo>
                  <a:pt x="283121" y="166558"/>
                </a:lnTo>
                <a:lnTo>
                  <a:pt x="282309" y="151185"/>
                </a:lnTo>
                <a:lnTo>
                  <a:pt x="283656" y="137402"/>
                </a:lnTo>
                <a:lnTo>
                  <a:pt x="296532" y="99345"/>
                </a:lnTo>
                <a:lnTo>
                  <a:pt x="321386" y="68036"/>
                </a:lnTo>
                <a:lnTo>
                  <a:pt x="356580" y="45805"/>
                </a:lnTo>
                <a:lnTo>
                  <a:pt x="400474" y="34982"/>
                </a:lnTo>
                <a:lnTo>
                  <a:pt x="416755" y="34313"/>
                </a:lnTo>
                <a:lnTo>
                  <a:pt x="500664" y="34313"/>
                </a:lnTo>
                <a:lnTo>
                  <a:pt x="491682" y="27880"/>
                </a:lnTo>
                <a:lnTo>
                  <a:pt x="453316" y="9412"/>
                </a:lnTo>
                <a:lnTo>
                  <a:pt x="408797" y="559"/>
                </a:lnTo>
                <a:lnTo>
                  <a:pt x="392785" y="0"/>
                </a:lnTo>
                <a:close/>
              </a:path>
              <a:path w="821690" h="313055">
                <a:moveTo>
                  <a:pt x="474497" y="104983"/>
                </a:moveTo>
                <a:lnTo>
                  <a:pt x="417088" y="104983"/>
                </a:lnTo>
                <a:lnTo>
                  <a:pt x="430137" y="110063"/>
                </a:lnTo>
                <a:lnTo>
                  <a:pt x="441220" y="118257"/>
                </a:lnTo>
                <a:lnTo>
                  <a:pt x="449803" y="129026"/>
                </a:lnTo>
                <a:lnTo>
                  <a:pt x="455350" y="141834"/>
                </a:lnTo>
                <a:lnTo>
                  <a:pt x="457327" y="156143"/>
                </a:lnTo>
                <a:lnTo>
                  <a:pt x="457377" y="235492"/>
                </a:lnTo>
                <a:lnTo>
                  <a:pt x="465048" y="243150"/>
                </a:lnTo>
                <a:lnTo>
                  <a:pt x="531888" y="243150"/>
                </a:lnTo>
                <a:lnTo>
                  <a:pt x="537260" y="240064"/>
                </a:lnTo>
                <a:lnTo>
                  <a:pt x="543758" y="228532"/>
                </a:lnTo>
                <a:lnTo>
                  <a:pt x="549102" y="217150"/>
                </a:lnTo>
                <a:lnTo>
                  <a:pt x="552149" y="208975"/>
                </a:lnTo>
                <a:lnTo>
                  <a:pt x="491540" y="208975"/>
                </a:lnTo>
                <a:lnTo>
                  <a:pt x="490593" y="143593"/>
                </a:lnTo>
                <a:lnTo>
                  <a:pt x="487457" y="129988"/>
                </a:lnTo>
                <a:lnTo>
                  <a:pt x="482238" y="117289"/>
                </a:lnTo>
                <a:lnTo>
                  <a:pt x="475099" y="105682"/>
                </a:lnTo>
                <a:lnTo>
                  <a:pt x="474497" y="104983"/>
                </a:lnTo>
                <a:close/>
              </a:path>
              <a:path w="821690" h="313055">
                <a:moveTo>
                  <a:pt x="401018" y="69402"/>
                </a:moveTo>
                <a:lnTo>
                  <a:pt x="362691" y="80475"/>
                </a:lnTo>
                <a:lnTo>
                  <a:pt x="333958" y="108235"/>
                </a:lnTo>
                <a:lnTo>
                  <a:pt x="319372" y="149700"/>
                </a:lnTo>
                <a:lnTo>
                  <a:pt x="318541" y="166558"/>
                </a:lnTo>
                <a:lnTo>
                  <a:pt x="321228" y="180092"/>
                </a:lnTo>
                <a:lnTo>
                  <a:pt x="341760" y="215944"/>
                </a:lnTo>
                <a:lnTo>
                  <a:pt x="376395" y="238306"/>
                </a:lnTo>
                <a:lnTo>
                  <a:pt x="404685" y="243125"/>
                </a:lnTo>
                <a:lnTo>
                  <a:pt x="431800" y="242820"/>
                </a:lnTo>
                <a:lnTo>
                  <a:pt x="439394" y="235061"/>
                </a:lnTo>
                <a:lnTo>
                  <a:pt x="439178" y="216239"/>
                </a:lnTo>
                <a:lnTo>
                  <a:pt x="431431" y="208657"/>
                </a:lnTo>
                <a:lnTo>
                  <a:pt x="399307" y="208645"/>
                </a:lnTo>
                <a:lnTo>
                  <a:pt x="386687" y="205638"/>
                </a:lnTo>
                <a:lnTo>
                  <a:pt x="358671" y="178575"/>
                </a:lnTo>
                <a:lnTo>
                  <a:pt x="352827" y="147396"/>
                </a:lnTo>
                <a:lnTo>
                  <a:pt x="356360" y="135723"/>
                </a:lnTo>
                <a:lnTo>
                  <a:pt x="384725" y="109899"/>
                </a:lnTo>
                <a:lnTo>
                  <a:pt x="417088" y="104983"/>
                </a:lnTo>
                <a:lnTo>
                  <a:pt x="474497" y="104983"/>
                </a:lnTo>
                <a:lnTo>
                  <a:pt x="466202" y="95353"/>
                </a:lnTo>
                <a:lnTo>
                  <a:pt x="455709" y="86489"/>
                </a:lnTo>
                <a:lnTo>
                  <a:pt x="443782" y="79275"/>
                </a:lnTo>
                <a:lnTo>
                  <a:pt x="430583" y="73899"/>
                </a:lnTo>
                <a:lnTo>
                  <a:pt x="416275" y="70545"/>
                </a:lnTo>
                <a:lnTo>
                  <a:pt x="401018" y="69402"/>
                </a:lnTo>
                <a:close/>
              </a:path>
              <a:path w="821690" h="313055">
                <a:moveTo>
                  <a:pt x="500664" y="34313"/>
                </a:moveTo>
                <a:lnTo>
                  <a:pt x="416755" y="34313"/>
                </a:lnTo>
                <a:lnTo>
                  <a:pt x="430809" y="36520"/>
                </a:lnTo>
                <a:lnTo>
                  <a:pt x="444286" y="40287"/>
                </a:lnTo>
                <a:lnTo>
                  <a:pt x="480304" y="60067"/>
                </a:lnTo>
                <a:lnTo>
                  <a:pt x="507696" y="90724"/>
                </a:lnTo>
                <a:lnTo>
                  <a:pt x="523903" y="129988"/>
                </a:lnTo>
                <a:lnTo>
                  <a:pt x="527183" y="159552"/>
                </a:lnTo>
                <a:lnTo>
                  <a:pt x="526175" y="172345"/>
                </a:lnTo>
                <a:lnTo>
                  <a:pt x="523850" y="184904"/>
                </a:lnTo>
                <a:lnTo>
                  <a:pt x="520227" y="197142"/>
                </a:lnTo>
                <a:lnTo>
                  <a:pt x="515327" y="208975"/>
                </a:lnTo>
                <a:lnTo>
                  <a:pt x="552149" y="208975"/>
                </a:lnTo>
                <a:lnTo>
                  <a:pt x="560895" y="167524"/>
                </a:lnTo>
                <a:lnTo>
                  <a:pt x="561389" y="154120"/>
                </a:lnTo>
                <a:lnTo>
                  <a:pt x="560570" y="140023"/>
                </a:lnTo>
                <a:lnTo>
                  <a:pt x="550905" y="100114"/>
                </a:lnTo>
                <a:lnTo>
                  <a:pt x="531306" y="64923"/>
                </a:lnTo>
                <a:lnTo>
                  <a:pt x="502908" y="35919"/>
                </a:lnTo>
                <a:lnTo>
                  <a:pt x="500664" y="34313"/>
                </a:lnTo>
                <a:close/>
              </a:path>
              <a:path w="821690" h="313055">
                <a:moveTo>
                  <a:pt x="431419" y="208645"/>
                </a:moveTo>
                <a:lnTo>
                  <a:pt x="399360" y="208657"/>
                </a:lnTo>
                <a:lnTo>
                  <a:pt x="431431" y="208657"/>
                </a:lnTo>
                <a:close/>
              </a:path>
              <a:path w="821690" h="313055">
                <a:moveTo>
                  <a:pt x="761301" y="69326"/>
                </a:moveTo>
                <a:lnTo>
                  <a:pt x="751878" y="69326"/>
                </a:lnTo>
                <a:lnTo>
                  <a:pt x="674293" y="69664"/>
                </a:lnTo>
                <a:lnTo>
                  <a:pt x="635514" y="83522"/>
                </a:lnTo>
                <a:lnTo>
                  <a:pt x="608890" y="113460"/>
                </a:lnTo>
                <a:lnTo>
                  <a:pt x="595541" y="153666"/>
                </a:lnTo>
                <a:lnTo>
                  <a:pt x="576935" y="281085"/>
                </a:lnTo>
                <a:lnTo>
                  <a:pt x="578294" y="285746"/>
                </a:lnTo>
                <a:lnTo>
                  <a:pt x="585012" y="293531"/>
                </a:lnTo>
                <a:lnTo>
                  <a:pt x="589432" y="295551"/>
                </a:lnTo>
                <a:lnTo>
                  <a:pt x="813625" y="295741"/>
                </a:lnTo>
                <a:lnTo>
                  <a:pt x="821309" y="288083"/>
                </a:lnTo>
                <a:lnTo>
                  <a:pt x="821334" y="269249"/>
                </a:lnTo>
                <a:lnTo>
                  <a:pt x="813650" y="261565"/>
                </a:lnTo>
                <a:lnTo>
                  <a:pt x="614349" y="261388"/>
                </a:lnTo>
                <a:lnTo>
                  <a:pt x="629379" y="158478"/>
                </a:lnTo>
                <a:lnTo>
                  <a:pt x="645516" y="120242"/>
                </a:lnTo>
                <a:lnTo>
                  <a:pt x="682167" y="103514"/>
                </a:lnTo>
                <a:lnTo>
                  <a:pt x="768972" y="103514"/>
                </a:lnTo>
                <a:lnTo>
                  <a:pt x="768972" y="76996"/>
                </a:lnTo>
                <a:lnTo>
                  <a:pt x="761301" y="69326"/>
                </a:lnTo>
                <a:close/>
              </a:path>
              <a:path w="821690" h="313055">
                <a:moveTo>
                  <a:pt x="768972" y="103514"/>
                </a:moveTo>
                <a:lnTo>
                  <a:pt x="734796" y="103514"/>
                </a:lnTo>
                <a:lnTo>
                  <a:pt x="734796" y="235505"/>
                </a:lnTo>
                <a:lnTo>
                  <a:pt x="742467" y="243189"/>
                </a:lnTo>
                <a:lnTo>
                  <a:pt x="761288" y="243189"/>
                </a:lnTo>
                <a:lnTo>
                  <a:pt x="768972" y="235505"/>
                </a:lnTo>
                <a:lnTo>
                  <a:pt x="768972" y="103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7754" y="250169"/>
            <a:ext cx="1294925" cy="26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47399" y="303676"/>
            <a:ext cx="129492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1500" b="1" spc="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ЧЕНИЕ</a:t>
            </a:r>
            <a:endParaRPr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85476" y="977818"/>
            <a:ext cx="527113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7015" algn="ctr">
              <a:lnSpc>
                <a:spcPct val="100000"/>
              </a:lnSpc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</a:t>
            </a:r>
            <a:r>
              <a:rPr sz="1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жно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сплатно</a:t>
            </a:r>
            <a:r>
              <a:rPr sz="1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</a:t>
            </a:r>
            <a:r>
              <a:rPr sz="1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уальны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ема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упочно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ьс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8" name="object 8"/>
          <p:cNvSpPr/>
          <p:nvPr/>
        </p:nvSpPr>
        <p:spPr>
          <a:xfrm>
            <a:off x="2206777" y="3207702"/>
            <a:ext cx="6340094" cy="23348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06777" y="3207702"/>
            <a:ext cx="6340475" cy="2334895"/>
          </a:xfrm>
          <a:custGeom>
            <a:avLst/>
            <a:gdLst/>
            <a:ahLst/>
            <a:cxnLst/>
            <a:rect l="l" t="t" r="r" b="b"/>
            <a:pathLst>
              <a:path w="6340475" h="2334895">
                <a:moveTo>
                  <a:pt x="0" y="2334869"/>
                </a:moveTo>
                <a:lnTo>
                  <a:pt x="6340094" y="2334869"/>
                </a:lnTo>
                <a:lnTo>
                  <a:pt x="6340094" y="0"/>
                </a:lnTo>
                <a:lnTo>
                  <a:pt x="0" y="0"/>
                </a:lnTo>
                <a:lnTo>
                  <a:pt x="0" y="2334869"/>
                </a:lnTo>
                <a:close/>
              </a:path>
            </a:pathLst>
          </a:custGeom>
          <a:ln w="7150">
            <a:solidFill>
              <a:srgbClr val="86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2000" y="1638007"/>
            <a:ext cx="9503994" cy="10251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2000" y="1638007"/>
            <a:ext cx="9504045" cy="1025525"/>
          </a:xfrm>
          <a:custGeom>
            <a:avLst/>
            <a:gdLst/>
            <a:ahLst/>
            <a:cxnLst/>
            <a:rect l="l" t="t" r="r" b="b"/>
            <a:pathLst>
              <a:path w="9504045" h="1025525">
                <a:moveTo>
                  <a:pt x="0" y="1025194"/>
                </a:moveTo>
                <a:lnTo>
                  <a:pt x="9503994" y="1025194"/>
                </a:lnTo>
                <a:lnTo>
                  <a:pt x="9503994" y="0"/>
                </a:lnTo>
                <a:lnTo>
                  <a:pt x="0" y="0"/>
                </a:lnTo>
                <a:lnTo>
                  <a:pt x="0" y="1025194"/>
                </a:lnTo>
                <a:close/>
              </a:path>
            </a:pathLst>
          </a:custGeom>
          <a:ln w="6350">
            <a:solidFill>
              <a:srgbClr val="86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9755" y="2100186"/>
            <a:ext cx="1376641" cy="9107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B06FBF1-7FC6-4BE7-99F8-F2237FCAD6C4}"/>
              </a:ext>
            </a:extLst>
          </p:cNvPr>
          <p:cNvSpPr/>
          <p:nvPr/>
        </p:nvSpPr>
        <p:spPr>
          <a:xfrm>
            <a:off x="4356100" y="2493370"/>
            <a:ext cx="609600" cy="2117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9961" y="303676"/>
            <a:ext cx="22732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21600" y="243001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5">
                <a:moveTo>
                  <a:pt x="0" y="0"/>
                </a:moveTo>
                <a:lnTo>
                  <a:pt x="0" y="27720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987" y="199724"/>
            <a:ext cx="821690" cy="313055"/>
          </a:xfrm>
          <a:custGeom>
            <a:avLst/>
            <a:gdLst/>
            <a:ahLst/>
            <a:cxnLst/>
            <a:rect l="l" t="t" r="r" b="b"/>
            <a:pathLst>
              <a:path w="821690" h="313055">
                <a:moveTo>
                  <a:pt x="86372" y="243531"/>
                </a:moveTo>
                <a:lnTo>
                  <a:pt x="52197" y="243531"/>
                </a:lnTo>
                <a:lnTo>
                  <a:pt x="52209" y="287791"/>
                </a:lnTo>
                <a:lnTo>
                  <a:pt x="59893" y="295474"/>
                </a:lnTo>
                <a:lnTo>
                  <a:pt x="78714" y="295462"/>
                </a:lnTo>
                <a:lnTo>
                  <a:pt x="86385" y="287791"/>
                </a:lnTo>
                <a:lnTo>
                  <a:pt x="86372" y="243531"/>
                </a:lnTo>
                <a:close/>
              </a:path>
              <a:path w="821690" h="313055">
                <a:moveTo>
                  <a:pt x="207739" y="103514"/>
                </a:moveTo>
                <a:lnTo>
                  <a:pt x="86347" y="103514"/>
                </a:lnTo>
                <a:lnTo>
                  <a:pt x="147674" y="104236"/>
                </a:lnTo>
                <a:lnTo>
                  <a:pt x="159569" y="107890"/>
                </a:lnTo>
                <a:lnTo>
                  <a:pt x="185256" y="136340"/>
                </a:lnTo>
                <a:lnTo>
                  <a:pt x="190112" y="168796"/>
                </a:lnTo>
                <a:lnTo>
                  <a:pt x="185032" y="181853"/>
                </a:lnTo>
                <a:lnTo>
                  <a:pt x="153418" y="207295"/>
                </a:lnTo>
                <a:lnTo>
                  <a:pt x="7670" y="209381"/>
                </a:lnTo>
                <a:lnTo>
                  <a:pt x="0" y="217065"/>
                </a:lnTo>
                <a:lnTo>
                  <a:pt x="12" y="235886"/>
                </a:lnTo>
                <a:lnTo>
                  <a:pt x="7696" y="243570"/>
                </a:lnTo>
                <a:lnTo>
                  <a:pt x="86372" y="243531"/>
                </a:lnTo>
                <a:lnTo>
                  <a:pt x="143005" y="243393"/>
                </a:lnTo>
                <a:lnTo>
                  <a:pt x="181256" y="232117"/>
                </a:lnTo>
                <a:lnTo>
                  <a:pt x="209848" y="204148"/>
                </a:lnTo>
                <a:lnTo>
                  <a:pt x="224337" y="162662"/>
                </a:lnTo>
                <a:lnTo>
                  <a:pt x="225264" y="146379"/>
                </a:lnTo>
                <a:lnTo>
                  <a:pt x="222500" y="132322"/>
                </a:lnTo>
                <a:lnTo>
                  <a:pt x="217569" y="119177"/>
                </a:lnTo>
                <a:lnTo>
                  <a:pt x="210671" y="107142"/>
                </a:lnTo>
                <a:lnTo>
                  <a:pt x="207739" y="103514"/>
                </a:lnTo>
                <a:close/>
              </a:path>
              <a:path w="821690" h="313055">
                <a:moveTo>
                  <a:pt x="139026" y="69326"/>
                </a:moveTo>
                <a:lnTo>
                  <a:pt x="59880" y="69326"/>
                </a:lnTo>
                <a:lnTo>
                  <a:pt x="52209" y="76984"/>
                </a:lnTo>
                <a:lnTo>
                  <a:pt x="52082" y="183232"/>
                </a:lnTo>
                <a:lnTo>
                  <a:pt x="59690" y="190877"/>
                </a:lnTo>
                <a:lnTo>
                  <a:pt x="78524" y="190890"/>
                </a:lnTo>
                <a:lnTo>
                  <a:pt x="86207" y="183232"/>
                </a:lnTo>
                <a:lnTo>
                  <a:pt x="86347" y="103514"/>
                </a:lnTo>
                <a:lnTo>
                  <a:pt x="207739" y="103514"/>
                </a:lnTo>
                <a:lnTo>
                  <a:pt x="167352" y="74060"/>
                </a:lnTo>
                <a:lnTo>
                  <a:pt x="153580" y="70544"/>
                </a:lnTo>
                <a:lnTo>
                  <a:pt x="139026" y="69326"/>
                </a:lnTo>
                <a:close/>
              </a:path>
              <a:path w="821690" h="313055">
                <a:moveTo>
                  <a:pt x="392785" y="0"/>
                </a:moveTo>
                <a:lnTo>
                  <a:pt x="351787" y="8783"/>
                </a:lnTo>
                <a:lnTo>
                  <a:pt x="315538" y="27766"/>
                </a:lnTo>
                <a:lnTo>
                  <a:pt x="285578" y="55602"/>
                </a:lnTo>
                <a:lnTo>
                  <a:pt x="263452" y="90939"/>
                </a:lnTo>
                <a:lnTo>
                  <a:pt x="250699" y="132431"/>
                </a:lnTo>
                <a:lnTo>
                  <a:pt x="248292" y="164266"/>
                </a:lnTo>
                <a:lnTo>
                  <a:pt x="249445" y="177388"/>
                </a:lnTo>
                <a:lnTo>
                  <a:pt x="260807" y="218304"/>
                </a:lnTo>
                <a:lnTo>
                  <a:pt x="282184" y="253876"/>
                </a:lnTo>
                <a:lnTo>
                  <a:pt x="311933" y="282474"/>
                </a:lnTo>
                <a:lnTo>
                  <a:pt x="348413" y="302468"/>
                </a:lnTo>
                <a:lnTo>
                  <a:pt x="389982" y="312227"/>
                </a:lnTo>
                <a:lnTo>
                  <a:pt x="431050" y="312962"/>
                </a:lnTo>
                <a:lnTo>
                  <a:pt x="438734" y="305304"/>
                </a:lnTo>
                <a:lnTo>
                  <a:pt x="438759" y="286470"/>
                </a:lnTo>
                <a:lnTo>
                  <a:pt x="431101" y="278799"/>
                </a:lnTo>
                <a:lnTo>
                  <a:pt x="421678" y="278774"/>
                </a:lnTo>
                <a:lnTo>
                  <a:pt x="391328" y="278008"/>
                </a:lnTo>
                <a:lnTo>
                  <a:pt x="351449" y="266439"/>
                </a:lnTo>
                <a:lnTo>
                  <a:pt x="318436" y="242546"/>
                </a:lnTo>
                <a:lnTo>
                  <a:pt x="294817" y="208521"/>
                </a:lnTo>
                <a:lnTo>
                  <a:pt x="283121" y="166558"/>
                </a:lnTo>
                <a:lnTo>
                  <a:pt x="282309" y="151185"/>
                </a:lnTo>
                <a:lnTo>
                  <a:pt x="283656" y="137402"/>
                </a:lnTo>
                <a:lnTo>
                  <a:pt x="296532" y="99345"/>
                </a:lnTo>
                <a:lnTo>
                  <a:pt x="321386" y="68036"/>
                </a:lnTo>
                <a:lnTo>
                  <a:pt x="356580" y="45805"/>
                </a:lnTo>
                <a:lnTo>
                  <a:pt x="400474" y="34982"/>
                </a:lnTo>
                <a:lnTo>
                  <a:pt x="416755" y="34313"/>
                </a:lnTo>
                <a:lnTo>
                  <a:pt x="500664" y="34313"/>
                </a:lnTo>
                <a:lnTo>
                  <a:pt x="491682" y="27880"/>
                </a:lnTo>
                <a:lnTo>
                  <a:pt x="453316" y="9412"/>
                </a:lnTo>
                <a:lnTo>
                  <a:pt x="408797" y="559"/>
                </a:lnTo>
                <a:lnTo>
                  <a:pt x="392785" y="0"/>
                </a:lnTo>
                <a:close/>
              </a:path>
              <a:path w="821690" h="313055">
                <a:moveTo>
                  <a:pt x="474497" y="104983"/>
                </a:moveTo>
                <a:lnTo>
                  <a:pt x="417088" y="104983"/>
                </a:lnTo>
                <a:lnTo>
                  <a:pt x="430137" y="110063"/>
                </a:lnTo>
                <a:lnTo>
                  <a:pt x="441220" y="118257"/>
                </a:lnTo>
                <a:lnTo>
                  <a:pt x="449803" y="129026"/>
                </a:lnTo>
                <a:lnTo>
                  <a:pt x="455350" y="141834"/>
                </a:lnTo>
                <a:lnTo>
                  <a:pt x="457327" y="156143"/>
                </a:lnTo>
                <a:lnTo>
                  <a:pt x="457377" y="235492"/>
                </a:lnTo>
                <a:lnTo>
                  <a:pt x="465048" y="243150"/>
                </a:lnTo>
                <a:lnTo>
                  <a:pt x="531888" y="243150"/>
                </a:lnTo>
                <a:lnTo>
                  <a:pt x="537260" y="240064"/>
                </a:lnTo>
                <a:lnTo>
                  <a:pt x="543758" y="228532"/>
                </a:lnTo>
                <a:lnTo>
                  <a:pt x="549102" y="217150"/>
                </a:lnTo>
                <a:lnTo>
                  <a:pt x="552149" y="208975"/>
                </a:lnTo>
                <a:lnTo>
                  <a:pt x="491540" y="208975"/>
                </a:lnTo>
                <a:lnTo>
                  <a:pt x="490593" y="143593"/>
                </a:lnTo>
                <a:lnTo>
                  <a:pt x="487457" y="129988"/>
                </a:lnTo>
                <a:lnTo>
                  <a:pt x="482238" y="117289"/>
                </a:lnTo>
                <a:lnTo>
                  <a:pt x="475099" y="105682"/>
                </a:lnTo>
                <a:lnTo>
                  <a:pt x="474497" y="104983"/>
                </a:lnTo>
                <a:close/>
              </a:path>
              <a:path w="821690" h="313055">
                <a:moveTo>
                  <a:pt x="401018" y="69402"/>
                </a:moveTo>
                <a:lnTo>
                  <a:pt x="362691" y="80475"/>
                </a:lnTo>
                <a:lnTo>
                  <a:pt x="333958" y="108235"/>
                </a:lnTo>
                <a:lnTo>
                  <a:pt x="319372" y="149700"/>
                </a:lnTo>
                <a:lnTo>
                  <a:pt x="318541" y="166558"/>
                </a:lnTo>
                <a:lnTo>
                  <a:pt x="321228" y="180092"/>
                </a:lnTo>
                <a:lnTo>
                  <a:pt x="341760" y="215944"/>
                </a:lnTo>
                <a:lnTo>
                  <a:pt x="376395" y="238306"/>
                </a:lnTo>
                <a:lnTo>
                  <a:pt x="404685" y="243125"/>
                </a:lnTo>
                <a:lnTo>
                  <a:pt x="431800" y="242820"/>
                </a:lnTo>
                <a:lnTo>
                  <a:pt x="439394" y="235061"/>
                </a:lnTo>
                <a:lnTo>
                  <a:pt x="439178" y="216239"/>
                </a:lnTo>
                <a:lnTo>
                  <a:pt x="431431" y="208657"/>
                </a:lnTo>
                <a:lnTo>
                  <a:pt x="399307" y="208645"/>
                </a:lnTo>
                <a:lnTo>
                  <a:pt x="386687" y="205638"/>
                </a:lnTo>
                <a:lnTo>
                  <a:pt x="358671" y="178575"/>
                </a:lnTo>
                <a:lnTo>
                  <a:pt x="352827" y="147396"/>
                </a:lnTo>
                <a:lnTo>
                  <a:pt x="356360" y="135723"/>
                </a:lnTo>
                <a:lnTo>
                  <a:pt x="384725" y="109899"/>
                </a:lnTo>
                <a:lnTo>
                  <a:pt x="417088" y="104983"/>
                </a:lnTo>
                <a:lnTo>
                  <a:pt x="474497" y="104983"/>
                </a:lnTo>
                <a:lnTo>
                  <a:pt x="466202" y="95353"/>
                </a:lnTo>
                <a:lnTo>
                  <a:pt x="455709" y="86489"/>
                </a:lnTo>
                <a:lnTo>
                  <a:pt x="443782" y="79275"/>
                </a:lnTo>
                <a:lnTo>
                  <a:pt x="430583" y="73899"/>
                </a:lnTo>
                <a:lnTo>
                  <a:pt x="416275" y="70545"/>
                </a:lnTo>
                <a:lnTo>
                  <a:pt x="401018" y="69402"/>
                </a:lnTo>
                <a:close/>
              </a:path>
              <a:path w="821690" h="313055">
                <a:moveTo>
                  <a:pt x="500664" y="34313"/>
                </a:moveTo>
                <a:lnTo>
                  <a:pt x="416755" y="34313"/>
                </a:lnTo>
                <a:lnTo>
                  <a:pt x="430809" y="36520"/>
                </a:lnTo>
                <a:lnTo>
                  <a:pt x="444286" y="40287"/>
                </a:lnTo>
                <a:lnTo>
                  <a:pt x="480304" y="60067"/>
                </a:lnTo>
                <a:lnTo>
                  <a:pt x="507696" y="90724"/>
                </a:lnTo>
                <a:lnTo>
                  <a:pt x="523903" y="129988"/>
                </a:lnTo>
                <a:lnTo>
                  <a:pt x="527183" y="159552"/>
                </a:lnTo>
                <a:lnTo>
                  <a:pt x="526175" y="172345"/>
                </a:lnTo>
                <a:lnTo>
                  <a:pt x="523850" y="184904"/>
                </a:lnTo>
                <a:lnTo>
                  <a:pt x="520227" y="197142"/>
                </a:lnTo>
                <a:lnTo>
                  <a:pt x="515327" y="208975"/>
                </a:lnTo>
                <a:lnTo>
                  <a:pt x="552149" y="208975"/>
                </a:lnTo>
                <a:lnTo>
                  <a:pt x="560895" y="167524"/>
                </a:lnTo>
                <a:lnTo>
                  <a:pt x="561389" y="154120"/>
                </a:lnTo>
                <a:lnTo>
                  <a:pt x="560570" y="140023"/>
                </a:lnTo>
                <a:lnTo>
                  <a:pt x="550905" y="100114"/>
                </a:lnTo>
                <a:lnTo>
                  <a:pt x="531306" y="64923"/>
                </a:lnTo>
                <a:lnTo>
                  <a:pt x="502908" y="35919"/>
                </a:lnTo>
                <a:lnTo>
                  <a:pt x="500664" y="34313"/>
                </a:lnTo>
                <a:close/>
              </a:path>
              <a:path w="821690" h="313055">
                <a:moveTo>
                  <a:pt x="431419" y="208645"/>
                </a:moveTo>
                <a:lnTo>
                  <a:pt x="399360" y="208657"/>
                </a:lnTo>
                <a:lnTo>
                  <a:pt x="431431" y="208657"/>
                </a:lnTo>
                <a:close/>
              </a:path>
              <a:path w="821690" h="313055">
                <a:moveTo>
                  <a:pt x="761301" y="69326"/>
                </a:moveTo>
                <a:lnTo>
                  <a:pt x="751878" y="69326"/>
                </a:lnTo>
                <a:lnTo>
                  <a:pt x="674293" y="69664"/>
                </a:lnTo>
                <a:lnTo>
                  <a:pt x="635514" y="83522"/>
                </a:lnTo>
                <a:lnTo>
                  <a:pt x="608890" y="113460"/>
                </a:lnTo>
                <a:lnTo>
                  <a:pt x="595541" y="153666"/>
                </a:lnTo>
                <a:lnTo>
                  <a:pt x="576935" y="281085"/>
                </a:lnTo>
                <a:lnTo>
                  <a:pt x="578294" y="285746"/>
                </a:lnTo>
                <a:lnTo>
                  <a:pt x="585012" y="293531"/>
                </a:lnTo>
                <a:lnTo>
                  <a:pt x="589432" y="295551"/>
                </a:lnTo>
                <a:lnTo>
                  <a:pt x="813625" y="295741"/>
                </a:lnTo>
                <a:lnTo>
                  <a:pt x="821309" y="288083"/>
                </a:lnTo>
                <a:lnTo>
                  <a:pt x="821334" y="269249"/>
                </a:lnTo>
                <a:lnTo>
                  <a:pt x="813650" y="261565"/>
                </a:lnTo>
                <a:lnTo>
                  <a:pt x="614349" y="261388"/>
                </a:lnTo>
                <a:lnTo>
                  <a:pt x="629379" y="158478"/>
                </a:lnTo>
                <a:lnTo>
                  <a:pt x="645516" y="120242"/>
                </a:lnTo>
                <a:lnTo>
                  <a:pt x="682167" y="103514"/>
                </a:lnTo>
                <a:lnTo>
                  <a:pt x="768972" y="103514"/>
                </a:lnTo>
                <a:lnTo>
                  <a:pt x="768972" y="76996"/>
                </a:lnTo>
                <a:lnTo>
                  <a:pt x="761301" y="69326"/>
                </a:lnTo>
                <a:close/>
              </a:path>
              <a:path w="821690" h="313055">
                <a:moveTo>
                  <a:pt x="768972" y="103514"/>
                </a:moveTo>
                <a:lnTo>
                  <a:pt x="734796" y="103514"/>
                </a:lnTo>
                <a:lnTo>
                  <a:pt x="734796" y="235505"/>
                </a:lnTo>
                <a:lnTo>
                  <a:pt x="742467" y="243189"/>
                </a:lnTo>
                <a:lnTo>
                  <a:pt x="761288" y="243189"/>
                </a:lnTo>
                <a:lnTo>
                  <a:pt x="768972" y="235505"/>
                </a:lnTo>
                <a:lnTo>
                  <a:pt x="768972" y="103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7754" y="250169"/>
            <a:ext cx="1294925" cy="26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47399" y="303676"/>
            <a:ext cx="129492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1500" b="1" spc="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ЧЕНИЕ</a:t>
            </a:r>
            <a:endParaRPr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82000" y="2962973"/>
            <a:ext cx="1821687" cy="2573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76729" y="2957702"/>
            <a:ext cx="1830705" cy="2582545"/>
          </a:xfrm>
          <a:custGeom>
            <a:avLst/>
            <a:gdLst/>
            <a:ahLst/>
            <a:cxnLst/>
            <a:rect l="l" t="t" r="r" b="b"/>
            <a:pathLst>
              <a:path w="1830704" h="2582545">
                <a:moveTo>
                  <a:pt x="0" y="0"/>
                </a:moveTo>
                <a:lnTo>
                  <a:pt x="1830705" y="0"/>
                </a:lnTo>
                <a:lnTo>
                  <a:pt x="1830705" y="2582354"/>
                </a:lnTo>
                <a:lnTo>
                  <a:pt x="0" y="2582354"/>
                </a:lnTo>
                <a:lnTo>
                  <a:pt x="0" y="0"/>
                </a:lnTo>
                <a:close/>
              </a:path>
            </a:pathLst>
          </a:custGeom>
          <a:ln w="7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55061" y="2940253"/>
            <a:ext cx="1834906" cy="25961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49775" y="2934969"/>
            <a:ext cx="1844039" cy="2605405"/>
          </a:xfrm>
          <a:custGeom>
            <a:avLst/>
            <a:gdLst/>
            <a:ahLst/>
            <a:cxnLst/>
            <a:rect l="l" t="t" r="r" b="b"/>
            <a:pathLst>
              <a:path w="1844039" h="2605404">
                <a:moveTo>
                  <a:pt x="0" y="0"/>
                </a:moveTo>
                <a:lnTo>
                  <a:pt x="1843938" y="0"/>
                </a:lnTo>
                <a:lnTo>
                  <a:pt x="1843938" y="2605201"/>
                </a:lnTo>
                <a:lnTo>
                  <a:pt x="0" y="2605201"/>
                </a:lnTo>
                <a:lnTo>
                  <a:pt x="0" y="0"/>
                </a:lnTo>
                <a:close/>
              </a:path>
            </a:pathLst>
          </a:custGeom>
          <a:ln w="7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34606" y="2931834"/>
            <a:ext cx="1834083" cy="26073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72031" y="977818"/>
            <a:ext cx="749808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сплатны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лектронно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верси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урнал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</a:t>
            </a:r>
            <a:r>
              <a:rPr sz="1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ОСЗА</a:t>
            </a:r>
            <a:r>
              <a:rPr sz="1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АЗ.</a:t>
            </a:r>
            <a:r>
              <a:rPr sz="1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3" name="object 13"/>
          <p:cNvSpPr/>
          <p:nvPr/>
        </p:nvSpPr>
        <p:spPr>
          <a:xfrm>
            <a:off x="612000" y="1375397"/>
            <a:ext cx="9503994" cy="10251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2000" y="1349997"/>
            <a:ext cx="9504045" cy="1025525"/>
          </a:xfrm>
          <a:custGeom>
            <a:avLst/>
            <a:gdLst/>
            <a:ahLst/>
            <a:cxnLst/>
            <a:rect l="l" t="t" r="r" b="b"/>
            <a:pathLst>
              <a:path w="9504045" h="1025525">
                <a:moveTo>
                  <a:pt x="0" y="1025194"/>
                </a:moveTo>
                <a:lnTo>
                  <a:pt x="9503994" y="1025194"/>
                </a:lnTo>
                <a:lnTo>
                  <a:pt x="9503994" y="0"/>
                </a:lnTo>
                <a:lnTo>
                  <a:pt x="0" y="0"/>
                </a:lnTo>
                <a:lnTo>
                  <a:pt x="0" y="1025194"/>
                </a:lnTo>
                <a:close/>
              </a:path>
            </a:pathLst>
          </a:custGeom>
          <a:ln w="6350">
            <a:solidFill>
              <a:srgbClr val="868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9755" y="1812162"/>
            <a:ext cx="1376641" cy="9108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5A1C9BC-5B47-4E87-B51C-E0F1AA16C5D3}"/>
              </a:ext>
            </a:extLst>
          </p:cNvPr>
          <p:cNvSpPr/>
          <p:nvPr/>
        </p:nvSpPr>
        <p:spPr>
          <a:xfrm>
            <a:off x="4356100" y="2493370"/>
            <a:ext cx="1219200" cy="1777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60120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414146" y="517574"/>
            <a:ext cx="1856105" cy="707390"/>
          </a:xfrm>
          <a:custGeom>
            <a:avLst/>
            <a:gdLst/>
            <a:ahLst/>
            <a:cxnLst/>
            <a:rect l="l" t="t" r="r" b="b"/>
            <a:pathLst>
              <a:path w="1856104" h="707390">
                <a:moveTo>
                  <a:pt x="194915" y="550570"/>
                </a:moveTo>
                <a:lnTo>
                  <a:pt x="117674" y="550570"/>
                </a:lnTo>
                <a:lnTo>
                  <a:pt x="118489" y="637037"/>
                </a:lnTo>
                <a:lnTo>
                  <a:pt x="123475" y="649273"/>
                </a:lnTo>
                <a:lnTo>
                  <a:pt x="132560" y="659032"/>
                </a:lnTo>
                <a:lnTo>
                  <a:pt x="145175" y="665451"/>
                </a:lnTo>
                <a:lnTo>
                  <a:pt x="160751" y="667667"/>
                </a:lnTo>
                <a:lnTo>
                  <a:pt x="174194" y="663523"/>
                </a:lnTo>
                <a:lnTo>
                  <a:pt x="185050" y="655069"/>
                </a:lnTo>
                <a:lnTo>
                  <a:pt x="192303" y="643318"/>
                </a:lnTo>
                <a:lnTo>
                  <a:pt x="194940" y="629285"/>
                </a:lnTo>
                <a:lnTo>
                  <a:pt x="194915" y="550570"/>
                </a:lnTo>
                <a:close/>
              </a:path>
              <a:path w="1856104" h="707390">
                <a:moveTo>
                  <a:pt x="469735" y="234124"/>
                </a:moveTo>
                <a:lnTo>
                  <a:pt x="194864" y="234124"/>
                </a:lnTo>
                <a:lnTo>
                  <a:pt x="320955" y="234332"/>
                </a:lnTo>
                <a:lnTo>
                  <a:pt x="335106" y="236021"/>
                </a:lnTo>
                <a:lnTo>
                  <a:pt x="373800" y="250470"/>
                </a:lnTo>
                <a:lnTo>
                  <a:pt x="404759" y="277117"/>
                </a:lnTo>
                <a:lnTo>
                  <a:pt x="425289" y="313553"/>
                </a:lnTo>
                <a:lnTo>
                  <a:pt x="432697" y="357367"/>
                </a:lnTo>
                <a:lnTo>
                  <a:pt x="431314" y="371818"/>
                </a:lnTo>
                <a:lnTo>
                  <a:pt x="417613" y="411635"/>
                </a:lnTo>
                <a:lnTo>
                  <a:pt x="391703" y="443808"/>
                </a:lnTo>
                <a:lnTo>
                  <a:pt x="356312" y="465329"/>
                </a:lnTo>
                <a:lnTo>
                  <a:pt x="314168" y="473189"/>
                </a:lnTo>
                <a:lnTo>
                  <a:pt x="30594" y="474168"/>
                </a:lnTo>
                <a:lnTo>
                  <a:pt x="18363" y="479167"/>
                </a:lnTo>
                <a:lnTo>
                  <a:pt x="8615" y="488257"/>
                </a:lnTo>
                <a:lnTo>
                  <a:pt x="2208" y="500873"/>
                </a:lnTo>
                <a:lnTo>
                  <a:pt x="0" y="516450"/>
                </a:lnTo>
                <a:lnTo>
                  <a:pt x="4159" y="529887"/>
                </a:lnTo>
                <a:lnTo>
                  <a:pt x="12620" y="540736"/>
                </a:lnTo>
                <a:lnTo>
                  <a:pt x="24371" y="547985"/>
                </a:lnTo>
                <a:lnTo>
                  <a:pt x="38400" y="550621"/>
                </a:lnTo>
                <a:lnTo>
                  <a:pt x="194915" y="550570"/>
                </a:lnTo>
                <a:lnTo>
                  <a:pt x="314219" y="550430"/>
                </a:lnTo>
                <a:lnTo>
                  <a:pt x="361393" y="544623"/>
                </a:lnTo>
                <a:lnTo>
                  <a:pt x="404366" y="528206"/>
                </a:lnTo>
                <a:lnTo>
                  <a:pt x="441799" y="502601"/>
                </a:lnTo>
                <a:lnTo>
                  <a:pt x="472353" y="469227"/>
                </a:lnTo>
                <a:lnTo>
                  <a:pt x="494691" y="429506"/>
                </a:lnTo>
                <a:lnTo>
                  <a:pt x="507474" y="384859"/>
                </a:lnTo>
                <a:lnTo>
                  <a:pt x="510027" y="353060"/>
                </a:lnTo>
                <a:lnTo>
                  <a:pt x="509377" y="336974"/>
                </a:lnTo>
                <a:lnTo>
                  <a:pt x="500029" y="291064"/>
                </a:lnTo>
                <a:lnTo>
                  <a:pt x="480643" y="249736"/>
                </a:lnTo>
                <a:lnTo>
                  <a:pt x="472187" y="237215"/>
                </a:lnTo>
                <a:lnTo>
                  <a:pt x="469735" y="234124"/>
                </a:lnTo>
                <a:close/>
              </a:path>
              <a:path w="1856104" h="707390">
                <a:moveTo>
                  <a:pt x="313876" y="156870"/>
                </a:moveTo>
                <a:lnTo>
                  <a:pt x="151950" y="157114"/>
                </a:lnTo>
                <a:lnTo>
                  <a:pt x="120354" y="181407"/>
                </a:lnTo>
                <a:lnTo>
                  <a:pt x="117793" y="244179"/>
                </a:lnTo>
                <a:lnTo>
                  <a:pt x="118134" y="400637"/>
                </a:lnTo>
                <a:lnTo>
                  <a:pt x="123100" y="412877"/>
                </a:lnTo>
                <a:lnTo>
                  <a:pt x="132169" y="422647"/>
                </a:lnTo>
                <a:lnTo>
                  <a:pt x="144779" y="429083"/>
                </a:lnTo>
                <a:lnTo>
                  <a:pt x="160366" y="431321"/>
                </a:lnTo>
                <a:lnTo>
                  <a:pt x="173805" y="427191"/>
                </a:lnTo>
                <a:lnTo>
                  <a:pt x="184664" y="418757"/>
                </a:lnTo>
                <a:lnTo>
                  <a:pt x="191932" y="407029"/>
                </a:lnTo>
                <a:lnTo>
                  <a:pt x="194597" y="393014"/>
                </a:lnTo>
                <a:lnTo>
                  <a:pt x="194864" y="234124"/>
                </a:lnTo>
                <a:lnTo>
                  <a:pt x="469735" y="234124"/>
                </a:lnTo>
                <a:lnTo>
                  <a:pt x="441538" y="204118"/>
                </a:lnTo>
                <a:lnTo>
                  <a:pt x="404033" y="178786"/>
                </a:lnTo>
                <a:lnTo>
                  <a:pt x="361033" y="162582"/>
                </a:lnTo>
                <a:lnTo>
                  <a:pt x="329987" y="157524"/>
                </a:lnTo>
                <a:lnTo>
                  <a:pt x="313876" y="156870"/>
                </a:lnTo>
                <a:close/>
              </a:path>
              <a:path w="1856104" h="707390">
                <a:moveTo>
                  <a:pt x="914319" y="0"/>
                </a:moveTo>
                <a:lnTo>
                  <a:pt x="856885" y="5080"/>
                </a:lnTo>
                <a:lnTo>
                  <a:pt x="802400" y="17780"/>
                </a:lnTo>
                <a:lnTo>
                  <a:pt x="751594" y="39370"/>
                </a:lnTo>
                <a:lnTo>
                  <a:pt x="705196" y="68580"/>
                </a:lnTo>
                <a:lnTo>
                  <a:pt x="663935" y="104140"/>
                </a:lnTo>
                <a:lnTo>
                  <a:pt x="628542" y="144780"/>
                </a:lnTo>
                <a:lnTo>
                  <a:pt x="599744" y="191770"/>
                </a:lnTo>
                <a:lnTo>
                  <a:pt x="578271" y="242570"/>
                </a:lnTo>
                <a:lnTo>
                  <a:pt x="564853" y="295910"/>
                </a:lnTo>
                <a:lnTo>
                  <a:pt x="560218" y="354330"/>
                </a:lnTo>
                <a:lnTo>
                  <a:pt x="561392" y="383540"/>
                </a:lnTo>
                <a:lnTo>
                  <a:pt x="570510" y="439420"/>
                </a:lnTo>
                <a:lnTo>
                  <a:pt x="588047" y="491490"/>
                </a:lnTo>
                <a:lnTo>
                  <a:pt x="613272" y="541020"/>
                </a:lnTo>
                <a:lnTo>
                  <a:pt x="645457" y="584200"/>
                </a:lnTo>
                <a:lnTo>
                  <a:pt x="683870" y="622300"/>
                </a:lnTo>
                <a:lnTo>
                  <a:pt x="727783" y="655320"/>
                </a:lnTo>
                <a:lnTo>
                  <a:pt x="776464" y="680720"/>
                </a:lnTo>
                <a:lnTo>
                  <a:pt x="829185" y="697230"/>
                </a:lnTo>
                <a:lnTo>
                  <a:pt x="885215" y="707390"/>
                </a:lnTo>
                <a:lnTo>
                  <a:pt x="960251" y="707390"/>
                </a:lnTo>
                <a:lnTo>
                  <a:pt x="972511" y="702310"/>
                </a:lnTo>
                <a:lnTo>
                  <a:pt x="982294" y="693420"/>
                </a:lnTo>
                <a:lnTo>
                  <a:pt x="988740" y="680720"/>
                </a:lnTo>
                <a:lnTo>
                  <a:pt x="990993" y="665480"/>
                </a:lnTo>
                <a:lnTo>
                  <a:pt x="986862" y="651510"/>
                </a:lnTo>
                <a:lnTo>
                  <a:pt x="978427" y="641350"/>
                </a:lnTo>
                <a:lnTo>
                  <a:pt x="966692" y="633730"/>
                </a:lnTo>
                <a:lnTo>
                  <a:pt x="952660" y="631190"/>
                </a:lnTo>
                <a:lnTo>
                  <a:pt x="914345" y="631190"/>
                </a:lnTo>
                <a:lnTo>
                  <a:pt x="891641" y="629920"/>
                </a:lnTo>
                <a:lnTo>
                  <a:pt x="826842" y="617220"/>
                </a:lnTo>
                <a:lnTo>
                  <a:pt x="787116" y="599440"/>
                </a:lnTo>
                <a:lnTo>
                  <a:pt x="750836" y="577850"/>
                </a:lnTo>
                <a:lnTo>
                  <a:pt x="718571" y="549910"/>
                </a:lnTo>
                <a:lnTo>
                  <a:pt x="690893" y="516890"/>
                </a:lnTo>
                <a:lnTo>
                  <a:pt x="668372" y="481330"/>
                </a:lnTo>
                <a:lnTo>
                  <a:pt x="651578" y="441960"/>
                </a:lnTo>
                <a:lnTo>
                  <a:pt x="641084" y="398780"/>
                </a:lnTo>
                <a:lnTo>
                  <a:pt x="637459" y="354330"/>
                </a:lnTo>
                <a:lnTo>
                  <a:pt x="638377" y="331470"/>
                </a:lnTo>
                <a:lnTo>
                  <a:pt x="645505" y="287020"/>
                </a:lnTo>
                <a:lnTo>
                  <a:pt x="659214" y="246380"/>
                </a:lnTo>
                <a:lnTo>
                  <a:pt x="678936" y="208280"/>
                </a:lnTo>
                <a:lnTo>
                  <a:pt x="704099" y="173990"/>
                </a:lnTo>
                <a:lnTo>
                  <a:pt x="734135" y="143510"/>
                </a:lnTo>
                <a:lnTo>
                  <a:pt x="768474" y="118110"/>
                </a:lnTo>
                <a:lnTo>
                  <a:pt x="806546" y="99060"/>
                </a:lnTo>
                <a:lnTo>
                  <a:pt x="847782" y="85090"/>
                </a:lnTo>
                <a:lnTo>
                  <a:pt x="891610" y="77470"/>
                </a:lnTo>
                <a:lnTo>
                  <a:pt x="1134906" y="77470"/>
                </a:lnTo>
                <a:lnTo>
                  <a:pt x="1123428" y="68580"/>
                </a:lnTo>
                <a:lnTo>
                  <a:pt x="1077034" y="39370"/>
                </a:lnTo>
                <a:lnTo>
                  <a:pt x="1026231" y="17780"/>
                </a:lnTo>
                <a:lnTo>
                  <a:pt x="971750" y="5080"/>
                </a:lnTo>
                <a:lnTo>
                  <a:pt x="943358" y="1270"/>
                </a:lnTo>
                <a:lnTo>
                  <a:pt x="914319" y="0"/>
                </a:lnTo>
                <a:close/>
              </a:path>
              <a:path w="1856104" h="707390">
                <a:moveTo>
                  <a:pt x="914268" y="157480"/>
                </a:moveTo>
                <a:lnTo>
                  <a:pt x="852261" y="167640"/>
                </a:lnTo>
                <a:lnTo>
                  <a:pt x="810928" y="186690"/>
                </a:lnTo>
                <a:lnTo>
                  <a:pt x="775545" y="214630"/>
                </a:lnTo>
                <a:lnTo>
                  <a:pt x="747475" y="250190"/>
                </a:lnTo>
                <a:lnTo>
                  <a:pt x="728081" y="292100"/>
                </a:lnTo>
                <a:lnTo>
                  <a:pt x="718729" y="337820"/>
                </a:lnTo>
                <a:lnTo>
                  <a:pt x="718079" y="353060"/>
                </a:lnTo>
                <a:lnTo>
                  <a:pt x="718730" y="369570"/>
                </a:lnTo>
                <a:lnTo>
                  <a:pt x="728086" y="415290"/>
                </a:lnTo>
                <a:lnTo>
                  <a:pt x="747487" y="457200"/>
                </a:lnTo>
                <a:lnTo>
                  <a:pt x="775564" y="492760"/>
                </a:lnTo>
                <a:lnTo>
                  <a:pt x="810950" y="520700"/>
                </a:lnTo>
                <a:lnTo>
                  <a:pt x="852280" y="539750"/>
                </a:lnTo>
                <a:lnTo>
                  <a:pt x="898186" y="549910"/>
                </a:lnTo>
                <a:lnTo>
                  <a:pt x="914865" y="549910"/>
                </a:lnTo>
                <a:lnTo>
                  <a:pt x="962512" y="548640"/>
                </a:lnTo>
                <a:lnTo>
                  <a:pt x="990098" y="521970"/>
                </a:lnTo>
                <a:lnTo>
                  <a:pt x="992076" y="505460"/>
                </a:lnTo>
                <a:lnTo>
                  <a:pt x="987727" y="492760"/>
                </a:lnTo>
                <a:lnTo>
                  <a:pt x="979155" y="482600"/>
                </a:lnTo>
                <a:lnTo>
                  <a:pt x="967371" y="474980"/>
                </a:lnTo>
                <a:lnTo>
                  <a:pt x="953384" y="472440"/>
                </a:lnTo>
                <a:lnTo>
                  <a:pt x="904996" y="472440"/>
                </a:lnTo>
                <a:lnTo>
                  <a:pt x="891148" y="471170"/>
                </a:lnTo>
                <a:lnTo>
                  <a:pt x="853238" y="455930"/>
                </a:lnTo>
                <a:lnTo>
                  <a:pt x="822871" y="429260"/>
                </a:lnTo>
                <a:lnTo>
                  <a:pt x="802730" y="392430"/>
                </a:lnTo>
                <a:lnTo>
                  <a:pt x="795499" y="346710"/>
                </a:lnTo>
                <a:lnTo>
                  <a:pt x="797133" y="332740"/>
                </a:lnTo>
                <a:lnTo>
                  <a:pt x="811465" y="294640"/>
                </a:lnTo>
                <a:lnTo>
                  <a:pt x="838018" y="262890"/>
                </a:lnTo>
                <a:lnTo>
                  <a:pt x="874320" y="242570"/>
                </a:lnTo>
                <a:lnTo>
                  <a:pt x="917899" y="234950"/>
                </a:lnTo>
                <a:lnTo>
                  <a:pt x="1070466" y="234950"/>
                </a:lnTo>
                <a:lnTo>
                  <a:pt x="1063178" y="226060"/>
                </a:lnTo>
                <a:lnTo>
                  <a:pt x="1030093" y="195580"/>
                </a:lnTo>
                <a:lnTo>
                  <a:pt x="990607" y="172720"/>
                </a:lnTo>
                <a:lnTo>
                  <a:pt x="946081" y="160020"/>
                </a:lnTo>
                <a:lnTo>
                  <a:pt x="914268" y="157480"/>
                </a:lnTo>
                <a:close/>
              </a:path>
              <a:path w="1856104" h="707390">
                <a:moveTo>
                  <a:pt x="1070466" y="234950"/>
                </a:moveTo>
                <a:lnTo>
                  <a:pt x="917899" y="234950"/>
                </a:lnTo>
                <a:lnTo>
                  <a:pt x="932429" y="236220"/>
                </a:lnTo>
                <a:lnTo>
                  <a:pt x="946400" y="238760"/>
                </a:lnTo>
                <a:lnTo>
                  <a:pt x="983908" y="257810"/>
                </a:lnTo>
                <a:lnTo>
                  <a:pt x="1012609" y="287020"/>
                </a:lnTo>
                <a:lnTo>
                  <a:pt x="1029675" y="325120"/>
                </a:lnTo>
                <a:lnTo>
                  <a:pt x="1033542" y="515620"/>
                </a:lnTo>
                <a:lnTo>
                  <a:pt x="1037686" y="529590"/>
                </a:lnTo>
                <a:lnTo>
                  <a:pt x="1046145" y="541020"/>
                </a:lnTo>
                <a:lnTo>
                  <a:pt x="1057899" y="547370"/>
                </a:lnTo>
                <a:lnTo>
                  <a:pt x="1071926" y="549910"/>
                </a:lnTo>
                <a:lnTo>
                  <a:pt x="1192798" y="549910"/>
                </a:lnTo>
                <a:lnTo>
                  <a:pt x="1223789" y="525780"/>
                </a:lnTo>
                <a:lnTo>
                  <a:pt x="1240708" y="491490"/>
                </a:lnTo>
                <a:lnTo>
                  <a:pt x="1247632" y="473710"/>
                </a:lnTo>
                <a:lnTo>
                  <a:pt x="1110521" y="473710"/>
                </a:lnTo>
                <a:lnTo>
                  <a:pt x="1110420" y="353060"/>
                </a:lnTo>
                <a:lnTo>
                  <a:pt x="1104702" y="306070"/>
                </a:lnTo>
                <a:lnTo>
                  <a:pt x="1088501" y="264160"/>
                </a:lnTo>
                <a:lnTo>
                  <a:pt x="1072548" y="237490"/>
                </a:lnTo>
                <a:lnTo>
                  <a:pt x="1070466" y="234950"/>
                </a:lnTo>
                <a:close/>
              </a:path>
              <a:path w="1856104" h="707390">
                <a:moveTo>
                  <a:pt x="1134906" y="77470"/>
                </a:moveTo>
                <a:lnTo>
                  <a:pt x="937028" y="77470"/>
                </a:lnTo>
                <a:lnTo>
                  <a:pt x="980856" y="85090"/>
                </a:lnTo>
                <a:lnTo>
                  <a:pt x="1001832" y="91440"/>
                </a:lnTo>
                <a:lnTo>
                  <a:pt x="1041553" y="107950"/>
                </a:lnTo>
                <a:lnTo>
                  <a:pt x="1077824" y="130810"/>
                </a:lnTo>
                <a:lnTo>
                  <a:pt x="1110074" y="158750"/>
                </a:lnTo>
                <a:lnTo>
                  <a:pt x="1137733" y="191770"/>
                </a:lnTo>
                <a:lnTo>
                  <a:pt x="1160231" y="229870"/>
                </a:lnTo>
                <a:lnTo>
                  <a:pt x="1176997" y="270510"/>
                </a:lnTo>
                <a:lnTo>
                  <a:pt x="1187461" y="314960"/>
                </a:lnTo>
                <a:lnTo>
                  <a:pt x="1191053" y="361950"/>
                </a:lnTo>
                <a:lnTo>
                  <a:pt x="1190392" y="374650"/>
                </a:lnTo>
                <a:lnTo>
                  <a:pt x="1184901" y="412750"/>
                </a:lnTo>
                <a:lnTo>
                  <a:pt x="1174213" y="449580"/>
                </a:lnTo>
                <a:lnTo>
                  <a:pt x="1164242" y="473710"/>
                </a:lnTo>
                <a:lnTo>
                  <a:pt x="1247632" y="473710"/>
                </a:lnTo>
                <a:lnTo>
                  <a:pt x="1260083" y="430530"/>
                </a:lnTo>
                <a:lnTo>
                  <a:pt x="1266306" y="392430"/>
                </a:lnTo>
                <a:lnTo>
                  <a:pt x="1268344" y="353060"/>
                </a:lnTo>
                <a:lnTo>
                  <a:pt x="1267221" y="325120"/>
                </a:lnTo>
                <a:lnTo>
                  <a:pt x="1258104" y="269240"/>
                </a:lnTo>
                <a:lnTo>
                  <a:pt x="1240569" y="215900"/>
                </a:lnTo>
                <a:lnTo>
                  <a:pt x="1215344" y="167640"/>
                </a:lnTo>
                <a:lnTo>
                  <a:pt x="1183160" y="123190"/>
                </a:lnTo>
                <a:lnTo>
                  <a:pt x="1144744" y="85090"/>
                </a:lnTo>
                <a:lnTo>
                  <a:pt x="1134906" y="77470"/>
                </a:lnTo>
                <a:close/>
              </a:path>
              <a:path w="1856104" h="707390">
                <a:moveTo>
                  <a:pt x="1698874" y="156870"/>
                </a:moveTo>
                <a:lnTo>
                  <a:pt x="1541318" y="156870"/>
                </a:lnTo>
                <a:lnTo>
                  <a:pt x="1524998" y="157513"/>
                </a:lnTo>
                <a:lnTo>
                  <a:pt x="1479742" y="166772"/>
                </a:lnTo>
                <a:lnTo>
                  <a:pt x="1440598" y="185793"/>
                </a:lnTo>
                <a:lnTo>
                  <a:pt x="1407546" y="213272"/>
                </a:lnTo>
                <a:lnTo>
                  <a:pt x="1380956" y="247754"/>
                </a:lnTo>
                <a:lnTo>
                  <a:pt x="1361100" y="287822"/>
                </a:lnTo>
                <a:lnTo>
                  <a:pt x="1348252" y="332058"/>
                </a:lnTo>
                <a:lnTo>
                  <a:pt x="1305009" y="625415"/>
                </a:lnTo>
                <a:lnTo>
                  <a:pt x="1305463" y="636243"/>
                </a:lnTo>
                <a:lnTo>
                  <a:pt x="1309894" y="647411"/>
                </a:lnTo>
                <a:lnTo>
                  <a:pt x="1319248" y="659732"/>
                </a:lnTo>
                <a:lnTo>
                  <a:pt x="1330406" y="666015"/>
                </a:lnTo>
                <a:lnTo>
                  <a:pt x="1343376" y="668147"/>
                </a:lnTo>
                <a:lnTo>
                  <a:pt x="1824861" y="667749"/>
                </a:lnTo>
                <a:lnTo>
                  <a:pt x="1837104" y="662779"/>
                </a:lnTo>
                <a:lnTo>
                  <a:pt x="1846874" y="653707"/>
                </a:lnTo>
                <a:lnTo>
                  <a:pt x="1853306" y="641103"/>
                </a:lnTo>
                <a:lnTo>
                  <a:pt x="1855532" y="625536"/>
                </a:lnTo>
                <a:lnTo>
                  <a:pt x="1851394" y="612083"/>
                </a:lnTo>
                <a:lnTo>
                  <a:pt x="1842950" y="601216"/>
                </a:lnTo>
                <a:lnTo>
                  <a:pt x="1831211" y="593946"/>
                </a:lnTo>
                <a:lnTo>
                  <a:pt x="1817188" y="591286"/>
                </a:lnTo>
                <a:lnTo>
                  <a:pt x="1388080" y="590931"/>
                </a:lnTo>
                <a:lnTo>
                  <a:pt x="1423353" y="350347"/>
                </a:lnTo>
                <a:lnTo>
                  <a:pt x="1435584" y="309387"/>
                </a:lnTo>
                <a:lnTo>
                  <a:pt x="1456598" y="274184"/>
                </a:lnTo>
                <a:lnTo>
                  <a:pt x="1486669" y="248243"/>
                </a:lnTo>
                <a:lnTo>
                  <a:pt x="1526066" y="235071"/>
                </a:lnTo>
                <a:lnTo>
                  <a:pt x="1541318" y="234124"/>
                </a:lnTo>
                <a:lnTo>
                  <a:pt x="1737294" y="234124"/>
                </a:lnTo>
                <a:lnTo>
                  <a:pt x="1737267" y="191076"/>
                </a:lnTo>
                <a:lnTo>
                  <a:pt x="1733114" y="177630"/>
                </a:lnTo>
                <a:lnTo>
                  <a:pt x="1724653" y="166772"/>
                </a:lnTo>
                <a:lnTo>
                  <a:pt x="1712900" y="159514"/>
                </a:lnTo>
                <a:lnTo>
                  <a:pt x="1698874" y="156870"/>
                </a:lnTo>
                <a:close/>
              </a:path>
              <a:path w="1856104" h="707390">
                <a:moveTo>
                  <a:pt x="1737294" y="234124"/>
                </a:moveTo>
                <a:lnTo>
                  <a:pt x="1660241" y="234124"/>
                </a:lnTo>
                <a:lnTo>
                  <a:pt x="1661020" y="518850"/>
                </a:lnTo>
                <a:lnTo>
                  <a:pt x="1665989" y="531103"/>
                </a:lnTo>
                <a:lnTo>
                  <a:pt x="1675063" y="540876"/>
                </a:lnTo>
                <a:lnTo>
                  <a:pt x="1687673" y="547308"/>
                </a:lnTo>
                <a:lnTo>
                  <a:pt x="1703252" y="549535"/>
                </a:lnTo>
                <a:lnTo>
                  <a:pt x="1716703" y="545400"/>
                </a:lnTo>
                <a:lnTo>
                  <a:pt x="1727565" y="536951"/>
                </a:lnTo>
                <a:lnTo>
                  <a:pt x="1734825" y="525200"/>
                </a:lnTo>
                <a:lnTo>
                  <a:pt x="1737470" y="511162"/>
                </a:lnTo>
                <a:lnTo>
                  <a:pt x="1737294" y="2341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3595313" y="2901661"/>
            <a:ext cx="365638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Туровский Дмитрий Юрьевич </a:t>
            </a:r>
            <a:endParaRPr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67345" y="3414464"/>
            <a:ext cx="4504690" cy="479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255" algn="ctr">
              <a:lnSpc>
                <a:spcPct val="115700"/>
              </a:lnSpc>
            </a:pP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 Э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 РАД в Центральном федеральном округе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12430" y="5170525"/>
            <a:ext cx="142240" cy="220345"/>
          </a:xfrm>
          <a:custGeom>
            <a:avLst/>
            <a:gdLst/>
            <a:ahLst/>
            <a:cxnLst/>
            <a:rect l="l" t="t" r="r" b="b"/>
            <a:pathLst>
              <a:path w="142240" h="220345">
                <a:moveTo>
                  <a:pt x="139141" y="193205"/>
                </a:moveTo>
                <a:lnTo>
                  <a:pt x="119634" y="154266"/>
                </a:lnTo>
                <a:lnTo>
                  <a:pt x="116941" y="148869"/>
                </a:lnTo>
                <a:lnTo>
                  <a:pt x="110324" y="146684"/>
                </a:lnTo>
                <a:lnTo>
                  <a:pt x="104914" y="149390"/>
                </a:lnTo>
                <a:lnTo>
                  <a:pt x="85369" y="159219"/>
                </a:lnTo>
                <a:lnTo>
                  <a:pt x="80454" y="161645"/>
                </a:lnTo>
                <a:lnTo>
                  <a:pt x="49891" y="124026"/>
                </a:lnTo>
                <a:lnTo>
                  <a:pt x="36004" y="88437"/>
                </a:lnTo>
                <a:lnTo>
                  <a:pt x="33642" y="79019"/>
                </a:lnTo>
                <a:lnTo>
                  <a:pt x="36271" y="73520"/>
                </a:lnTo>
                <a:lnTo>
                  <a:pt x="41148" y="71081"/>
                </a:lnTo>
                <a:lnTo>
                  <a:pt x="60731" y="61264"/>
                </a:lnTo>
                <a:lnTo>
                  <a:pt x="66179" y="58546"/>
                </a:lnTo>
                <a:lnTo>
                  <a:pt x="68364" y="51968"/>
                </a:lnTo>
                <a:lnTo>
                  <a:pt x="65659" y="46545"/>
                </a:lnTo>
                <a:lnTo>
                  <a:pt x="46151" y="7607"/>
                </a:lnTo>
                <a:lnTo>
                  <a:pt x="43446" y="2184"/>
                </a:lnTo>
                <a:lnTo>
                  <a:pt x="36830" y="0"/>
                </a:lnTo>
                <a:lnTo>
                  <a:pt x="31407" y="2705"/>
                </a:lnTo>
                <a:lnTo>
                  <a:pt x="8343" y="14287"/>
                </a:lnTo>
                <a:lnTo>
                  <a:pt x="3187" y="16865"/>
                </a:lnTo>
                <a:lnTo>
                  <a:pt x="0" y="22212"/>
                </a:lnTo>
                <a:lnTo>
                  <a:pt x="165" y="27952"/>
                </a:lnTo>
                <a:lnTo>
                  <a:pt x="926" y="41201"/>
                </a:lnTo>
                <a:lnTo>
                  <a:pt x="7270" y="80107"/>
                </a:lnTo>
                <a:lnTo>
                  <a:pt x="19459" y="117254"/>
                </a:lnTo>
                <a:lnTo>
                  <a:pt x="37173" y="152000"/>
                </a:lnTo>
                <a:lnTo>
                  <a:pt x="60092" y="183700"/>
                </a:lnTo>
                <a:lnTo>
                  <a:pt x="87896" y="211713"/>
                </a:lnTo>
                <a:lnTo>
                  <a:pt x="101559" y="220072"/>
                </a:lnTo>
                <a:lnTo>
                  <a:pt x="110450" y="219838"/>
                </a:lnTo>
                <a:lnTo>
                  <a:pt x="134239" y="207962"/>
                </a:lnTo>
                <a:lnTo>
                  <a:pt x="139674" y="205206"/>
                </a:lnTo>
                <a:lnTo>
                  <a:pt x="141859" y="198627"/>
                </a:lnTo>
                <a:lnTo>
                  <a:pt x="139141" y="193205"/>
                </a:lnTo>
              </a:path>
            </a:pathLst>
          </a:custGeom>
          <a:ln w="118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133726" y="5188373"/>
            <a:ext cx="147891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915</a:t>
            </a:r>
            <a:r>
              <a:rPr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037</a:t>
            </a:r>
            <a:r>
              <a:rPr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503049" y="5233153"/>
            <a:ext cx="169736" cy="177798"/>
          </a:xfrm>
          <a:custGeom>
            <a:avLst/>
            <a:gdLst/>
            <a:ahLst/>
            <a:cxnLst/>
            <a:rect l="l" t="t" r="r" b="b"/>
            <a:pathLst>
              <a:path w="164465" h="164464">
                <a:moveTo>
                  <a:pt x="80839" y="0"/>
                </a:moveTo>
                <a:lnTo>
                  <a:pt x="43414" y="9533"/>
                </a:lnTo>
                <a:lnTo>
                  <a:pt x="9862" y="43308"/>
                </a:lnTo>
                <a:lnTo>
                  <a:pt x="0" y="83722"/>
                </a:lnTo>
                <a:lnTo>
                  <a:pt x="983" y="94824"/>
                </a:lnTo>
                <a:lnTo>
                  <a:pt x="16029" y="131526"/>
                </a:lnTo>
                <a:lnTo>
                  <a:pt x="58335" y="160405"/>
                </a:lnTo>
                <a:lnTo>
                  <a:pt x="83841" y="163885"/>
                </a:lnTo>
                <a:lnTo>
                  <a:pt x="87435" y="163885"/>
                </a:lnTo>
                <a:lnTo>
                  <a:pt x="104974" y="161460"/>
                </a:lnTo>
                <a:lnTo>
                  <a:pt x="102836" y="149497"/>
                </a:lnTo>
                <a:lnTo>
                  <a:pt x="76634" y="149497"/>
                </a:lnTo>
                <a:lnTo>
                  <a:pt x="64944" y="147281"/>
                </a:lnTo>
                <a:lnTo>
                  <a:pt x="30022" y="126127"/>
                </a:lnTo>
                <a:lnTo>
                  <a:pt x="14841" y="90957"/>
                </a:lnTo>
                <a:lnTo>
                  <a:pt x="14295" y="75479"/>
                </a:lnTo>
                <a:lnTo>
                  <a:pt x="16401" y="63599"/>
                </a:lnTo>
                <a:lnTo>
                  <a:pt x="37307" y="30003"/>
                </a:lnTo>
                <a:lnTo>
                  <a:pt x="85990" y="14024"/>
                </a:lnTo>
                <a:lnTo>
                  <a:pt x="132727" y="14024"/>
                </a:lnTo>
                <a:lnTo>
                  <a:pt x="122431" y="8559"/>
                </a:lnTo>
                <a:lnTo>
                  <a:pt x="107172" y="2741"/>
                </a:lnTo>
                <a:lnTo>
                  <a:pt x="95061" y="663"/>
                </a:lnTo>
                <a:lnTo>
                  <a:pt x="80839" y="0"/>
                </a:lnTo>
                <a:close/>
              </a:path>
              <a:path w="164465" h="164464">
                <a:moveTo>
                  <a:pt x="102557" y="147939"/>
                </a:moveTo>
                <a:lnTo>
                  <a:pt x="92308" y="149313"/>
                </a:lnTo>
                <a:lnTo>
                  <a:pt x="76634" y="149497"/>
                </a:lnTo>
                <a:lnTo>
                  <a:pt x="102836" y="149497"/>
                </a:lnTo>
                <a:lnTo>
                  <a:pt x="102557" y="147939"/>
                </a:lnTo>
                <a:close/>
              </a:path>
              <a:path w="164465" h="164464">
                <a:moveTo>
                  <a:pt x="91702" y="37927"/>
                </a:moveTo>
                <a:lnTo>
                  <a:pt x="78075" y="37927"/>
                </a:lnTo>
                <a:lnTo>
                  <a:pt x="71763" y="39095"/>
                </a:lnTo>
                <a:lnTo>
                  <a:pt x="38780" y="70074"/>
                </a:lnTo>
                <a:lnTo>
                  <a:pt x="37613" y="88536"/>
                </a:lnTo>
                <a:lnTo>
                  <a:pt x="38565" y="94569"/>
                </a:lnTo>
                <a:lnTo>
                  <a:pt x="67242" y="124858"/>
                </a:lnTo>
                <a:lnTo>
                  <a:pt x="72982" y="125912"/>
                </a:lnTo>
                <a:lnTo>
                  <a:pt x="84565" y="125912"/>
                </a:lnTo>
                <a:lnTo>
                  <a:pt x="105355" y="115232"/>
                </a:lnTo>
                <a:lnTo>
                  <a:pt x="147010" y="115232"/>
                </a:lnTo>
                <a:lnTo>
                  <a:pt x="149614" y="113009"/>
                </a:lnTo>
                <a:lnTo>
                  <a:pt x="150471" y="111854"/>
                </a:lnTo>
                <a:lnTo>
                  <a:pt x="73414" y="111854"/>
                </a:lnTo>
                <a:lnTo>
                  <a:pt x="66632" y="109314"/>
                </a:lnTo>
                <a:lnTo>
                  <a:pt x="56129" y="99077"/>
                </a:lnTo>
                <a:lnTo>
                  <a:pt x="53513" y="91889"/>
                </a:lnTo>
                <a:lnTo>
                  <a:pt x="53513" y="78427"/>
                </a:lnTo>
                <a:lnTo>
                  <a:pt x="54250" y="74477"/>
                </a:lnTo>
                <a:lnTo>
                  <a:pt x="57260" y="67099"/>
                </a:lnTo>
                <a:lnTo>
                  <a:pt x="59343" y="63860"/>
                </a:lnTo>
                <a:lnTo>
                  <a:pt x="62035" y="61066"/>
                </a:lnTo>
                <a:lnTo>
                  <a:pt x="64702" y="58260"/>
                </a:lnTo>
                <a:lnTo>
                  <a:pt x="67979" y="56024"/>
                </a:lnTo>
                <a:lnTo>
                  <a:pt x="75726" y="52773"/>
                </a:lnTo>
                <a:lnTo>
                  <a:pt x="80018" y="51986"/>
                </a:lnTo>
                <a:lnTo>
                  <a:pt x="120303" y="51986"/>
                </a:lnTo>
                <a:lnTo>
                  <a:pt x="120303" y="47477"/>
                </a:lnTo>
                <a:lnTo>
                  <a:pt x="115934" y="44747"/>
                </a:lnTo>
                <a:lnTo>
                  <a:pt x="110651" y="42461"/>
                </a:lnTo>
                <a:lnTo>
                  <a:pt x="98166" y="38854"/>
                </a:lnTo>
                <a:lnTo>
                  <a:pt x="91702" y="37927"/>
                </a:lnTo>
                <a:close/>
              </a:path>
              <a:path w="164465" h="164464">
                <a:moveTo>
                  <a:pt x="147010" y="115232"/>
                </a:moveTo>
                <a:lnTo>
                  <a:pt x="105355" y="115232"/>
                </a:lnTo>
                <a:lnTo>
                  <a:pt x="105355" y="124033"/>
                </a:lnTo>
                <a:lnTo>
                  <a:pt x="127999" y="124033"/>
                </a:lnTo>
                <a:lnTo>
                  <a:pt x="134247" y="122598"/>
                </a:lnTo>
                <a:lnTo>
                  <a:pt x="145106" y="116857"/>
                </a:lnTo>
                <a:lnTo>
                  <a:pt x="147010" y="115232"/>
                </a:lnTo>
                <a:close/>
              </a:path>
              <a:path w="164465" h="164464">
                <a:moveTo>
                  <a:pt x="120303" y="51986"/>
                </a:moveTo>
                <a:lnTo>
                  <a:pt x="88273" y="51986"/>
                </a:lnTo>
                <a:lnTo>
                  <a:pt x="91740" y="52430"/>
                </a:lnTo>
                <a:lnTo>
                  <a:pt x="98725" y="54145"/>
                </a:lnTo>
                <a:lnTo>
                  <a:pt x="102103" y="55529"/>
                </a:lnTo>
                <a:lnTo>
                  <a:pt x="105244" y="57332"/>
                </a:lnTo>
                <a:lnTo>
                  <a:pt x="105355" y="100817"/>
                </a:lnTo>
                <a:lnTo>
                  <a:pt x="102980" y="103573"/>
                </a:lnTo>
                <a:lnTo>
                  <a:pt x="99678" y="106088"/>
                </a:lnTo>
                <a:lnTo>
                  <a:pt x="91181" y="110736"/>
                </a:lnTo>
                <a:lnTo>
                  <a:pt x="86622" y="111854"/>
                </a:lnTo>
                <a:lnTo>
                  <a:pt x="150471" y="111854"/>
                </a:lnTo>
                <a:lnTo>
                  <a:pt x="151837" y="110012"/>
                </a:lnTo>
                <a:lnTo>
                  <a:pt x="120303" y="110012"/>
                </a:lnTo>
                <a:lnTo>
                  <a:pt x="120303" y="51986"/>
                </a:lnTo>
                <a:close/>
              </a:path>
              <a:path w="164465" h="164464">
                <a:moveTo>
                  <a:pt x="132727" y="14024"/>
                </a:moveTo>
                <a:lnTo>
                  <a:pt x="85990" y="14024"/>
                </a:lnTo>
                <a:lnTo>
                  <a:pt x="98965" y="15312"/>
                </a:lnTo>
                <a:lnTo>
                  <a:pt x="110866" y="18572"/>
                </a:lnTo>
                <a:lnTo>
                  <a:pt x="141931" y="42880"/>
                </a:lnTo>
                <a:lnTo>
                  <a:pt x="149894" y="65143"/>
                </a:lnTo>
                <a:lnTo>
                  <a:pt x="149894" y="78605"/>
                </a:lnTo>
                <a:lnTo>
                  <a:pt x="134819" y="107167"/>
                </a:lnTo>
                <a:lnTo>
                  <a:pt x="131656" y="109060"/>
                </a:lnTo>
                <a:lnTo>
                  <a:pt x="128113" y="110012"/>
                </a:lnTo>
                <a:lnTo>
                  <a:pt x="151837" y="110012"/>
                </a:lnTo>
                <a:lnTo>
                  <a:pt x="156726" y="103421"/>
                </a:lnTo>
                <a:lnTo>
                  <a:pt x="159406" y="97985"/>
                </a:lnTo>
                <a:lnTo>
                  <a:pt x="163025" y="85882"/>
                </a:lnTo>
                <a:lnTo>
                  <a:pt x="163914" y="79684"/>
                </a:lnTo>
                <a:lnTo>
                  <a:pt x="163736" y="67830"/>
                </a:lnTo>
                <a:lnTo>
                  <a:pt x="145251" y="25272"/>
                </a:lnTo>
                <a:lnTo>
                  <a:pt x="133086" y="14215"/>
                </a:lnTo>
                <a:lnTo>
                  <a:pt x="132727" y="14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672785" y="5174266"/>
            <a:ext cx="227266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turovskiy</a:t>
            </a:r>
            <a:r>
              <a:rPr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@auction-house.ru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099773" y="5153447"/>
            <a:ext cx="154940" cy="204470"/>
          </a:xfrm>
          <a:custGeom>
            <a:avLst/>
            <a:gdLst/>
            <a:ahLst/>
            <a:cxnLst/>
            <a:rect l="l" t="t" r="r" b="b"/>
            <a:pathLst>
              <a:path w="154939" h="204470">
                <a:moveTo>
                  <a:pt x="76834" y="0"/>
                </a:moveTo>
                <a:lnTo>
                  <a:pt x="114694" y="9838"/>
                </a:lnTo>
                <a:lnTo>
                  <a:pt x="143635" y="39362"/>
                </a:lnTo>
                <a:lnTo>
                  <a:pt x="154432" y="73998"/>
                </a:lnTo>
                <a:lnTo>
                  <a:pt x="153592" y="88411"/>
                </a:lnTo>
                <a:lnTo>
                  <a:pt x="135835" y="126960"/>
                </a:lnTo>
                <a:lnTo>
                  <a:pt x="118875" y="146492"/>
                </a:lnTo>
                <a:lnTo>
                  <a:pt x="109523" y="157359"/>
                </a:lnTo>
                <a:lnTo>
                  <a:pt x="100321" y="168740"/>
                </a:lnTo>
                <a:lnTo>
                  <a:pt x="91820" y="180471"/>
                </a:lnTo>
                <a:lnTo>
                  <a:pt x="84567" y="192387"/>
                </a:lnTo>
                <a:lnTo>
                  <a:pt x="79112" y="204324"/>
                </a:lnTo>
                <a:lnTo>
                  <a:pt x="72713" y="194356"/>
                </a:lnTo>
                <a:lnTo>
                  <a:pt x="64792" y="183705"/>
                </a:lnTo>
                <a:lnTo>
                  <a:pt x="55839" y="172652"/>
                </a:lnTo>
                <a:lnTo>
                  <a:pt x="46346" y="161478"/>
                </a:lnTo>
                <a:lnTo>
                  <a:pt x="36802" y="150466"/>
                </a:lnTo>
                <a:lnTo>
                  <a:pt x="27699" y="139896"/>
                </a:lnTo>
                <a:lnTo>
                  <a:pt x="2929" y="101572"/>
                </a:lnTo>
                <a:lnTo>
                  <a:pt x="0" y="89267"/>
                </a:lnTo>
                <a:lnTo>
                  <a:pt x="909" y="72503"/>
                </a:lnTo>
                <a:lnTo>
                  <a:pt x="16264" y="31403"/>
                </a:lnTo>
                <a:lnTo>
                  <a:pt x="46335" y="6405"/>
                </a:lnTo>
                <a:lnTo>
                  <a:pt x="71876" y="156"/>
                </a:lnTo>
                <a:lnTo>
                  <a:pt x="76834" y="0"/>
                </a:lnTo>
                <a:close/>
              </a:path>
            </a:pathLst>
          </a:custGeom>
          <a:ln w="118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45867" y="5197128"/>
            <a:ext cx="62230" cy="65405"/>
          </a:xfrm>
          <a:custGeom>
            <a:avLst/>
            <a:gdLst/>
            <a:ahLst/>
            <a:cxnLst/>
            <a:rect l="l" t="t" r="r" b="b"/>
            <a:pathLst>
              <a:path w="62230" h="65404">
                <a:moveTo>
                  <a:pt x="30768" y="0"/>
                </a:moveTo>
                <a:lnTo>
                  <a:pt x="44630" y="3077"/>
                </a:lnTo>
                <a:lnTo>
                  <a:pt x="55566" y="11382"/>
                </a:lnTo>
                <a:lnTo>
                  <a:pt x="62183" y="23521"/>
                </a:lnTo>
                <a:lnTo>
                  <a:pt x="60635" y="40664"/>
                </a:lnTo>
                <a:lnTo>
                  <a:pt x="54775" y="53457"/>
                </a:lnTo>
                <a:lnTo>
                  <a:pt x="45581" y="61748"/>
                </a:lnTo>
                <a:lnTo>
                  <a:pt x="34031" y="65381"/>
                </a:lnTo>
                <a:lnTo>
                  <a:pt x="18848" y="62701"/>
                </a:lnTo>
                <a:lnTo>
                  <a:pt x="7223" y="55208"/>
                </a:lnTo>
                <a:lnTo>
                  <a:pt x="0" y="44104"/>
                </a:lnTo>
                <a:lnTo>
                  <a:pt x="1021" y="26421"/>
                </a:lnTo>
                <a:lnTo>
                  <a:pt x="6247" y="13246"/>
                </a:lnTo>
                <a:lnTo>
                  <a:pt x="14758" y="4577"/>
                </a:lnTo>
                <a:lnTo>
                  <a:pt x="25633" y="409"/>
                </a:lnTo>
                <a:lnTo>
                  <a:pt x="30768" y="0"/>
                </a:lnTo>
                <a:close/>
              </a:path>
            </a:pathLst>
          </a:custGeom>
          <a:ln w="118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338663" y="5174266"/>
            <a:ext cx="362902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Москва, Бобров переулок 4 стр. 4, 101000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2A5C45-EBB8-FAA1-CB0A-8FA950FD8DF2}"/>
              </a:ext>
            </a:extLst>
          </p:cNvPr>
          <p:cNvSpPr txBox="1"/>
          <p:nvPr/>
        </p:nvSpPr>
        <p:spPr>
          <a:xfrm>
            <a:off x="3025130" y="1377861"/>
            <a:ext cx="4912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РОССИЙСКИЙ АУКЦИОННЫЙ ДОМ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52641" y="303676"/>
            <a:ext cx="12446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500" b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21600" y="243001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5">
                <a:moveTo>
                  <a:pt x="0" y="0"/>
                </a:moveTo>
                <a:lnTo>
                  <a:pt x="0" y="27720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987" y="199724"/>
            <a:ext cx="821690" cy="313055"/>
          </a:xfrm>
          <a:custGeom>
            <a:avLst/>
            <a:gdLst/>
            <a:ahLst/>
            <a:cxnLst/>
            <a:rect l="l" t="t" r="r" b="b"/>
            <a:pathLst>
              <a:path w="821690" h="313055">
                <a:moveTo>
                  <a:pt x="86372" y="243531"/>
                </a:moveTo>
                <a:lnTo>
                  <a:pt x="52197" y="243531"/>
                </a:lnTo>
                <a:lnTo>
                  <a:pt x="52209" y="287791"/>
                </a:lnTo>
                <a:lnTo>
                  <a:pt x="59893" y="295474"/>
                </a:lnTo>
                <a:lnTo>
                  <a:pt x="78714" y="295462"/>
                </a:lnTo>
                <a:lnTo>
                  <a:pt x="86385" y="287791"/>
                </a:lnTo>
                <a:lnTo>
                  <a:pt x="86372" y="243531"/>
                </a:lnTo>
                <a:close/>
              </a:path>
              <a:path w="821690" h="313055">
                <a:moveTo>
                  <a:pt x="207739" y="103514"/>
                </a:moveTo>
                <a:lnTo>
                  <a:pt x="86347" y="103514"/>
                </a:lnTo>
                <a:lnTo>
                  <a:pt x="147674" y="104236"/>
                </a:lnTo>
                <a:lnTo>
                  <a:pt x="159569" y="107890"/>
                </a:lnTo>
                <a:lnTo>
                  <a:pt x="185256" y="136340"/>
                </a:lnTo>
                <a:lnTo>
                  <a:pt x="190112" y="168796"/>
                </a:lnTo>
                <a:lnTo>
                  <a:pt x="185032" y="181853"/>
                </a:lnTo>
                <a:lnTo>
                  <a:pt x="153418" y="207295"/>
                </a:lnTo>
                <a:lnTo>
                  <a:pt x="7670" y="209381"/>
                </a:lnTo>
                <a:lnTo>
                  <a:pt x="0" y="217065"/>
                </a:lnTo>
                <a:lnTo>
                  <a:pt x="12" y="235886"/>
                </a:lnTo>
                <a:lnTo>
                  <a:pt x="7696" y="243570"/>
                </a:lnTo>
                <a:lnTo>
                  <a:pt x="86372" y="243531"/>
                </a:lnTo>
                <a:lnTo>
                  <a:pt x="143005" y="243393"/>
                </a:lnTo>
                <a:lnTo>
                  <a:pt x="181256" y="232117"/>
                </a:lnTo>
                <a:lnTo>
                  <a:pt x="209848" y="204148"/>
                </a:lnTo>
                <a:lnTo>
                  <a:pt x="224337" y="162662"/>
                </a:lnTo>
                <a:lnTo>
                  <a:pt x="225264" y="146379"/>
                </a:lnTo>
                <a:lnTo>
                  <a:pt x="222500" y="132322"/>
                </a:lnTo>
                <a:lnTo>
                  <a:pt x="217569" y="119177"/>
                </a:lnTo>
                <a:lnTo>
                  <a:pt x="210671" y="107142"/>
                </a:lnTo>
                <a:lnTo>
                  <a:pt x="207739" y="103514"/>
                </a:lnTo>
                <a:close/>
              </a:path>
              <a:path w="821690" h="313055">
                <a:moveTo>
                  <a:pt x="139026" y="69326"/>
                </a:moveTo>
                <a:lnTo>
                  <a:pt x="59880" y="69326"/>
                </a:lnTo>
                <a:lnTo>
                  <a:pt x="52209" y="76984"/>
                </a:lnTo>
                <a:lnTo>
                  <a:pt x="52082" y="183232"/>
                </a:lnTo>
                <a:lnTo>
                  <a:pt x="59690" y="190877"/>
                </a:lnTo>
                <a:lnTo>
                  <a:pt x="78524" y="190890"/>
                </a:lnTo>
                <a:lnTo>
                  <a:pt x="86207" y="183232"/>
                </a:lnTo>
                <a:lnTo>
                  <a:pt x="86347" y="103514"/>
                </a:lnTo>
                <a:lnTo>
                  <a:pt x="207739" y="103514"/>
                </a:lnTo>
                <a:lnTo>
                  <a:pt x="167352" y="74060"/>
                </a:lnTo>
                <a:lnTo>
                  <a:pt x="153580" y="70544"/>
                </a:lnTo>
                <a:lnTo>
                  <a:pt x="139026" y="69326"/>
                </a:lnTo>
                <a:close/>
              </a:path>
              <a:path w="821690" h="313055">
                <a:moveTo>
                  <a:pt x="392785" y="0"/>
                </a:moveTo>
                <a:lnTo>
                  <a:pt x="351787" y="8783"/>
                </a:lnTo>
                <a:lnTo>
                  <a:pt x="315538" y="27766"/>
                </a:lnTo>
                <a:lnTo>
                  <a:pt x="285578" y="55602"/>
                </a:lnTo>
                <a:lnTo>
                  <a:pt x="263452" y="90939"/>
                </a:lnTo>
                <a:lnTo>
                  <a:pt x="250699" y="132431"/>
                </a:lnTo>
                <a:lnTo>
                  <a:pt x="248292" y="164266"/>
                </a:lnTo>
                <a:lnTo>
                  <a:pt x="249445" y="177388"/>
                </a:lnTo>
                <a:lnTo>
                  <a:pt x="260807" y="218304"/>
                </a:lnTo>
                <a:lnTo>
                  <a:pt x="282184" y="253876"/>
                </a:lnTo>
                <a:lnTo>
                  <a:pt x="311933" y="282474"/>
                </a:lnTo>
                <a:lnTo>
                  <a:pt x="348413" y="302468"/>
                </a:lnTo>
                <a:lnTo>
                  <a:pt x="389982" y="312227"/>
                </a:lnTo>
                <a:lnTo>
                  <a:pt x="431050" y="312962"/>
                </a:lnTo>
                <a:lnTo>
                  <a:pt x="438734" y="305304"/>
                </a:lnTo>
                <a:lnTo>
                  <a:pt x="438759" y="286470"/>
                </a:lnTo>
                <a:lnTo>
                  <a:pt x="431101" y="278799"/>
                </a:lnTo>
                <a:lnTo>
                  <a:pt x="421678" y="278774"/>
                </a:lnTo>
                <a:lnTo>
                  <a:pt x="391328" y="278008"/>
                </a:lnTo>
                <a:lnTo>
                  <a:pt x="351449" y="266439"/>
                </a:lnTo>
                <a:lnTo>
                  <a:pt x="318436" y="242546"/>
                </a:lnTo>
                <a:lnTo>
                  <a:pt x="294817" y="208521"/>
                </a:lnTo>
                <a:lnTo>
                  <a:pt x="283121" y="166558"/>
                </a:lnTo>
                <a:lnTo>
                  <a:pt x="282309" y="151185"/>
                </a:lnTo>
                <a:lnTo>
                  <a:pt x="283656" y="137402"/>
                </a:lnTo>
                <a:lnTo>
                  <a:pt x="296532" y="99345"/>
                </a:lnTo>
                <a:lnTo>
                  <a:pt x="321386" y="68036"/>
                </a:lnTo>
                <a:lnTo>
                  <a:pt x="356580" y="45805"/>
                </a:lnTo>
                <a:lnTo>
                  <a:pt x="400474" y="34982"/>
                </a:lnTo>
                <a:lnTo>
                  <a:pt x="416755" y="34313"/>
                </a:lnTo>
                <a:lnTo>
                  <a:pt x="500664" y="34313"/>
                </a:lnTo>
                <a:lnTo>
                  <a:pt x="491682" y="27880"/>
                </a:lnTo>
                <a:lnTo>
                  <a:pt x="453316" y="9412"/>
                </a:lnTo>
                <a:lnTo>
                  <a:pt x="408797" y="559"/>
                </a:lnTo>
                <a:lnTo>
                  <a:pt x="392785" y="0"/>
                </a:lnTo>
                <a:close/>
              </a:path>
              <a:path w="821690" h="313055">
                <a:moveTo>
                  <a:pt x="474497" y="104983"/>
                </a:moveTo>
                <a:lnTo>
                  <a:pt x="417088" y="104983"/>
                </a:lnTo>
                <a:lnTo>
                  <a:pt x="430137" y="110063"/>
                </a:lnTo>
                <a:lnTo>
                  <a:pt x="441220" y="118257"/>
                </a:lnTo>
                <a:lnTo>
                  <a:pt x="449803" y="129026"/>
                </a:lnTo>
                <a:lnTo>
                  <a:pt x="455350" y="141834"/>
                </a:lnTo>
                <a:lnTo>
                  <a:pt x="457327" y="156143"/>
                </a:lnTo>
                <a:lnTo>
                  <a:pt x="457377" y="235492"/>
                </a:lnTo>
                <a:lnTo>
                  <a:pt x="465048" y="243150"/>
                </a:lnTo>
                <a:lnTo>
                  <a:pt x="531888" y="243150"/>
                </a:lnTo>
                <a:lnTo>
                  <a:pt x="537260" y="240064"/>
                </a:lnTo>
                <a:lnTo>
                  <a:pt x="543758" y="228532"/>
                </a:lnTo>
                <a:lnTo>
                  <a:pt x="549102" y="217150"/>
                </a:lnTo>
                <a:lnTo>
                  <a:pt x="552149" y="208975"/>
                </a:lnTo>
                <a:lnTo>
                  <a:pt x="491540" y="208975"/>
                </a:lnTo>
                <a:lnTo>
                  <a:pt x="490593" y="143593"/>
                </a:lnTo>
                <a:lnTo>
                  <a:pt x="487457" y="129988"/>
                </a:lnTo>
                <a:lnTo>
                  <a:pt x="482238" y="117289"/>
                </a:lnTo>
                <a:lnTo>
                  <a:pt x="475099" y="105682"/>
                </a:lnTo>
                <a:lnTo>
                  <a:pt x="474497" y="104983"/>
                </a:lnTo>
                <a:close/>
              </a:path>
              <a:path w="821690" h="313055">
                <a:moveTo>
                  <a:pt x="401018" y="69402"/>
                </a:moveTo>
                <a:lnTo>
                  <a:pt x="362691" y="80475"/>
                </a:lnTo>
                <a:lnTo>
                  <a:pt x="333958" y="108235"/>
                </a:lnTo>
                <a:lnTo>
                  <a:pt x="319372" y="149700"/>
                </a:lnTo>
                <a:lnTo>
                  <a:pt x="318541" y="166558"/>
                </a:lnTo>
                <a:lnTo>
                  <a:pt x="321228" y="180092"/>
                </a:lnTo>
                <a:lnTo>
                  <a:pt x="341760" y="215944"/>
                </a:lnTo>
                <a:lnTo>
                  <a:pt x="376395" y="238306"/>
                </a:lnTo>
                <a:lnTo>
                  <a:pt x="404685" y="243125"/>
                </a:lnTo>
                <a:lnTo>
                  <a:pt x="431800" y="242820"/>
                </a:lnTo>
                <a:lnTo>
                  <a:pt x="439394" y="235061"/>
                </a:lnTo>
                <a:lnTo>
                  <a:pt x="439178" y="216239"/>
                </a:lnTo>
                <a:lnTo>
                  <a:pt x="431431" y="208657"/>
                </a:lnTo>
                <a:lnTo>
                  <a:pt x="399307" y="208645"/>
                </a:lnTo>
                <a:lnTo>
                  <a:pt x="386687" y="205638"/>
                </a:lnTo>
                <a:lnTo>
                  <a:pt x="358671" y="178575"/>
                </a:lnTo>
                <a:lnTo>
                  <a:pt x="352827" y="147396"/>
                </a:lnTo>
                <a:lnTo>
                  <a:pt x="356360" y="135723"/>
                </a:lnTo>
                <a:lnTo>
                  <a:pt x="384725" y="109899"/>
                </a:lnTo>
                <a:lnTo>
                  <a:pt x="417088" y="104983"/>
                </a:lnTo>
                <a:lnTo>
                  <a:pt x="474497" y="104983"/>
                </a:lnTo>
                <a:lnTo>
                  <a:pt x="466202" y="95353"/>
                </a:lnTo>
                <a:lnTo>
                  <a:pt x="455709" y="86489"/>
                </a:lnTo>
                <a:lnTo>
                  <a:pt x="443782" y="79275"/>
                </a:lnTo>
                <a:lnTo>
                  <a:pt x="430583" y="73899"/>
                </a:lnTo>
                <a:lnTo>
                  <a:pt x="416275" y="70545"/>
                </a:lnTo>
                <a:lnTo>
                  <a:pt x="401018" y="69402"/>
                </a:lnTo>
                <a:close/>
              </a:path>
              <a:path w="821690" h="313055">
                <a:moveTo>
                  <a:pt x="500664" y="34313"/>
                </a:moveTo>
                <a:lnTo>
                  <a:pt x="416755" y="34313"/>
                </a:lnTo>
                <a:lnTo>
                  <a:pt x="430809" y="36520"/>
                </a:lnTo>
                <a:lnTo>
                  <a:pt x="444286" y="40287"/>
                </a:lnTo>
                <a:lnTo>
                  <a:pt x="480304" y="60067"/>
                </a:lnTo>
                <a:lnTo>
                  <a:pt x="507696" y="90724"/>
                </a:lnTo>
                <a:lnTo>
                  <a:pt x="523903" y="129988"/>
                </a:lnTo>
                <a:lnTo>
                  <a:pt x="527183" y="159552"/>
                </a:lnTo>
                <a:lnTo>
                  <a:pt x="526175" y="172345"/>
                </a:lnTo>
                <a:lnTo>
                  <a:pt x="523850" y="184904"/>
                </a:lnTo>
                <a:lnTo>
                  <a:pt x="520227" y="197142"/>
                </a:lnTo>
                <a:lnTo>
                  <a:pt x="515327" y="208975"/>
                </a:lnTo>
                <a:lnTo>
                  <a:pt x="552149" y="208975"/>
                </a:lnTo>
                <a:lnTo>
                  <a:pt x="560895" y="167524"/>
                </a:lnTo>
                <a:lnTo>
                  <a:pt x="561389" y="154120"/>
                </a:lnTo>
                <a:lnTo>
                  <a:pt x="560570" y="140023"/>
                </a:lnTo>
                <a:lnTo>
                  <a:pt x="550905" y="100114"/>
                </a:lnTo>
                <a:lnTo>
                  <a:pt x="531306" y="64923"/>
                </a:lnTo>
                <a:lnTo>
                  <a:pt x="502908" y="35919"/>
                </a:lnTo>
                <a:lnTo>
                  <a:pt x="500664" y="34313"/>
                </a:lnTo>
                <a:close/>
              </a:path>
              <a:path w="821690" h="313055">
                <a:moveTo>
                  <a:pt x="431419" y="208645"/>
                </a:moveTo>
                <a:lnTo>
                  <a:pt x="399360" y="208657"/>
                </a:lnTo>
                <a:lnTo>
                  <a:pt x="431431" y="208657"/>
                </a:lnTo>
                <a:close/>
              </a:path>
              <a:path w="821690" h="313055">
                <a:moveTo>
                  <a:pt x="761301" y="69326"/>
                </a:moveTo>
                <a:lnTo>
                  <a:pt x="751878" y="69326"/>
                </a:lnTo>
                <a:lnTo>
                  <a:pt x="674293" y="69664"/>
                </a:lnTo>
                <a:lnTo>
                  <a:pt x="635514" y="83522"/>
                </a:lnTo>
                <a:lnTo>
                  <a:pt x="608890" y="113460"/>
                </a:lnTo>
                <a:lnTo>
                  <a:pt x="595541" y="153666"/>
                </a:lnTo>
                <a:lnTo>
                  <a:pt x="576935" y="281085"/>
                </a:lnTo>
                <a:lnTo>
                  <a:pt x="578294" y="285746"/>
                </a:lnTo>
                <a:lnTo>
                  <a:pt x="585012" y="293531"/>
                </a:lnTo>
                <a:lnTo>
                  <a:pt x="589432" y="295551"/>
                </a:lnTo>
                <a:lnTo>
                  <a:pt x="813625" y="295741"/>
                </a:lnTo>
                <a:lnTo>
                  <a:pt x="821309" y="288083"/>
                </a:lnTo>
                <a:lnTo>
                  <a:pt x="821334" y="269249"/>
                </a:lnTo>
                <a:lnTo>
                  <a:pt x="813650" y="261565"/>
                </a:lnTo>
                <a:lnTo>
                  <a:pt x="614349" y="261388"/>
                </a:lnTo>
                <a:lnTo>
                  <a:pt x="629379" y="158478"/>
                </a:lnTo>
                <a:lnTo>
                  <a:pt x="645516" y="120242"/>
                </a:lnTo>
                <a:lnTo>
                  <a:pt x="682167" y="103514"/>
                </a:lnTo>
                <a:lnTo>
                  <a:pt x="768972" y="103514"/>
                </a:lnTo>
                <a:lnTo>
                  <a:pt x="768972" y="76996"/>
                </a:lnTo>
                <a:lnTo>
                  <a:pt x="761301" y="69326"/>
                </a:lnTo>
                <a:close/>
              </a:path>
              <a:path w="821690" h="313055">
                <a:moveTo>
                  <a:pt x="768972" y="103514"/>
                </a:moveTo>
                <a:lnTo>
                  <a:pt x="734796" y="103514"/>
                </a:lnTo>
                <a:lnTo>
                  <a:pt x="734796" y="235505"/>
                </a:lnTo>
                <a:lnTo>
                  <a:pt x="742467" y="243189"/>
                </a:lnTo>
                <a:lnTo>
                  <a:pt x="761288" y="243189"/>
                </a:lnTo>
                <a:lnTo>
                  <a:pt x="768972" y="235505"/>
                </a:lnTo>
                <a:lnTo>
                  <a:pt x="768972" y="103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7754" y="250169"/>
            <a:ext cx="1294925" cy="26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0645" y="1095600"/>
            <a:ext cx="5641976" cy="25656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8655" y="978661"/>
            <a:ext cx="5641975" cy="0"/>
          </a:xfrm>
          <a:custGeom>
            <a:avLst/>
            <a:gdLst/>
            <a:ahLst/>
            <a:cxnLst/>
            <a:rect l="l" t="t" r="r" b="b"/>
            <a:pathLst>
              <a:path w="5641975">
                <a:moveTo>
                  <a:pt x="0" y="0"/>
                </a:moveTo>
                <a:lnTo>
                  <a:pt x="5641898" y="0"/>
                </a:lnTo>
              </a:path>
            </a:pathLst>
          </a:custGeom>
          <a:ln w="871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8655" y="978661"/>
            <a:ext cx="0" cy="2589530"/>
          </a:xfrm>
          <a:custGeom>
            <a:avLst/>
            <a:gdLst/>
            <a:ahLst/>
            <a:cxnLst/>
            <a:rect l="l" t="t" r="r" b="b"/>
            <a:pathLst>
              <a:path h="2589529">
                <a:moveTo>
                  <a:pt x="0" y="2589098"/>
                </a:moveTo>
                <a:lnTo>
                  <a:pt x="0" y="0"/>
                </a:lnTo>
              </a:path>
            </a:pathLst>
          </a:custGeom>
          <a:ln w="871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03700" y="1095600"/>
            <a:ext cx="457200" cy="221615"/>
          </a:xfrm>
          <a:custGeom>
            <a:avLst/>
            <a:gdLst/>
            <a:ahLst/>
            <a:cxnLst/>
            <a:rect l="l" t="t" r="r" b="b"/>
            <a:pathLst>
              <a:path w="557529" h="221615">
                <a:moveTo>
                  <a:pt x="0" y="0"/>
                </a:moveTo>
                <a:lnTo>
                  <a:pt x="557250" y="0"/>
                </a:lnTo>
                <a:lnTo>
                  <a:pt x="557250" y="221513"/>
                </a:lnTo>
                <a:lnTo>
                  <a:pt x="0" y="221513"/>
                </a:lnTo>
                <a:lnTo>
                  <a:pt x="0" y="0"/>
                </a:lnTo>
                <a:close/>
              </a:path>
            </a:pathLst>
          </a:custGeom>
          <a:ln w="174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31931" y="2743777"/>
            <a:ext cx="1628699" cy="900430"/>
          </a:xfrm>
          <a:custGeom>
            <a:avLst/>
            <a:gdLst/>
            <a:ahLst/>
            <a:cxnLst/>
            <a:rect l="l" t="t" r="r" b="b"/>
            <a:pathLst>
              <a:path w="1704975" h="900429">
                <a:moveTo>
                  <a:pt x="0" y="900442"/>
                </a:moveTo>
                <a:lnTo>
                  <a:pt x="1704721" y="900442"/>
                </a:lnTo>
                <a:lnTo>
                  <a:pt x="1704721" y="0"/>
                </a:lnTo>
                <a:lnTo>
                  <a:pt x="0" y="0"/>
                </a:lnTo>
                <a:lnTo>
                  <a:pt x="0" y="9004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296" y="971866"/>
            <a:ext cx="5648325" cy="2762833"/>
          </a:xfrm>
          <a:custGeom>
            <a:avLst/>
            <a:gdLst/>
            <a:ahLst/>
            <a:cxnLst/>
            <a:rect l="l" t="t" r="r" b="b"/>
            <a:pathLst>
              <a:path w="5648325" h="2595879">
                <a:moveTo>
                  <a:pt x="0" y="2595486"/>
                </a:moveTo>
                <a:lnTo>
                  <a:pt x="5648286" y="2595486"/>
                </a:lnTo>
                <a:lnTo>
                  <a:pt x="5648286" y="0"/>
                </a:lnTo>
                <a:lnTo>
                  <a:pt x="0" y="0"/>
                </a:lnTo>
                <a:lnTo>
                  <a:pt x="0" y="2595486"/>
                </a:lnTo>
                <a:close/>
              </a:path>
            </a:pathLst>
          </a:custGeom>
          <a:ln w="6896">
            <a:solidFill>
              <a:srgbClr val="008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D1C2D7A5-35BF-BF24-5353-F476A5E00C5D}"/>
              </a:ext>
            </a:extLst>
          </p:cNvPr>
          <p:cNvGrpSpPr/>
          <p:nvPr/>
        </p:nvGrpSpPr>
        <p:grpSpPr>
          <a:xfrm>
            <a:off x="995449" y="4064945"/>
            <a:ext cx="3619024" cy="944384"/>
            <a:chOff x="647346" y="3874707"/>
            <a:chExt cx="3619024" cy="944384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C653405A-2520-625E-59D0-478AEFC269ED}"/>
                </a:ext>
              </a:extLst>
            </p:cNvPr>
            <p:cNvGrpSpPr/>
            <p:nvPr/>
          </p:nvGrpSpPr>
          <p:grpSpPr>
            <a:xfrm>
              <a:off x="647346" y="3874707"/>
              <a:ext cx="3619024" cy="944384"/>
              <a:chOff x="647346" y="3874707"/>
              <a:chExt cx="3619024" cy="944384"/>
            </a:xfrm>
          </p:grpSpPr>
          <p:sp>
            <p:nvSpPr>
              <p:cNvPr id="12" name="object 12"/>
              <p:cNvSpPr txBox="1"/>
              <p:nvPr/>
            </p:nvSpPr>
            <p:spPr>
              <a:xfrm>
                <a:off x="1175299" y="3880372"/>
                <a:ext cx="3091071" cy="93871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5080">
                  <a:lnSpc>
                    <a:spcPct val="100000"/>
                  </a:lnSpc>
                </a:pPr>
                <a:r>
                  <a:rPr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Широкая </a:t>
                </a:r>
                <a:r>
                  <a:rPr sz="1400" spc="-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sz="1400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ть пр</a:t>
                </a:r>
                <a:r>
                  <a:rPr sz="1400" spc="-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</a:t>
                </a:r>
                <a:r>
                  <a:rPr sz="1400" spc="-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тави</a:t>
                </a:r>
                <a:r>
                  <a:rPr sz="1400" spc="-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</a:t>
                </a:r>
                <a:r>
                  <a:rPr sz="1400" spc="-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</a:t>
                </a:r>
                <a:r>
                  <a:rPr sz="1400" spc="-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ьс</a:t>
                </a:r>
                <a:r>
                  <a:rPr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тв </a:t>
                </a:r>
                <a:r>
                  <a:rPr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в</a:t>
                </a:r>
                <a:r>
                  <a:rPr sz="1400" b="1" spc="-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ей </a:t>
                </a:r>
                <a:r>
                  <a:rPr sz="1400" b="1" spc="-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</a:t>
                </a:r>
                <a:r>
                  <a:rPr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ерри</a:t>
                </a:r>
                <a:r>
                  <a:rPr sz="1400" b="1" spc="-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</a:t>
                </a:r>
                <a:r>
                  <a:rPr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ории </a:t>
                </a:r>
                <a:r>
                  <a:rPr sz="1400" b="1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</a:t>
                </a:r>
                <a:r>
                  <a:rPr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</a:t>
                </a:r>
              </a:p>
              <a:p>
                <a:pPr marL="12700" marR="163830">
                  <a:lnSpc>
                    <a:spcPct val="100000"/>
                  </a:lnSpc>
                  <a:spcBef>
                    <a:spcPts val="565"/>
                  </a:spcBef>
                </a:pPr>
                <a:r>
                  <a:rPr sz="1400" spc="-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</a:t>
                </a:r>
                <a:r>
                  <a:rPr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ентральный офис на</a:t>
                </a:r>
                <a:r>
                  <a:rPr sz="1400" spc="-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sz="1400" spc="-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</a:t>
                </a:r>
                <a:r>
                  <a:rPr sz="1400" spc="-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</a:t>
                </a:r>
                <a:r>
                  <a:rPr sz="1400" spc="-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 в </a:t>
                </a:r>
                <a:r>
                  <a:rPr sz="1400" spc="-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</a:t>
                </a:r>
                <a:r>
                  <a:rPr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sz="1400" spc="-5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Санк</a:t>
                </a:r>
                <a:r>
                  <a:rPr sz="1400" spc="-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</a:t>
                </a:r>
                <a:r>
                  <a:rPr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-П</a:t>
                </a:r>
                <a:r>
                  <a:rPr sz="1400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sz="1400" spc="-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</a:t>
                </a:r>
                <a:r>
                  <a:rPr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ер</a:t>
                </a:r>
                <a:r>
                  <a:rPr sz="1400" spc="-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</a:t>
                </a:r>
                <a:r>
                  <a:rPr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ург</a:t>
                </a:r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647346" y="3874707"/>
                <a:ext cx="353695" cy="482600"/>
              </a:xfrm>
              <a:custGeom>
                <a:avLst/>
                <a:gdLst/>
                <a:ahLst/>
                <a:cxnLst/>
                <a:rect l="l" t="t" r="r" b="b"/>
                <a:pathLst>
                  <a:path w="353694" h="482600">
                    <a:moveTo>
                      <a:pt x="176784" y="0"/>
                    </a:moveTo>
                    <a:lnTo>
                      <a:pt x="216737" y="4538"/>
                    </a:lnTo>
                    <a:lnTo>
                      <a:pt x="253500" y="17476"/>
                    </a:lnTo>
                    <a:lnTo>
                      <a:pt x="286036" y="37797"/>
                    </a:lnTo>
                    <a:lnTo>
                      <a:pt x="314300" y="66756"/>
                    </a:lnTo>
                    <a:lnTo>
                      <a:pt x="335507" y="99993"/>
                    </a:lnTo>
                    <a:lnTo>
                      <a:pt x="351203" y="148005"/>
                    </a:lnTo>
                    <a:lnTo>
                      <a:pt x="353549" y="173454"/>
                    </a:lnTo>
                    <a:lnTo>
                      <a:pt x="353114" y="187462"/>
                    </a:lnTo>
                    <a:lnTo>
                      <a:pt x="346653" y="225837"/>
                    </a:lnTo>
                    <a:lnTo>
                      <a:pt x="328013" y="265766"/>
                    </a:lnTo>
                    <a:lnTo>
                      <a:pt x="295757" y="306119"/>
                    </a:lnTo>
                    <a:lnTo>
                      <a:pt x="276028" y="328869"/>
                    </a:lnTo>
                    <a:lnTo>
                      <a:pt x="265746" y="340754"/>
                    </a:lnTo>
                    <a:lnTo>
                      <a:pt x="234887" y="377988"/>
                    </a:lnTo>
                    <a:lnTo>
                      <a:pt x="206906" y="416792"/>
                    </a:lnTo>
                    <a:lnTo>
                      <a:pt x="185528" y="456135"/>
                    </a:lnTo>
                    <a:lnTo>
                      <a:pt x="176784" y="482155"/>
                    </a:lnTo>
                    <a:lnTo>
                      <a:pt x="171337" y="469531"/>
                    </a:lnTo>
                    <a:lnTo>
                      <a:pt x="149855" y="430915"/>
                    </a:lnTo>
                    <a:lnTo>
                      <a:pt x="123011" y="392215"/>
                    </a:lnTo>
                    <a:lnTo>
                      <a:pt x="93832" y="354757"/>
                    </a:lnTo>
                    <a:lnTo>
                      <a:pt x="65341" y="319868"/>
                    </a:lnTo>
                    <a:lnTo>
                      <a:pt x="56520" y="309038"/>
                    </a:lnTo>
                    <a:lnTo>
                      <a:pt x="27601" y="271032"/>
                    </a:lnTo>
                    <a:lnTo>
                      <a:pt x="8908" y="232732"/>
                    </a:lnTo>
                    <a:lnTo>
                      <a:pt x="859" y="195210"/>
                    </a:lnTo>
                    <a:lnTo>
                      <a:pt x="0" y="182098"/>
                    </a:lnTo>
                    <a:lnTo>
                      <a:pt x="575" y="166840"/>
                    </a:lnTo>
                    <a:lnTo>
                      <a:pt x="8986" y="123619"/>
                    </a:lnTo>
                    <a:lnTo>
                      <a:pt x="26462" y="85104"/>
                    </a:lnTo>
                    <a:lnTo>
                      <a:pt x="51772" y="52418"/>
                    </a:lnTo>
                    <a:lnTo>
                      <a:pt x="83683" y="26686"/>
                    </a:lnTo>
                    <a:lnTo>
                      <a:pt x="120965" y="9031"/>
                    </a:lnTo>
                    <a:lnTo>
                      <a:pt x="162384" y="578"/>
                    </a:lnTo>
                    <a:lnTo>
                      <a:pt x="176784" y="0"/>
                    </a:lnTo>
                    <a:close/>
                  </a:path>
                </a:pathLst>
              </a:custGeom>
              <a:ln w="27089">
                <a:solidFill>
                  <a:srgbClr val="2B2A2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4" name="object 14"/>
            <p:cNvSpPr/>
            <p:nvPr/>
          </p:nvSpPr>
          <p:spPr>
            <a:xfrm>
              <a:off x="748348" y="3974127"/>
              <a:ext cx="148590" cy="149225"/>
            </a:xfrm>
            <a:custGeom>
              <a:avLst/>
              <a:gdLst/>
              <a:ahLst/>
              <a:cxnLst/>
              <a:rect l="l" t="t" r="r" b="b"/>
              <a:pathLst>
                <a:path w="148590" h="149225">
                  <a:moveTo>
                    <a:pt x="73890" y="0"/>
                  </a:moveTo>
                  <a:lnTo>
                    <a:pt x="114238" y="11877"/>
                  </a:lnTo>
                  <a:lnTo>
                    <a:pt x="141248" y="42675"/>
                  </a:lnTo>
                  <a:lnTo>
                    <a:pt x="148269" y="70136"/>
                  </a:lnTo>
                  <a:lnTo>
                    <a:pt x="146986" y="85601"/>
                  </a:lnTo>
                  <a:lnTo>
                    <a:pt x="129142" y="123952"/>
                  </a:lnTo>
                  <a:lnTo>
                    <a:pt x="95472" y="145994"/>
                  </a:lnTo>
                  <a:lnTo>
                    <a:pt x="81879" y="148774"/>
                  </a:lnTo>
                  <a:lnTo>
                    <a:pt x="65714" y="147644"/>
                  </a:lnTo>
                  <a:lnTo>
                    <a:pt x="26138" y="130795"/>
                  </a:lnTo>
                  <a:lnTo>
                    <a:pt x="3213" y="98587"/>
                  </a:lnTo>
                  <a:lnTo>
                    <a:pt x="0" y="85511"/>
                  </a:lnTo>
                  <a:lnTo>
                    <a:pt x="970" y="68824"/>
                  </a:lnTo>
                  <a:lnTo>
                    <a:pt x="16972" y="28322"/>
                  </a:lnTo>
                  <a:lnTo>
                    <a:pt x="48014" y="4720"/>
                  </a:lnTo>
                  <a:lnTo>
                    <a:pt x="73890" y="0"/>
                  </a:lnTo>
                  <a:close/>
                </a:path>
              </a:pathLst>
            </a:custGeom>
            <a:ln w="27089">
              <a:solidFill>
                <a:srgbClr val="2B2A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04A05A68-40EA-4A09-D06A-B93A446B51AB}"/>
              </a:ext>
            </a:extLst>
          </p:cNvPr>
          <p:cNvGrpSpPr/>
          <p:nvPr/>
        </p:nvGrpSpPr>
        <p:grpSpPr>
          <a:xfrm>
            <a:off x="6653465" y="1167995"/>
            <a:ext cx="3578674" cy="736099"/>
            <a:chOff x="6873671" y="989646"/>
            <a:chExt cx="3578674" cy="736099"/>
          </a:xfrm>
        </p:grpSpPr>
        <p:sp>
          <p:nvSpPr>
            <p:cNvPr id="15" name="object 15"/>
            <p:cNvSpPr/>
            <p:nvPr/>
          </p:nvSpPr>
          <p:spPr>
            <a:xfrm>
              <a:off x="6873671" y="1062948"/>
              <a:ext cx="405130" cy="448945"/>
            </a:xfrm>
            <a:custGeom>
              <a:avLst/>
              <a:gdLst/>
              <a:ahLst/>
              <a:cxnLst/>
              <a:rect l="l" t="t" r="r" b="b"/>
              <a:pathLst>
                <a:path w="405129" h="448944">
                  <a:moveTo>
                    <a:pt x="398903" y="367236"/>
                  </a:moveTo>
                  <a:lnTo>
                    <a:pt x="334374" y="291989"/>
                  </a:lnTo>
                  <a:lnTo>
                    <a:pt x="324415" y="284959"/>
                  </a:lnTo>
                  <a:lnTo>
                    <a:pt x="312655" y="283467"/>
                  </a:lnTo>
                  <a:lnTo>
                    <a:pt x="301312" y="287687"/>
                  </a:lnTo>
                  <a:lnTo>
                    <a:pt x="261400" y="321783"/>
                  </a:lnTo>
                  <a:lnTo>
                    <a:pt x="250424" y="327436"/>
                  </a:lnTo>
                  <a:lnTo>
                    <a:pt x="215671" y="310850"/>
                  </a:lnTo>
                  <a:lnTo>
                    <a:pt x="185165" y="284546"/>
                  </a:lnTo>
                  <a:lnTo>
                    <a:pt x="158599" y="256886"/>
                  </a:lnTo>
                  <a:lnTo>
                    <a:pt x="128741" y="217732"/>
                  </a:lnTo>
                  <a:lnTo>
                    <a:pt x="106252" y="173895"/>
                  </a:lnTo>
                  <a:lnTo>
                    <a:pt x="107747" y="162238"/>
                  </a:lnTo>
                  <a:lnTo>
                    <a:pt x="113958" y="152670"/>
                  </a:lnTo>
                  <a:lnTo>
                    <a:pt x="153107" y="119015"/>
                  </a:lnTo>
                  <a:lnTo>
                    <a:pt x="160183" y="109034"/>
                  </a:lnTo>
                  <a:lnTo>
                    <a:pt x="91360" y="8538"/>
                  </a:lnTo>
                  <a:lnTo>
                    <a:pt x="69609" y="0"/>
                  </a:lnTo>
                  <a:lnTo>
                    <a:pt x="58271" y="4200"/>
                  </a:lnTo>
                  <a:lnTo>
                    <a:pt x="11553" y="44123"/>
                  </a:lnTo>
                  <a:lnTo>
                    <a:pt x="3711" y="53864"/>
                  </a:lnTo>
                  <a:lnTo>
                    <a:pt x="0" y="65574"/>
                  </a:lnTo>
                  <a:lnTo>
                    <a:pt x="794" y="78000"/>
                  </a:lnTo>
                  <a:lnTo>
                    <a:pt x="16676" y="126094"/>
                  </a:lnTo>
                  <a:lnTo>
                    <a:pt x="36513" y="172236"/>
                  </a:lnTo>
                  <a:lnTo>
                    <a:pt x="60125" y="216217"/>
                  </a:lnTo>
                  <a:lnTo>
                    <a:pt x="87328" y="257825"/>
                  </a:lnTo>
                  <a:lnTo>
                    <a:pt x="117939" y="296849"/>
                  </a:lnTo>
                  <a:lnTo>
                    <a:pt x="151776" y="333079"/>
                  </a:lnTo>
                  <a:lnTo>
                    <a:pt x="188656" y="366304"/>
                  </a:lnTo>
                  <a:lnTo>
                    <a:pt x="228397" y="396312"/>
                  </a:lnTo>
                  <a:lnTo>
                    <a:pt x="270816" y="422893"/>
                  </a:lnTo>
                  <a:lnTo>
                    <a:pt x="315731" y="445837"/>
                  </a:lnTo>
                  <a:lnTo>
                    <a:pt x="327743" y="448801"/>
                  </a:lnTo>
                  <a:lnTo>
                    <a:pt x="339800" y="447283"/>
                  </a:lnTo>
                  <a:lnTo>
                    <a:pt x="350697" y="441465"/>
                  </a:lnTo>
                  <a:lnTo>
                    <a:pt x="396198" y="402517"/>
                  </a:lnTo>
                  <a:lnTo>
                    <a:pt x="403253" y="392502"/>
                  </a:lnTo>
                  <a:lnTo>
                    <a:pt x="404784" y="380772"/>
                  </a:lnTo>
                  <a:lnTo>
                    <a:pt x="400615" y="369467"/>
                  </a:lnTo>
                  <a:lnTo>
                    <a:pt x="398903" y="367236"/>
                  </a:lnTo>
                  <a:close/>
                </a:path>
              </a:pathLst>
            </a:custGeom>
            <a:ln w="27089">
              <a:solidFill>
                <a:srgbClr val="2B2A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7493864" y="989646"/>
              <a:ext cx="2958481" cy="7360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Возм</a:t>
              </a:r>
              <a:r>
                <a:rPr sz="1400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жно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ть обратит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ь</a:t>
              </a:r>
              <a:r>
                <a:rPr sz="1400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я в </a:t>
              </a:r>
              <a:r>
                <a:rPr sz="1400" b="1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sz="1400" b="1" spc="-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лл-центр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 б</a:t>
              </a:r>
              <a:r>
                <a:rPr sz="1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сплатному номе</a:t>
              </a:r>
              <a:r>
                <a:rPr sz="1400" spc="-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у:</a:t>
              </a:r>
            </a:p>
            <a:p>
              <a:pPr marL="12700">
                <a:lnSpc>
                  <a:spcPct val="100000"/>
                </a:lnSpc>
                <a:spcBef>
                  <a:spcPts val="685"/>
                </a:spcBef>
              </a:pP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8-800-77</a:t>
              </a:r>
              <a:r>
                <a:rPr sz="1400" spc="-7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-5</a:t>
              </a:r>
              <a:r>
                <a:rPr sz="1400" spc="-7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-57</a:t>
              </a: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059863" y="303676"/>
            <a:ext cx="248285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5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5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ДДЕ</a:t>
            </a:r>
            <a:r>
              <a:rPr sz="15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5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500" spc="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500" spc="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b="1" spc="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ЛИЕН</a:t>
            </a:r>
            <a:r>
              <a:rPr sz="1500" b="1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endParaRPr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5F02CEA-CA22-F500-9B51-7403042EB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5626" y="2760830"/>
            <a:ext cx="5639624" cy="3106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47496" y="303676"/>
            <a:ext cx="13017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500" b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21600" y="243001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5">
                <a:moveTo>
                  <a:pt x="0" y="0"/>
                </a:moveTo>
                <a:lnTo>
                  <a:pt x="0" y="27720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987" y="199724"/>
            <a:ext cx="821690" cy="313055"/>
          </a:xfrm>
          <a:custGeom>
            <a:avLst/>
            <a:gdLst/>
            <a:ahLst/>
            <a:cxnLst/>
            <a:rect l="l" t="t" r="r" b="b"/>
            <a:pathLst>
              <a:path w="821690" h="313055">
                <a:moveTo>
                  <a:pt x="86372" y="243531"/>
                </a:moveTo>
                <a:lnTo>
                  <a:pt x="52197" y="243531"/>
                </a:lnTo>
                <a:lnTo>
                  <a:pt x="52209" y="287791"/>
                </a:lnTo>
                <a:lnTo>
                  <a:pt x="59893" y="295474"/>
                </a:lnTo>
                <a:lnTo>
                  <a:pt x="78714" y="295462"/>
                </a:lnTo>
                <a:lnTo>
                  <a:pt x="86385" y="287791"/>
                </a:lnTo>
                <a:lnTo>
                  <a:pt x="86372" y="243531"/>
                </a:lnTo>
                <a:close/>
              </a:path>
              <a:path w="821690" h="313055">
                <a:moveTo>
                  <a:pt x="207739" y="103514"/>
                </a:moveTo>
                <a:lnTo>
                  <a:pt x="86347" y="103514"/>
                </a:lnTo>
                <a:lnTo>
                  <a:pt x="147674" y="104236"/>
                </a:lnTo>
                <a:lnTo>
                  <a:pt x="159569" y="107890"/>
                </a:lnTo>
                <a:lnTo>
                  <a:pt x="185256" y="136340"/>
                </a:lnTo>
                <a:lnTo>
                  <a:pt x="190112" y="168796"/>
                </a:lnTo>
                <a:lnTo>
                  <a:pt x="185032" y="181853"/>
                </a:lnTo>
                <a:lnTo>
                  <a:pt x="153418" y="207295"/>
                </a:lnTo>
                <a:lnTo>
                  <a:pt x="7670" y="209381"/>
                </a:lnTo>
                <a:lnTo>
                  <a:pt x="0" y="217065"/>
                </a:lnTo>
                <a:lnTo>
                  <a:pt x="12" y="235886"/>
                </a:lnTo>
                <a:lnTo>
                  <a:pt x="7696" y="243570"/>
                </a:lnTo>
                <a:lnTo>
                  <a:pt x="86372" y="243531"/>
                </a:lnTo>
                <a:lnTo>
                  <a:pt x="143005" y="243393"/>
                </a:lnTo>
                <a:lnTo>
                  <a:pt x="181256" y="232117"/>
                </a:lnTo>
                <a:lnTo>
                  <a:pt x="209848" y="204148"/>
                </a:lnTo>
                <a:lnTo>
                  <a:pt x="224337" y="162662"/>
                </a:lnTo>
                <a:lnTo>
                  <a:pt x="225264" y="146379"/>
                </a:lnTo>
                <a:lnTo>
                  <a:pt x="222500" y="132322"/>
                </a:lnTo>
                <a:lnTo>
                  <a:pt x="217569" y="119177"/>
                </a:lnTo>
                <a:lnTo>
                  <a:pt x="210671" y="107142"/>
                </a:lnTo>
                <a:lnTo>
                  <a:pt x="207739" y="103514"/>
                </a:lnTo>
                <a:close/>
              </a:path>
              <a:path w="821690" h="313055">
                <a:moveTo>
                  <a:pt x="139026" y="69326"/>
                </a:moveTo>
                <a:lnTo>
                  <a:pt x="59880" y="69326"/>
                </a:lnTo>
                <a:lnTo>
                  <a:pt x="52209" y="76984"/>
                </a:lnTo>
                <a:lnTo>
                  <a:pt x="52082" y="183232"/>
                </a:lnTo>
                <a:lnTo>
                  <a:pt x="59690" y="190877"/>
                </a:lnTo>
                <a:lnTo>
                  <a:pt x="78524" y="190890"/>
                </a:lnTo>
                <a:lnTo>
                  <a:pt x="86207" y="183232"/>
                </a:lnTo>
                <a:lnTo>
                  <a:pt x="86347" y="103514"/>
                </a:lnTo>
                <a:lnTo>
                  <a:pt x="207739" y="103514"/>
                </a:lnTo>
                <a:lnTo>
                  <a:pt x="167352" y="74060"/>
                </a:lnTo>
                <a:lnTo>
                  <a:pt x="153580" y="70544"/>
                </a:lnTo>
                <a:lnTo>
                  <a:pt x="139026" y="69326"/>
                </a:lnTo>
                <a:close/>
              </a:path>
              <a:path w="821690" h="313055">
                <a:moveTo>
                  <a:pt x="392785" y="0"/>
                </a:moveTo>
                <a:lnTo>
                  <a:pt x="351787" y="8783"/>
                </a:lnTo>
                <a:lnTo>
                  <a:pt x="315538" y="27766"/>
                </a:lnTo>
                <a:lnTo>
                  <a:pt x="285578" y="55602"/>
                </a:lnTo>
                <a:lnTo>
                  <a:pt x="263452" y="90939"/>
                </a:lnTo>
                <a:lnTo>
                  <a:pt x="250699" y="132431"/>
                </a:lnTo>
                <a:lnTo>
                  <a:pt x="248292" y="164266"/>
                </a:lnTo>
                <a:lnTo>
                  <a:pt x="249445" y="177388"/>
                </a:lnTo>
                <a:lnTo>
                  <a:pt x="260807" y="218304"/>
                </a:lnTo>
                <a:lnTo>
                  <a:pt x="282184" y="253876"/>
                </a:lnTo>
                <a:lnTo>
                  <a:pt x="311933" y="282474"/>
                </a:lnTo>
                <a:lnTo>
                  <a:pt x="348413" y="302468"/>
                </a:lnTo>
                <a:lnTo>
                  <a:pt x="389982" y="312227"/>
                </a:lnTo>
                <a:lnTo>
                  <a:pt x="431050" y="312962"/>
                </a:lnTo>
                <a:lnTo>
                  <a:pt x="438734" y="305304"/>
                </a:lnTo>
                <a:lnTo>
                  <a:pt x="438759" y="286470"/>
                </a:lnTo>
                <a:lnTo>
                  <a:pt x="431101" y="278799"/>
                </a:lnTo>
                <a:lnTo>
                  <a:pt x="421678" y="278774"/>
                </a:lnTo>
                <a:lnTo>
                  <a:pt x="391328" y="278008"/>
                </a:lnTo>
                <a:lnTo>
                  <a:pt x="351449" y="266439"/>
                </a:lnTo>
                <a:lnTo>
                  <a:pt x="318436" y="242546"/>
                </a:lnTo>
                <a:lnTo>
                  <a:pt x="294817" y="208521"/>
                </a:lnTo>
                <a:lnTo>
                  <a:pt x="283121" y="166558"/>
                </a:lnTo>
                <a:lnTo>
                  <a:pt x="282309" y="151185"/>
                </a:lnTo>
                <a:lnTo>
                  <a:pt x="283656" y="137402"/>
                </a:lnTo>
                <a:lnTo>
                  <a:pt x="296532" y="99345"/>
                </a:lnTo>
                <a:lnTo>
                  <a:pt x="321386" y="68036"/>
                </a:lnTo>
                <a:lnTo>
                  <a:pt x="356580" y="45805"/>
                </a:lnTo>
                <a:lnTo>
                  <a:pt x="400474" y="34982"/>
                </a:lnTo>
                <a:lnTo>
                  <a:pt x="416755" y="34313"/>
                </a:lnTo>
                <a:lnTo>
                  <a:pt x="500664" y="34313"/>
                </a:lnTo>
                <a:lnTo>
                  <a:pt x="491682" y="27880"/>
                </a:lnTo>
                <a:lnTo>
                  <a:pt x="453316" y="9412"/>
                </a:lnTo>
                <a:lnTo>
                  <a:pt x="408797" y="559"/>
                </a:lnTo>
                <a:lnTo>
                  <a:pt x="392785" y="0"/>
                </a:lnTo>
                <a:close/>
              </a:path>
              <a:path w="821690" h="313055">
                <a:moveTo>
                  <a:pt x="474497" y="104983"/>
                </a:moveTo>
                <a:lnTo>
                  <a:pt x="417088" y="104983"/>
                </a:lnTo>
                <a:lnTo>
                  <a:pt x="430137" y="110063"/>
                </a:lnTo>
                <a:lnTo>
                  <a:pt x="441220" y="118257"/>
                </a:lnTo>
                <a:lnTo>
                  <a:pt x="449803" y="129026"/>
                </a:lnTo>
                <a:lnTo>
                  <a:pt x="455350" y="141834"/>
                </a:lnTo>
                <a:lnTo>
                  <a:pt x="457327" y="156143"/>
                </a:lnTo>
                <a:lnTo>
                  <a:pt x="457377" y="235492"/>
                </a:lnTo>
                <a:lnTo>
                  <a:pt x="465048" y="243150"/>
                </a:lnTo>
                <a:lnTo>
                  <a:pt x="531888" y="243150"/>
                </a:lnTo>
                <a:lnTo>
                  <a:pt x="537260" y="240064"/>
                </a:lnTo>
                <a:lnTo>
                  <a:pt x="543758" y="228532"/>
                </a:lnTo>
                <a:lnTo>
                  <a:pt x="549102" y="217150"/>
                </a:lnTo>
                <a:lnTo>
                  <a:pt x="552149" y="208975"/>
                </a:lnTo>
                <a:lnTo>
                  <a:pt x="491540" y="208975"/>
                </a:lnTo>
                <a:lnTo>
                  <a:pt x="490593" y="143593"/>
                </a:lnTo>
                <a:lnTo>
                  <a:pt x="487457" y="129988"/>
                </a:lnTo>
                <a:lnTo>
                  <a:pt x="482238" y="117289"/>
                </a:lnTo>
                <a:lnTo>
                  <a:pt x="475099" y="105682"/>
                </a:lnTo>
                <a:lnTo>
                  <a:pt x="474497" y="104983"/>
                </a:lnTo>
                <a:close/>
              </a:path>
              <a:path w="821690" h="313055">
                <a:moveTo>
                  <a:pt x="401018" y="69402"/>
                </a:moveTo>
                <a:lnTo>
                  <a:pt x="362691" y="80475"/>
                </a:lnTo>
                <a:lnTo>
                  <a:pt x="333958" y="108235"/>
                </a:lnTo>
                <a:lnTo>
                  <a:pt x="319372" y="149700"/>
                </a:lnTo>
                <a:lnTo>
                  <a:pt x="318541" y="166558"/>
                </a:lnTo>
                <a:lnTo>
                  <a:pt x="321228" y="180092"/>
                </a:lnTo>
                <a:lnTo>
                  <a:pt x="341760" y="215944"/>
                </a:lnTo>
                <a:lnTo>
                  <a:pt x="376395" y="238306"/>
                </a:lnTo>
                <a:lnTo>
                  <a:pt x="404685" y="243125"/>
                </a:lnTo>
                <a:lnTo>
                  <a:pt x="431800" y="242820"/>
                </a:lnTo>
                <a:lnTo>
                  <a:pt x="439394" y="235061"/>
                </a:lnTo>
                <a:lnTo>
                  <a:pt x="439178" y="216239"/>
                </a:lnTo>
                <a:lnTo>
                  <a:pt x="431431" y="208657"/>
                </a:lnTo>
                <a:lnTo>
                  <a:pt x="399307" y="208645"/>
                </a:lnTo>
                <a:lnTo>
                  <a:pt x="386687" y="205638"/>
                </a:lnTo>
                <a:lnTo>
                  <a:pt x="358671" y="178575"/>
                </a:lnTo>
                <a:lnTo>
                  <a:pt x="352827" y="147396"/>
                </a:lnTo>
                <a:lnTo>
                  <a:pt x="356360" y="135723"/>
                </a:lnTo>
                <a:lnTo>
                  <a:pt x="384725" y="109899"/>
                </a:lnTo>
                <a:lnTo>
                  <a:pt x="417088" y="104983"/>
                </a:lnTo>
                <a:lnTo>
                  <a:pt x="474497" y="104983"/>
                </a:lnTo>
                <a:lnTo>
                  <a:pt x="466202" y="95353"/>
                </a:lnTo>
                <a:lnTo>
                  <a:pt x="455709" y="86489"/>
                </a:lnTo>
                <a:lnTo>
                  <a:pt x="443782" y="79275"/>
                </a:lnTo>
                <a:lnTo>
                  <a:pt x="430583" y="73899"/>
                </a:lnTo>
                <a:lnTo>
                  <a:pt x="416275" y="70545"/>
                </a:lnTo>
                <a:lnTo>
                  <a:pt x="401018" y="69402"/>
                </a:lnTo>
                <a:close/>
              </a:path>
              <a:path w="821690" h="313055">
                <a:moveTo>
                  <a:pt x="500664" y="34313"/>
                </a:moveTo>
                <a:lnTo>
                  <a:pt x="416755" y="34313"/>
                </a:lnTo>
                <a:lnTo>
                  <a:pt x="430809" y="36520"/>
                </a:lnTo>
                <a:lnTo>
                  <a:pt x="444286" y="40287"/>
                </a:lnTo>
                <a:lnTo>
                  <a:pt x="480304" y="60067"/>
                </a:lnTo>
                <a:lnTo>
                  <a:pt x="507696" y="90724"/>
                </a:lnTo>
                <a:lnTo>
                  <a:pt x="523903" y="129988"/>
                </a:lnTo>
                <a:lnTo>
                  <a:pt x="527183" y="159552"/>
                </a:lnTo>
                <a:lnTo>
                  <a:pt x="526175" y="172345"/>
                </a:lnTo>
                <a:lnTo>
                  <a:pt x="523850" y="184904"/>
                </a:lnTo>
                <a:lnTo>
                  <a:pt x="520227" y="197142"/>
                </a:lnTo>
                <a:lnTo>
                  <a:pt x="515327" y="208975"/>
                </a:lnTo>
                <a:lnTo>
                  <a:pt x="552149" y="208975"/>
                </a:lnTo>
                <a:lnTo>
                  <a:pt x="560895" y="167524"/>
                </a:lnTo>
                <a:lnTo>
                  <a:pt x="561389" y="154120"/>
                </a:lnTo>
                <a:lnTo>
                  <a:pt x="560570" y="140023"/>
                </a:lnTo>
                <a:lnTo>
                  <a:pt x="550905" y="100114"/>
                </a:lnTo>
                <a:lnTo>
                  <a:pt x="531306" y="64923"/>
                </a:lnTo>
                <a:lnTo>
                  <a:pt x="502908" y="35919"/>
                </a:lnTo>
                <a:lnTo>
                  <a:pt x="500664" y="34313"/>
                </a:lnTo>
                <a:close/>
              </a:path>
              <a:path w="821690" h="313055">
                <a:moveTo>
                  <a:pt x="431419" y="208645"/>
                </a:moveTo>
                <a:lnTo>
                  <a:pt x="399360" y="208657"/>
                </a:lnTo>
                <a:lnTo>
                  <a:pt x="431431" y="208657"/>
                </a:lnTo>
                <a:close/>
              </a:path>
              <a:path w="821690" h="313055">
                <a:moveTo>
                  <a:pt x="761301" y="69326"/>
                </a:moveTo>
                <a:lnTo>
                  <a:pt x="751878" y="69326"/>
                </a:lnTo>
                <a:lnTo>
                  <a:pt x="674293" y="69664"/>
                </a:lnTo>
                <a:lnTo>
                  <a:pt x="635514" y="83522"/>
                </a:lnTo>
                <a:lnTo>
                  <a:pt x="608890" y="113460"/>
                </a:lnTo>
                <a:lnTo>
                  <a:pt x="595541" y="153666"/>
                </a:lnTo>
                <a:lnTo>
                  <a:pt x="576935" y="281085"/>
                </a:lnTo>
                <a:lnTo>
                  <a:pt x="578294" y="285746"/>
                </a:lnTo>
                <a:lnTo>
                  <a:pt x="585012" y="293531"/>
                </a:lnTo>
                <a:lnTo>
                  <a:pt x="589432" y="295551"/>
                </a:lnTo>
                <a:lnTo>
                  <a:pt x="813625" y="295741"/>
                </a:lnTo>
                <a:lnTo>
                  <a:pt x="821309" y="288083"/>
                </a:lnTo>
                <a:lnTo>
                  <a:pt x="821334" y="269249"/>
                </a:lnTo>
                <a:lnTo>
                  <a:pt x="813650" y="261565"/>
                </a:lnTo>
                <a:lnTo>
                  <a:pt x="614349" y="261388"/>
                </a:lnTo>
                <a:lnTo>
                  <a:pt x="629379" y="158478"/>
                </a:lnTo>
                <a:lnTo>
                  <a:pt x="645516" y="120242"/>
                </a:lnTo>
                <a:lnTo>
                  <a:pt x="682167" y="103514"/>
                </a:lnTo>
                <a:lnTo>
                  <a:pt x="768972" y="103514"/>
                </a:lnTo>
                <a:lnTo>
                  <a:pt x="768972" y="76996"/>
                </a:lnTo>
                <a:lnTo>
                  <a:pt x="761301" y="69326"/>
                </a:lnTo>
                <a:close/>
              </a:path>
              <a:path w="821690" h="313055">
                <a:moveTo>
                  <a:pt x="768972" y="103514"/>
                </a:moveTo>
                <a:lnTo>
                  <a:pt x="734796" y="103514"/>
                </a:lnTo>
                <a:lnTo>
                  <a:pt x="734796" y="235505"/>
                </a:lnTo>
                <a:lnTo>
                  <a:pt x="742467" y="243189"/>
                </a:lnTo>
                <a:lnTo>
                  <a:pt x="761288" y="243189"/>
                </a:lnTo>
                <a:lnTo>
                  <a:pt x="768972" y="235505"/>
                </a:lnTo>
                <a:lnTo>
                  <a:pt x="768972" y="103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7754" y="250169"/>
            <a:ext cx="1294925" cy="26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6582" y="1916718"/>
            <a:ext cx="134874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НМЦК по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Приказу Минэ</a:t>
            </a:r>
            <a:r>
              <a:rPr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ономразвития</a:t>
            </a:r>
          </a:p>
          <a:p>
            <a:pPr algn="ctr">
              <a:lnSpc>
                <a:spcPct val="100000"/>
              </a:lnSpc>
            </a:pP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02.10.2013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567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92350" y="1916718"/>
            <a:ext cx="134874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440" marR="5080" indent="-333375">
              <a:lnSpc>
                <a:spcPct val="100000"/>
              </a:lnSpc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НМЦК по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Приказу</a:t>
            </a:r>
          </a:p>
          <a:p>
            <a:pPr marL="26034" marR="18415" indent="109855">
              <a:lnSpc>
                <a:spcPct val="100000"/>
              </a:lnSpc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сии 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.12.2019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1064-н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38788" y="1916718"/>
            <a:ext cx="136715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НМЦК по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хранным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лугам по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Приказу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осгва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дии 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15.02.2021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0907" y="3571418"/>
            <a:ext cx="7137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1594">
              <a:lnSpc>
                <a:spcPct val="100000"/>
              </a:lnSpc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онтра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ента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72143" y="5006499"/>
            <a:ext cx="131127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трый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решений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онтр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льных органов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90078" y="3571418"/>
            <a:ext cx="74231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285" marR="5080" indent="-109220">
              <a:lnSpc>
                <a:spcPct val="100000"/>
              </a:lnSpc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Каль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ля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 штрафов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290134" y="3571418"/>
            <a:ext cx="90868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04" marR="5080" indent="-218440">
              <a:lnSpc>
                <a:spcPct val="100000"/>
              </a:lnSpc>
            </a:pP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сифика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 ОКПД2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95928" y="3571418"/>
            <a:ext cx="62992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 marR="5080" indent="-59690">
              <a:lnSpc>
                <a:spcPct val="100000"/>
              </a:lnSpc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 </a:t>
            </a:r>
            <a:r>
              <a:rPr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обытий</a:t>
            </a:r>
          </a:p>
        </p:txBody>
      </p:sp>
      <p:sp>
        <p:nvSpPr>
          <p:cNvPr id="14" name="object 14"/>
          <p:cNvSpPr/>
          <p:nvPr/>
        </p:nvSpPr>
        <p:spPr>
          <a:xfrm>
            <a:off x="788993" y="1107059"/>
            <a:ext cx="643890" cy="716915"/>
          </a:xfrm>
          <a:custGeom>
            <a:avLst/>
            <a:gdLst/>
            <a:ahLst/>
            <a:cxnLst/>
            <a:rect l="l" t="t" r="r" b="b"/>
            <a:pathLst>
              <a:path w="643890" h="716914">
                <a:moveTo>
                  <a:pt x="93497" y="118302"/>
                </a:moveTo>
                <a:lnTo>
                  <a:pt x="60352" y="137733"/>
                </a:lnTo>
                <a:lnTo>
                  <a:pt x="26952" y="160995"/>
                </a:lnTo>
                <a:lnTo>
                  <a:pt x="5506" y="193797"/>
                </a:lnTo>
                <a:lnTo>
                  <a:pt x="151" y="246485"/>
                </a:lnTo>
                <a:lnTo>
                  <a:pt x="0" y="436373"/>
                </a:lnTo>
                <a:lnTo>
                  <a:pt x="29" y="456925"/>
                </a:lnTo>
                <a:lnTo>
                  <a:pt x="1871" y="503705"/>
                </a:lnTo>
                <a:lnTo>
                  <a:pt x="14973" y="542726"/>
                </a:lnTo>
                <a:lnTo>
                  <a:pt x="50536" y="572901"/>
                </a:lnTo>
                <a:lnTo>
                  <a:pt x="228257" y="676327"/>
                </a:lnTo>
                <a:lnTo>
                  <a:pt x="270031" y="699884"/>
                </a:lnTo>
                <a:lnTo>
                  <a:pt x="309223" y="715597"/>
                </a:lnTo>
                <a:lnTo>
                  <a:pt x="325849" y="716728"/>
                </a:lnTo>
                <a:lnTo>
                  <a:pt x="334219" y="715611"/>
                </a:lnTo>
                <a:lnTo>
                  <a:pt x="373388" y="699935"/>
                </a:lnTo>
                <a:lnTo>
                  <a:pt x="415128" y="676406"/>
                </a:lnTo>
                <a:lnTo>
                  <a:pt x="550024" y="598425"/>
                </a:lnTo>
                <a:lnTo>
                  <a:pt x="583168" y="578994"/>
                </a:lnTo>
                <a:lnTo>
                  <a:pt x="616569" y="555733"/>
                </a:lnTo>
                <a:lnTo>
                  <a:pt x="638015" y="522930"/>
                </a:lnTo>
                <a:lnTo>
                  <a:pt x="643369" y="470243"/>
                </a:lnTo>
                <a:lnTo>
                  <a:pt x="643521" y="280354"/>
                </a:lnTo>
                <a:lnTo>
                  <a:pt x="643492" y="259802"/>
                </a:lnTo>
                <a:lnTo>
                  <a:pt x="641649" y="213022"/>
                </a:lnTo>
                <a:lnTo>
                  <a:pt x="628547" y="174001"/>
                </a:lnTo>
                <a:lnTo>
                  <a:pt x="592985" y="143826"/>
                </a:lnTo>
                <a:lnTo>
                  <a:pt x="415264" y="40400"/>
                </a:lnTo>
                <a:lnTo>
                  <a:pt x="373484" y="16843"/>
                </a:lnTo>
                <a:lnTo>
                  <a:pt x="334289" y="1130"/>
                </a:lnTo>
                <a:lnTo>
                  <a:pt x="317662" y="0"/>
                </a:lnTo>
                <a:lnTo>
                  <a:pt x="309293" y="1116"/>
                </a:lnTo>
                <a:lnTo>
                  <a:pt x="270127" y="16793"/>
                </a:lnTo>
                <a:lnTo>
                  <a:pt x="228392" y="40322"/>
                </a:lnTo>
                <a:lnTo>
                  <a:pt x="93497" y="118302"/>
                </a:lnTo>
                <a:close/>
              </a:path>
            </a:pathLst>
          </a:custGeom>
          <a:ln w="12636">
            <a:solidFill>
              <a:srgbClr val="00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2262" y="1269224"/>
            <a:ext cx="77470" cy="105410"/>
          </a:xfrm>
          <a:custGeom>
            <a:avLst/>
            <a:gdLst/>
            <a:ahLst/>
            <a:cxnLst/>
            <a:rect l="l" t="t" r="r" b="b"/>
            <a:pathLst>
              <a:path w="77469" h="105409">
                <a:moveTo>
                  <a:pt x="0" y="38672"/>
                </a:moveTo>
                <a:lnTo>
                  <a:pt x="2444" y="24986"/>
                </a:lnTo>
                <a:lnTo>
                  <a:pt x="9192" y="13392"/>
                </a:lnTo>
                <a:lnTo>
                  <a:pt x="19362" y="4771"/>
                </a:lnTo>
                <a:lnTo>
                  <a:pt x="32077" y="0"/>
                </a:lnTo>
                <a:lnTo>
                  <a:pt x="49250" y="2479"/>
                </a:lnTo>
                <a:lnTo>
                  <a:pt x="62529" y="8470"/>
                </a:lnTo>
                <a:lnTo>
                  <a:pt x="71875" y="17289"/>
                </a:lnTo>
                <a:lnTo>
                  <a:pt x="77249" y="28250"/>
                </a:lnTo>
                <a:lnTo>
                  <a:pt x="77440" y="44160"/>
                </a:lnTo>
                <a:lnTo>
                  <a:pt x="74398" y="55992"/>
                </a:lnTo>
                <a:lnTo>
                  <a:pt x="68751" y="64783"/>
                </a:lnTo>
                <a:lnTo>
                  <a:pt x="57035" y="76466"/>
                </a:lnTo>
                <a:lnTo>
                  <a:pt x="48800" y="85257"/>
                </a:lnTo>
                <a:lnTo>
                  <a:pt x="43464" y="93951"/>
                </a:lnTo>
                <a:lnTo>
                  <a:pt x="40447" y="105341"/>
                </a:lnTo>
              </a:path>
            </a:pathLst>
          </a:custGeom>
          <a:ln w="9969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9892" y="1403514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3416" y="1689"/>
                </a:moveTo>
                <a:lnTo>
                  <a:pt x="3416" y="2654"/>
                </a:lnTo>
                <a:lnTo>
                  <a:pt x="2654" y="3378"/>
                </a:lnTo>
                <a:lnTo>
                  <a:pt x="1701" y="3378"/>
                </a:lnTo>
                <a:lnTo>
                  <a:pt x="762" y="3378"/>
                </a:lnTo>
                <a:lnTo>
                  <a:pt x="0" y="2654"/>
                </a:lnTo>
                <a:lnTo>
                  <a:pt x="0" y="1689"/>
                </a:lnTo>
                <a:lnTo>
                  <a:pt x="0" y="762"/>
                </a:lnTo>
                <a:lnTo>
                  <a:pt x="762" y="0"/>
                </a:lnTo>
                <a:lnTo>
                  <a:pt x="1701" y="0"/>
                </a:lnTo>
                <a:lnTo>
                  <a:pt x="2654" y="0"/>
                </a:lnTo>
                <a:lnTo>
                  <a:pt x="3416" y="762"/>
                </a:lnTo>
                <a:lnTo>
                  <a:pt x="3416" y="1689"/>
                </a:lnTo>
                <a:close/>
              </a:path>
            </a:pathLst>
          </a:custGeom>
          <a:ln w="9969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46753" y="1241716"/>
            <a:ext cx="236220" cy="326390"/>
          </a:xfrm>
          <a:custGeom>
            <a:avLst/>
            <a:gdLst/>
            <a:ahLst/>
            <a:cxnLst/>
            <a:rect l="l" t="t" r="r" b="b"/>
            <a:pathLst>
              <a:path w="236219" h="326390">
                <a:moveTo>
                  <a:pt x="32702" y="326377"/>
                </a:moveTo>
                <a:lnTo>
                  <a:pt x="222491" y="326377"/>
                </a:lnTo>
                <a:lnTo>
                  <a:pt x="230022" y="326377"/>
                </a:lnTo>
                <a:lnTo>
                  <a:pt x="236105" y="320294"/>
                </a:lnTo>
                <a:lnTo>
                  <a:pt x="236105" y="312762"/>
                </a:lnTo>
                <a:lnTo>
                  <a:pt x="236105" y="13614"/>
                </a:lnTo>
                <a:lnTo>
                  <a:pt x="236105" y="6108"/>
                </a:lnTo>
                <a:lnTo>
                  <a:pt x="230022" y="0"/>
                </a:lnTo>
                <a:lnTo>
                  <a:pt x="222491" y="0"/>
                </a:lnTo>
                <a:lnTo>
                  <a:pt x="13614" y="0"/>
                </a:lnTo>
                <a:lnTo>
                  <a:pt x="6095" y="0"/>
                </a:lnTo>
                <a:lnTo>
                  <a:pt x="0" y="6108"/>
                </a:lnTo>
                <a:lnTo>
                  <a:pt x="0" y="13614"/>
                </a:lnTo>
                <a:lnTo>
                  <a:pt x="0" y="187972"/>
                </a:lnTo>
              </a:path>
            </a:pathLst>
          </a:custGeom>
          <a:ln w="9969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9880" y="1293564"/>
            <a:ext cx="170180" cy="0"/>
          </a:xfrm>
          <a:custGeom>
            <a:avLst/>
            <a:gdLst/>
            <a:ahLst/>
            <a:cxnLst/>
            <a:rect l="l" t="t" r="r" b="b"/>
            <a:pathLst>
              <a:path w="170180">
                <a:moveTo>
                  <a:pt x="0" y="0"/>
                </a:moveTo>
                <a:lnTo>
                  <a:pt x="169849" y="0"/>
                </a:lnTo>
              </a:path>
            </a:pathLst>
          </a:custGeom>
          <a:ln w="38646">
            <a:solidFill>
              <a:srgbClr val="37B8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3152" y="1357326"/>
            <a:ext cx="183515" cy="183515"/>
          </a:xfrm>
          <a:custGeom>
            <a:avLst/>
            <a:gdLst/>
            <a:ahLst/>
            <a:cxnLst/>
            <a:rect l="l" t="t" r="r" b="b"/>
            <a:pathLst>
              <a:path w="183515" h="183515">
                <a:moveTo>
                  <a:pt x="0" y="82397"/>
                </a:moveTo>
                <a:lnTo>
                  <a:pt x="0" y="0"/>
                </a:lnTo>
                <a:lnTo>
                  <a:pt x="183311" y="0"/>
                </a:lnTo>
                <a:lnTo>
                  <a:pt x="183311" y="183324"/>
                </a:lnTo>
                <a:lnTo>
                  <a:pt x="0" y="183324"/>
                </a:lnTo>
              </a:path>
            </a:pathLst>
          </a:custGeom>
          <a:ln w="9969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95123" y="140390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785" y="0"/>
                </a:lnTo>
              </a:path>
            </a:pathLst>
          </a:custGeom>
          <a:ln w="9969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99708" y="140390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785" y="0"/>
                </a:lnTo>
              </a:path>
            </a:pathLst>
          </a:custGeom>
          <a:ln w="9969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7094" y="1386536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0"/>
                </a:moveTo>
                <a:lnTo>
                  <a:pt x="0" y="34747"/>
                </a:lnTo>
              </a:path>
            </a:pathLst>
          </a:custGeom>
          <a:ln w="9969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04800" y="1485774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5">
                <a:moveTo>
                  <a:pt x="0" y="0"/>
                </a:moveTo>
                <a:lnTo>
                  <a:pt x="24587" y="24574"/>
                </a:lnTo>
              </a:path>
            </a:pathLst>
          </a:custGeom>
          <a:ln w="9969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04800" y="1485774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5">
                <a:moveTo>
                  <a:pt x="24587" y="0"/>
                </a:moveTo>
                <a:lnTo>
                  <a:pt x="0" y="24574"/>
                </a:lnTo>
              </a:path>
            </a:pathLst>
          </a:custGeom>
          <a:ln w="9969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91389" y="149763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785" y="0"/>
                </a:lnTo>
              </a:path>
            </a:pathLst>
          </a:custGeom>
          <a:ln w="9969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7823" y="1479792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159" y="2159"/>
                </a:moveTo>
                <a:lnTo>
                  <a:pt x="1689" y="2616"/>
                </a:lnTo>
                <a:lnTo>
                  <a:pt x="927" y="2616"/>
                </a:lnTo>
                <a:lnTo>
                  <a:pt x="469" y="2159"/>
                </a:lnTo>
                <a:lnTo>
                  <a:pt x="0" y="1689"/>
                </a:lnTo>
                <a:lnTo>
                  <a:pt x="0" y="927"/>
                </a:lnTo>
                <a:lnTo>
                  <a:pt x="469" y="469"/>
                </a:lnTo>
                <a:lnTo>
                  <a:pt x="927" y="0"/>
                </a:lnTo>
                <a:lnTo>
                  <a:pt x="1689" y="0"/>
                </a:lnTo>
                <a:lnTo>
                  <a:pt x="2159" y="469"/>
                </a:lnTo>
                <a:lnTo>
                  <a:pt x="2616" y="927"/>
                </a:lnTo>
                <a:lnTo>
                  <a:pt x="2616" y="1689"/>
                </a:lnTo>
                <a:lnTo>
                  <a:pt x="2159" y="2159"/>
                </a:lnTo>
                <a:close/>
              </a:path>
            </a:pathLst>
          </a:custGeom>
          <a:ln w="9969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7823" y="1514069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159" y="2171"/>
                </a:moveTo>
                <a:lnTo>
                  <a:pt x="1689" y="2628"/>
                </a:lnTo>
                <a:lnTo>
                  <a:pt x="927" y="2628"/>
                </a:lnTo>
                <a:lnTo>
                  <a:pt x="469" y="2171"/>
                </a:lnTo>
                <a:lnTo>
                  <a:pt x="0" y="1701"/>
                </a:lnTo>
                <a:lnTo>
                  <a:pt x="0" y="939"/>
                </a:lnTo>
                <a:lnTo>
                  <a:pt x="469" y="469"/>
                </a:lnTo>
                <a:lnTo>
                  <a:pt x="927" y="0"/>
                </a:lnTo>
                <a:lnTo>
                  <a:pt x="1689" y="0"/>
                </a:lnTo>
                <a:lnTo>
                  <a:pt x="2159" y="469"/>
                </a:lnTo>
                <a:lnTo>
                  <a:pt x="2616" y="939"/>
                </a:lnTo>
                <a:lnTo>
                  <a:pt x="2616" y="1701"/>
                </a:lnTo>
                <a:lnTo>
                  <a:pt x="2159" y="2171"/>
                </a:lnTo>
                <a:close/>
              </a:path>
            </a:pathLst>
          </a:custGeom>
          <a:ln w="9969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01727" y="1448994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736" y="0"/>
                </a:lnTo>
              </a:path>
            </a:pathLst>
          </a:custGeom>
          <a:ln w="9969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65798" y="1357326"/>
            <a:ext cx="0" cy="183515"/>
          </a:xfrm>
          <a:custGeom>
            <a:avLst/>
            <a:gdLst/>
            <a:ahLst/>
            <a:cxnLst/>
            <a:rect l="l" t="t" r="r" b="b"/>
            <a:pathLst>
              <a:path h="183515">
                <a:moveTo>
                  <a:pt x="0" y="0"/>
                </a:moveTo>
                <a:lnTo>
                  <a:pt x="0" y="183324"/>
                </a:lnTo>
              </a:path>
            </a:pathLst>
          </a:custGeom>
          <a:ln w="9969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2557" y="1438653"/>
            <a:ext cx="154305" cy="60325"/>
          </a:xfrm>
          <a:custGeom>
            <a:avLst/>
            <a:gdLst/>
            <a:ahLst/>
            <a:cxnLst/>
            <a:rect l="l" t="t" r="r" b="b"/>
            <a:pathLst>
              <a:path w="154305" h="60325">
                <a:moveTo>
                  <a:pt x="154134" y="29981"/>
                </a:moveTo>
                <a:lnTo>
                  <a:pt x="121306" y="54783"/>
                </a:lnTo>
                <a:lnTo>
                  <a:pt x="87123" y="60019"/>
                </a:lnTo>
                <a:lnTo>
                  <a:pt x="66463" y="59371"/>
                </a:lnTo>
                <a:lnTo>
                  <a:pt x="19390" y="49695"/>
                </a:lnTo>
                <a:lnTo>
                  <a:pt x="0" y="31905"/>
                </a:lnTo>
                <a:lnTo>
                  <a:pt x="2230" y="23796"/>
                </a:lnTo>
                <a:lnTo>
                  <a:pt x="47876" y="1935"/>
                </a:lnTo>
                <a:lnTo>
                  <a:pt x="65685" y="0"/>
                </a:lnTo>
                <a:lnTo>
                  <a:pt x="86523" y="608"/>
                </a:lnTo>
                <a:lnTo>
                  <a:pt x="133920" y="10033"/>
                </a:lnTo>
                <a:lnTo>
                  <a:pt x="154134" y="29981"/>
                </a:lnTo>
                <a:close/>
              </a:path>
            </a:pathLst>
          </a:custGeom>
          <a:ln w="9965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2240" y="1476853"/>
            <a:ext cx="154940" cy="55880"/>
          </a:xfrm>
          <a:custGeom>
            <a:avLst/>
            <a:gdLst/>
            <a:ahLst/>
            <a:cxnLst/>
            <a:rect l="l" t="t" r="r" b="b"/>
            <a:pathLst>
              <a:path w="154940" h="55880">
                <a:moveTo>
                  <a:pt x="0" y="2387"/>
                </a:moveTo>
                <a:lnTo>
                  <a:pt x="9135" y="39989"/>
                </a:lnTo>
                <a:lnTo>
                  <a:pt x="49081" y="54003"/>
                </a:lnTo>
                <a:lnTo>
                  <a:pt x="67178" y="55837"/>
                </a:lnTo>
                <a:lnTo>
                  <a:pt x="87747" y="55192"/>
                </a:lnTo>
                <a:lnTo>
                  <a:pt x="134704" y="45408"/>
                </a:lnTo>
                <a:lnTo>
                  <a:pt x="154292" y="26903"/>
                </a:lnTo>
                <a:lnTo>
                  <a:pt x="154521" y="0"/>
                </a:lnTo>
              </a:path>
            </a:pathLst>
          </a:custGeom>
          <a:ln w="9963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2240" y="1508924"/>
            <a:ext cx="154940" cy="55880"/>
          </a:xfrm>
          <a:custGeom>
            <a:avLst/>
            <a:gdLst/>
            <a:ahLst/>
            <a:cxnLst/>
            <a:rect l="l" t="t" r="r" b="b"/>
            <a:pathLst>
              <a:path w="154940" h="55880">
                <a:moveTo>
                  <a:pt x="0" y="2387"/>
                </a:moveTo>
                <a:lnTo>
                  <a:pt x="9135" y="39988"/>
                </a:lnTo>
                <a:lnTo>
                  <a:pt x="49082" y="54002"/>
                </a:lnTo>
                <a:lnTo>
                  <a:pt x="67179" y="55835"/>
                </a:lnTo>
                <a:lnTo>
                  <a:pt x="87748" y="55190"/>
                </a:lnTo>
                <a:lnTo>
                  <a:pt x="134704" y="45407"/>
                </a:lnTo>
                <a:lnTo>
                  <a:pt x="154292" y="26902"/>
                </a:lnTo>
                <a:lnTo>
                  <a:pt x="154521" y="0"/>
                </a:lnTo>
              </a:path>
            </a:pathLst>
          </a:custGeom>
          <a:ln w="9963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92240" y="1540994"/>
            <a:ext cx="154940" cy="55880"/>
          </a:xfrm>
          <a:custGeom>
            <a:avLst/>
            <a:gdLst/>
            <a:ahLst/>
            <a:cxnLst/>
            <a:rect l="l" t="t" r="r" b="b"/>
            <a:pathLst>
              <a:path w="154940" h="55880">
                <a:moveTo>
                  <a:pt x="0" y="2385"/>
                </a:moveTo>
                <a:lnTo>
                  <a:pt x="9135" y="39987"/>
                </a:lnTo>
                <a:lnTo>
                  <a:pt x="49081" y="54001"/>
                </a:lnTo>
                <a:lnTo>
                  <a:pt x="67178" y="55835"/>
                </a:lnTo>
                <a:lnTo>
                  <a:pt x="87747" y="55190"/>
                </a:lnTo>
                <a:lnTo>
                  <a:pt x="134704" y="45407"/>
                </a:lnTo>
                <a:lnTo>
                  <a:pt x="154292" y="26901"/>
                </a:lnTo>
                <a:lnTo>
                  <a:pt x="154521" y="0"/>
                </a:lnTo>
              </a:path>
            </a:pathLst>
          </a:custGeom>
          <a:ln w="9963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92240" y="1573062"/>
            <a:ext cx="154940" cy="55880"/>
          </a:xfrm>
          <a:custGeom>
            <a:avLst/>
            <a:gdLst/>
            <a:ahLst/>
            <a:cxnLst/>
            <a:rect l="l" t="t" r="r" b="b"/>
            <a:pathLst>
              <a:path w="154940" h="55880">
                <a:moveTo>
                  <a:pt x="0" y="2387"/>
                </a:moveTo>
                <a:lnTo>
                  <a:pt x="9135" y="39988"/>
                </a:lnTo>
                <a:lnTo>
                  <a:pt x="49082" y="54002"/>
                </a:lnTo>
                <a:lnTo>
                  <a:pt x="67179" y="55835"/>
                </a:lnTo>
                <a:lnTo>
                  <a:pt x="87748" y="55190"/>
                </a:lnTo>
                <a:lnTo>
                  <a:pt x="134704" y="45407"/>
                </a:lnTo>
                <a:lnTo>
                  <a:pt x="154292" y="26902"/>
                </a:lnTo>
                <a:lnTo>
                  <a:pt x="154521" y="0"/>
                </a:lnTo>
              </a:path>
            </a:pathLst>
          </a:custGeom>
          <a:ln w="9963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92240" y="1605133"/>
            <a:ext cx="154940" cy="55880"/>
          </a:xfrm>
          <a:custGeom>
            <a:avLst/>
            <a:gdLst/>
            <a:ahLst/>
            <a:cxnLst/>
            <a:rect l="l" t="t" r="r" b="b"/>
            <a:pathLst>
              <a:path w="154940" h="55880">
                <a:moveTo>
                  <a:pt x="0" y="2385"/>
                </a:moveTo>
                <a:lnTo>
                  <a:pt x="9135" y="39987"/>
                </a:lnTo>
                <a:lnTo>
                  <a:pt x="49081" y="54001"/>
                </a:lnTo>
                <a:lnTo>
                  <a:pt x="67178" y="55835"/>
                </a:lnTo>
                <a:lnTo>
                  <a:pt x="87747" y="55190"/>
                </a:lnTo>
                <a:lnTo>
                  <a:pt x="134704" y="45407"/>
                </a:lnTo>
                <a:lnTo>
                  <a:pt x="154292" y="26901"/>
                </a:lnTo>
                <a:lnTo>
                  <a:pt x="154521" y="0"/>
                </a:lnTo>
              </a:path>
            </a:pathLst>
          </a:custGeom>
          <a:ln w="9963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44763" y="1107059"/>
            <a:ext cx="643890" cy="716915"/>
          </a:xfrm>
          <a:custGeom>
            <a:avLst/>
            <a:gdLst/>
            <a:ahLst/>
            <a:cxnLst/>
            <a:rect l="l" t="t" r="r" b="b"/>
            <a:pathLst>
              <a:path w="643889" h="716914">
                <a:moveTo>
                  <a:pt x="93497" y="118302"/>
                </a:moveTo>
                <a:lnTo>
                  <a:pt x="60352" y="137733"/>
                </a:lnTo>
                <a:lnTo>
                  <a:pt x="26952" y="160995"/>
                </a:lnTo>
                <a:lnTo>
                  <a:pt x="5506" y="193797"/>
                </a:lnTo>
                <a:lnTo>
                  <a:pt x="151" y="246485"/>
                </a:lnTo>
                <a:lnTo>
                  <a:pt x="0" y="436373"/>
                </a:lnTo>
                <a:lnTo>
                  <a:pt x="29" y="456925"/>
                </a:lnTo>
                <a:lnTo>
                  <a:pt x="1871" y="503705"/>
                </a:lnTo>
                <a:lnTo>
                  <a:pt x="14973" y="542726"/>
                </a:lnTo>
                <a:lnTo>
                  <a:pt x="50536" y="572901"/>
                </a:lnTo>
                <a:lnTo>
                  <a:pt x="228257" y="676327"/>
                </a:lnTo>
                <a:lnTo>
                  <a:pt x="270031" y="699884"/>
                </a:lnTo>
                <a:lnTo>
                  <a:pt x="309223" y="715597"/>
                </a:lnTo>
                <a:lnTo>
                  <a:pt x="325849" y="716728"/>
                </a:lnTo>
                <a:lnTo>
                  <a:pt x="334219" y="715611"/>
                </a:lnTo>
                <a:lnTo>
                  <a:pt x="373388" y="699935"/>
                </a:lnTo>
                <a:lnTo>
                  <a:pt x="415128" y="676406"/>
                </a:lnTo>
                <a:lnTo>
                  <a:pt x="550024" y="598425"/>
                </a:lnTo>
                <a:lnTo>
                  <a:pt x="583168" y="578994"/>
                </a:lnTo>
                <a:lnTo>
                  <a:pt x="616569" y="555733"/>
                </a:lnTo>
                <a:lnTo>
                  <a:pt x="638015" y="522930"/>
                </a:lnTo>
                <a:lnTo>
                  <a:pt x="643369" y="470243"/>
                </a:lnTo>
                <a:lnTo>
                  <a:pt x="643521" y="280354"/>
                </a:lnTo>
                <a:lnTo>
                  <a:pt x="643492" y="259802"/>
                </a:lnTo>
                <a:lnTo>
                  <a:pt x="641649" y="213022"/>
                </a:lnTo>
                <a:lnTo>
                  <a:pt x="628547" y="174001"/>
                </a:lnTo>
                <a:lnTo>
                  <a:pt x="592985" y="143826"/>
                </a:lnTo>
                <a:lnTo>
                  <a:pt x="415264" y="40400"/>
                </a:lnTo>
                <a:lnTo>
                  <a:pt x="373484" y="16843"/>
                </a:lnTo>
                <a:lnTo>
                  <a:pt x="334289" y="1130"/>
                </a:lnTo>
                <a:lnTo>
                  <a:pt x="317662" y="0"/>
                </a:lnTo>
                <a:lnTo>
                  <a:pt x="309293" y="1116"/>
                </a:lnTo>
                <a:lnTo>
                  <a:pt x="270127" y="16793"/>
                </a:lnTo>
                <a:lnTo>
                  <a:pt x="228392" y="40322"/>
                </a:lnTo>
                <a:lnTo>
                  <a:pt x="93497" y="118302"/>
                </a:lnTo>
                <a:close/>
              </a:path>
            </a:pathLst>
          </a:custGeom>
          <a:ln w="12636">
            <a:solidFill>
              <a:srgbClr val="00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02547" y="1240030"/>
            <a:ext cx="236854" cy="327025"/>
          </a:xfrm>
          <a:custGeom>
            <a:avLst/>
            <a:gdLst/>
            <a:ahLst/>
            <a:cxnLst/>
            <a:rect l="l" t="t" r="r" b="b"/>
            <a:pathLst>
              <a:path w="236855" h="327025">
                <a:moveTo>
                  <a:pt x="32740" y="326707"/>
                </a:moveTo>
                <a:lnTo>
                  <a:pt x="222719" y="326707"/>
                </a:lnTo>
                <a:lnTo>
                  <a:pt x="230251" y="326707"/>
                </a:lnTo>
                <a:lnTo>
                  <a:pt x="236347" y="320624"/>
                </a:lnTo>
                <a:lnTo>
                  <a:pt x="236347" y="313067"/>
                </a:lnTo>
                <a:lnTo>
                  <a:pt x="236347" y="13639"/>
                </a:lnTo>
                <a:lnTo>
                  <a:pt x="236347" y="6121"/>
                </a:lnTo>
                <a:lnTo>
                  <a:pt x="230251" y="0"/>
                </a:lnTo>
                <a:lnTo>
                  <a:pt x="222719" y="0"/>
                </a:lnTo>
                <a:lnTo>
                  <a:pt x="13627" y="0"/>
                </a:lnTo>
                <a:lnTo>
                  <a:pt x="6108" y="0"/>
                </a:lnTo>
                <a:lnTo>
                  <a:pt x="0" y="6121"/>
                </a:lnTo>
                <a:lnTo>
                  <a:pt x="0" y="13639"/>
                </a:lnTo>
                <a:lnTo>
                  <a:pt x="0" y="188163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25623" y="140198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09">
                <a:moveTo>
                  <a:pt x="3403" y="1701"/>
                </a:moveTo>
                <a:lnTo>
                  <a:pt x="3403" y="2667"/>
                </a:lnTo>
                <a:lnTo>
                  <a:pt x="2641" y="3390"/>
                </a:lnTo>
                <a:lnTo>
                  <a:pt x="1701" y="3390"/>
                </a:lnTo>
                <a:lnTo>
                  <a:pt x="761" y="3390"/>
                </a:lnTo>
                <a:lnTo>
                  <a:pt x="0" y="2667"/>
                </a:lnTo>
                <a:lnTo>
                  <a:pt x="0" y="1701"/>
                </a:lnTo>
                <a:lnTo>
                  <a:pt x="0" y="774"/>
                </a:lnTo>
                <a:lnTo>
                  <a:pt x="761" y="0"/>
                </a:lnTo>
                <a:lnTo>
                  <a:pt x="1701" y="0"/>
                </a:lnTo>
                <a:lnTo>
                  <a:pt x="2641" y="0"/>
                </a:lnTo>
                <a:lnTo>
                  <a:pt x="3403" y="774"/>
                </a:lnTo>
                <a:lnTo>
                  <a:pt x="3403" y="1701"/>
                </a:lnTo>
                <a:close/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87942" y="1267584"/>
            <a:ext cx="78105" cy="105410"/>
          </a:xfrm>
          <a:custGeom>
            <a:avLst/>
            <a:gdLst/>
            <a:ahLst/>
            <a:cxnLst/>
            <a:rect l="l" t="t" r="r" b="b"/>
            <a:pathLst>
              <a:path w="78105" h="105409">
                <a:moveTo>
                  <a:pt x="0" y="38689"/>
                </a:moveTo>
                <a:lnTo>
                  <a:pt x="2442" y="25004"/>
                </a:lnTo>
                <a:lnTo>
                  <a:pt x="9183" y="13409"/>
                </a:lnTo>
                <a:lnTo>
                  <a:pt x="19345" y="4783"/>
                </a:lnTo>
                <a:lnTo>
                  <a:pt x="32050" y="0"/>
                </a:lnTo>
                <a:lnTo>
                  <a:pt x="49246" y="2462"/>
                </a:lnTo>
                <a:lnTo>
                  <a:pt x="62543" y="8434"/>
                </a:lnTo>
                <a:lnTo>
                  <a:pt x="71909" y="17233"/>
                </a:lnTo>
                <a:lnTo>
                  <a:pt x="77309" y="28176"/>
                </a:lnTo>
                <a:lnTo>
                  <a:pt x="77522" y="44117"/>
                </a:lnTo>
                <a:lnTo>
                  <a:pt x="74504" y="55963"/>
                </a:lnTo>
                <a:lnTo>
                  <a:pt x="68889" y="64755"/>
                </a:lnTo>
                <a:lnTo>
                  <a:pt x="57152" y="76464"/>
                </a:lnTo>
                <a:lnTo>
                  <a:pt x="48897" y="85272"/>
                </a:lnTo>
                <a:lnTo>
                  <a:pt x="43544" y="93956"/>
                </a:lnTo>
                <a:lnTo>
                  <a:pt x="40514" y="105295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35706" y="1291919"/>
            <a:ext cx="170180" cy="0"/>
          </a:xfrm>
          <a:custGeom>
            <a:avLst/>
            <a:gdLst/>
            <a:ahLst/>
            <a:cxnLst/>
            <a:rect l="l" t="t" r="r" b="b"/>
            <a:pathLst>
              <a:path w="170180">
                <a:moveTo>
                  <a:pt x="0" y="0"/>
                </a:moveTo>
                <a:lnTo>
                  <a:pt x="170014" y="0"/>
                </a:lnTo>
              </a:path>
            </a:pathLst>
          </a:custGeom>
          <a:ln w="38684">
            <a:solidFill>
              <a:srgbClr val="0084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21721" y="1355762"/>
            <a:ext cx="0" cy="183515"/>
          </a:xfrm>
          <a:custGeom>
            <a:avLst/>
            <a:gdLst/>
            <a:ahLst/>
            <a:cxnLst/>
            <a:rect l="l" t="t" r="r" b="b"/>
            <a:pathLst>
              <a:path h="183515">
                <a:moveTo>
                  <a:pt x="0" y="0"/>
                </a:moveTo>
                <a:lnTo>
                  <a:pt x="0" y="183502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57586" y="1447520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>
                <a:moveTo>
                  <a:pt x="0" y="0"/>
                </a:moveTo>
                <a:lnTo>
                  <a:pt x="154889" y="0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63796" y="151265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146" y="2171"/>
                </a:moveTo>
                <a:lnTo>
                  <a:pt x="1689" y="2628"/>
                </a:lnTo>
                <a:lnTo>
                  <a:pt x="927" y="2628"/>
                </a:lnTo>
                <a:lnTo>
                  <a:pt x="457" y="2171"/>
                </a:lnTo>
                <a:lnTo>
                  <a:pt x="0" y="1701"/>
                </a:lnTo>
                <a:lnTo>
                  <a:pt x="0" y="939"/>
                </a:lnTo>
                <a:lnTo>
                  <a:pt x="457" y="469"/>
                </a:lnTo>
                <a:lnTo>
                  <a:pt x="927" y="0"/>
                </a:lnTo>
                <a:lnTo>
                  <a:pt x="1689" y="0"/>
                </a:lnTo>
                <a:lnTo>
                  <a:pt x="2146" y="469"/>
                </a:lnTo>
                <a:lnTo>
                  <a:pt x="2616" y="939"/>
                </a:lnTo>
                <a:lnTo>
                  <a:pt x="2616" y="1701"/>
                </a:lnTo>
                <a:lnTo>
                  <a:pt x="2146" y="2171"/>
                </a:lnTo>
                <a:close/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63796" y="1478343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146" y="2159"/>
                </a:moveTo>
                <a:lnTo>
                  <a:pt x="1689" y="2628"/>
                </a:lnTo>
                <a:lnTo>
                  <a:pt x="927" y="2628"/>
                </a:lnTo>
                <a:lnTo>
                  <a:pt x="457" y="2159"/>
                </a:lnTo>
                <a:lnTo>
                  <a:pt x="0" y="1689"/>
                </a:lnTo>
                <a:lnTo>
                  <a:pt x="0" y="927"/>
                </a:lnTo>
                <a:lnTo>
                  <a:pt x="457" y="469"/>
                </a:lnTo>
                <a:lnTo>
                  <a:pt x="927" y="0"/>
                </a:lnTo>
                <a:lnTo>
                  <a:pt x="1689" y="0"/>
                </a:lnTo>
                <a:lnTo>
                  <a:pt x="2146" y="469"/>
                </a:lnTo>
                <a:lnTo>
                  <a:pt x="2616" y="927"/>
                </a:lnTo>
                <a:lnTo>
                  <a:pt x="2616" y="1689"/>
                </a:lnTo>
                <a:lnTo>
                  <a:pt x="2146" y="2159"/>
                </a:lnTo>
                <a:close/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47337" y="149619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823" y="0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60659" y="1484324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5">
                <a:moveTo>
                  <a:pt x="24612" y="0"/>
                </a:moveTo>
                <a:lnTo>
                  <a:pt x="0" y="24612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60659" y="1484324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5">
                <a:moveTo>
                  <a:pt x="0" y="0"/>
                </a:moveTo>
                <a:lnTo>
                  <a:pt x="24612" y="24612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72966" y="1384998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0"/>
                </a:moveTo>
                <a:lnTo>
                  <a:pt x="0" y="34785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55566" y="1402384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810" y="0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51071" y="1402384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823" y="0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28973" y="1355762"/>
            <a:ext cx="183515" cy="183515"/>
          </a:xfrm>
          <a:custGeom>
            <a:avLst/>
            <a:gdLst/>
            <a:ahLst/>
            <a:cxnLst/>
            <a:rect l="l" t="t" r="r" b="b"/>
            <a:pathLst>
              <a:path w="183514" h="183515">
                <a:moveTo>
                  <a:pt x="0" y="82473"/>
                </a:moveTo>
                <a:lnTo>
                  <a:pt x="0" y="0"/>
                </a:lnTo>
                <a:lnTo>
                  <a:pt x="183502" y="0"/>
                </a:lnTo>
                <a:lnTo>
                  <a:pt x="183502" y="183502"/>
                </a:lnTo>
                <a:lnTo>
                  <a:pt x="0" y="183502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48218" y="1437173"/>
            <a:ext cx="154305" cy="60325"/>
          </a:xfrm>
          <a:custGeom>
            <a:avLst/>
            <a:gdLst/>
            <a:ahLst/>
            <a:cxnLst/>
            <a:rect l="l" t="t" r="r" b="b"/>
            <a:pathLst>
              <a:path w="154305" h="60325">
                <a:moveTo>
                  <a:pt x="154274" y="30003"/>
                </a:moveTo>
                <a:lnTo>
                  <a:pt x="121468" y="54813"/>
                </a:lnTo>
                <a:lnTo>
                  <a:pt x="87305" y="60066"/>
                </a:lnTo>
                <a:lnTo>
                  <a:pt x="66628" y="59422"/>
                </a:lnTo>
                <a:lnTo>
                  <a:pt x="19503" y="49776"/>
                </a:lnTo>
                <a:lnTo>
                  <a:pt x="0" y="32031"/>
                </a:lnTo>
                <a:lnTo>
                  <a:pt x="2218" y="23888"/>
                </a:lnTo>
                <a:lnTo>
                  <a:pt x="47763" y="1952"/>
                </a:lnTo>
                <a:lnTo>
                  <a:pt x="65544" y="0"/>
                </a:lnTo>
                <a:lnTo>
                  <a:pt x="86411" y="601"/>
                </a:lnTo>
                <a:lnTo>
                  <a:pt x="133881" y="9980"/>
                </a:lnTo>
                <a:lnTo>
                  <a:pt x="154274" y="30003"/>
                </a:lnTo>
                <a:close/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47881" y="1475404"/>
            <a:ext cx="154940" cy="55880"/>
          </a:xfrm>
          <a:custGeom>
            <a:avLst/>
            <a:gdLst/>
            <a:ahLst/>
            <a:cxnLst/>
            <a:rect l="l" t="t" r="r" b="b"/>
            <a:pathLst>
              <a:path w="154939" h="55880">
                <a:moveTo>
                  <a:pt x="0" y="2387"/>
                </a:moveTo>
                <a:lnTo>
                  <a:pt x="9124" y="40012"/>
                </a:lnTo>
                <a:lnTo>
                  <a:pt x="49040" y="54038"/>
                </a:lnTo>
                <a:lnTo>
                  <a:pt x="67127" y="55881"/>
                </a:lnTo>
                <a:lnTo>
                  <a:pt x="87714" y="55241"/>
                </a:lnTo>
                <a:lnTo>
                  <a:pt x="134723" y="45495"/>
                </a:lnTo>
                <a:lnTo>
                  <a:pt x="154432" y="27042"/>
                </a:lnTo>
                <a:lnTo>
                  <a:pt x="154673" y="0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47881" y="1507510"/>
            <a:ext cx="154940" cy="55880"/>
          </a:xfrm>
          <a:custGeom>
            <a:avLst/>
            <a:gdLst/>
            <a:ahLst/>
            <a:cxnLst/>
            <a:rect l="l" t="t" r="r" b="b"/>
            <a:pathLst>
              <a:path w="154939" h="55880">
                <a:moveTo>
                  <a:pt x="0" y="2387"/>
                </a:moveTo>
                <a:lnTo>
                  <a:pt x="9124" y="40012"/>
                </a:lnTo>
                <a:lnTo>
                  <a:pt x="49040" y="54038"/>
                </a:lnTo>
                <a:lnTo>
                  <a:pt x="67127" y="55881"/>
                </a:lnTo>
                <a:lnTo>
                  <a:pt x="87714" y="55241"/>
                </a:lnTo>
                <a:lnTo>
                  <a:pt x="134723" y="45495"/>
                </a:lnTo>
                <a:lnTo>
                  <a:pt x="154432" y="27042"/>
                </a:lnTo>
                <a:lnTo>
                  <a:pt x="154673" y="0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47881" y="1539603"/>
            <a:ext cx="154940" cy="56515"/>
          </a:xfrm>
          <a:custGeom>
            <a:avLst/>
            <a:gdLst/>
            <a:ahLst/>
            <a:cxnLst/>
            <a:rect l="l" t="t" r="r" b="b"/>
            <a:pathLst>
              <a:path w="154939" h="56515">
                <a:moveTo>
                  <a:pt x="0" y="2387"/>
                </a:moveTo>
                <a:lnTo>
                  <a:pt x="9124" y="40019"/>
                </a:lnTo>
                <a:lnTo>
                  <a:pt x="49040" y="54049"/>
                </a:lnTo>
                <a:lnTo>
                  <a:pt x="67127" y="55893"/>
                </a:lnTo>
                <a:lnTo>
                  <a:pt x="87714" y="55253"/>
                </a:lnTo>
                <a:lnTo>
                  <a:pt x="134723" y="45502"/>
                </a:lnTo>
                <a:lnTo>
                  <a:pt x="154432" y="27054"/>
                </a:lnTo>
                <a:lnTo>
                  <a:pt x="154673" y="0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47881" y="1571708"/>
            <a:ext cx="154940" cy="55880"/>
          </a:xfrm>
          <a:custGeom>
            <a:avLst/>
            <a:gdLst/>
            <a:ahLst/>
            <a:cxnLst/>
            <a:rect l="l" t="t" r="r" b="b"/>
            <a:pathLst>
              <a:path w="154939" h="55880">
                <a:moveTo>
                  <a:pt x="0" y="2387"/>
                </a:moveTo>
                <a:lnTo>
                  <a:pt x="9125" y="40017"/>
                </a:lnTo>
                <a:lnTo>
                  <a:pt x="49045" y="54039"/>
                </a:lnTo>
                <a:lnTo>
                  <a:pt x="67133" y="55881"/>
                </a:lnTo>
                <a:lnTo>
                  <a:pt x="87719" y="55241"/>
                </a:lnTo>
                <a:lnTo>
                  <a:pt x="134727" y="45494"/>
                </a:lnTo>
                <a:lnTo>
                  <a:pt x="154433" y="27039"/>
                </a:lnTo>
                <a:lnTo>
                  <a:pt x="154673" y="0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47881" y="1603814"/>
            <a:ext cx="154940" cy="55880"/>
          </a:xfrm>
          <a:custGeom>
            <a:avLst/>
            <a:gdLst/>
            <a:ahLst/>
            <a:cxnLst/>
            <a:rect l="l" t="t" r="r" b="b"/>
            <a:pathLst>
              <a:path w="154939" h="55880">
                <a:moveTo>
                  <a:pt x="0" y="2387"/>
                </a:moveTo>
                <a:lnTo>
                  <a:pt x="9124" y="40012"/>
                </a:lnTo>
                <a:lnTo>
                  <a:pt x="49040" y="54038"/>
                </a:lnTo>
                <a:lnTo>
                  <a:pt x="67127" y="55881"/>
                </a:lnTo>
                <a:lnTo>
                  <a:pt x="87714" y="55241"/>
                </a:lnTo>
                <a:lnTo>
                  <a:pt x="134723" y="45495"/>
                </a:lnTo>
                <a:lnTo>
                  <a:pt x="154432" y="27042"/>
                </a:lnTo>
                <a:lnTo>
                  <a:pt x="154673" y="0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300532" y="1107059"/>
            <a:ext cx="643890" cy="716915"/>
          </a:xfrm>
          <a:custGeom>
            <a:avLst/>
            <a:gdLst/>
            <a:ahLst/>
            <a:cxnLst/>
            <a:rect l="l" t="t" r="r" b="b"/>
            <a:pathLst>
              <a:path w="643889" h="716914">
                <a:moveTo>
                  <a:pt x="93497" y="118302"/>
                </a:moveTo>
                <a:lnTo>
                  <a:pt x="60352" y="137733"/>
                </a:lnTo>
                <a:lnTo>
                  <a:pt x="26952" y="160995"/>
                </a:lnTo>
                <a:lnTo>
                  <a:pt x="5506" y="193797"/>
                </a:lnTo>
                <a:lnTo>
                  <a:pt x="151" y="246485"/>
                </a:lnTo>
                <a:lnTo>
                  <a:pt x="0" y="436373"/>
                </a:lnTo>
                <a:lnTo>
                  <a:pt x="29" y="456925"/>
                </a:lnTo>
                <a:lnTo>
                  <a:pt x="1871" y="503705"/>
                </a:lnTo>
                <a:lnTo>
                  <a:pt x="14973" y="542726"/>
                </a:lnTo>
                <a:lnTo>
                  <a:pt x="50536" y="572901"/>
                </a:lnTo>
                <a:lnTo>
                  <a:pt x="228257" y="676327"/>
                </a:lnTo>
                <a:lnTo>
                  <a:pt x="270031" y="699884"/>
                </a:lnTo>
                <a:lnTo>
                  <a:pt x="309223" y="715597"/>
                </a:lnTo>
                <a:lnTo>
                  <a:pt x="325849" y="716728"/>
                </a:lnTo>
                <a:lnTo>
                  <a:pt x="334219" y="715611"/>
                </a:lnTo>
                <a:lnTo>
                  <a:pt x="373388" y="699935"/>
                </a:lnTo>
                <a:lnTo>
                  <a:pt x="415128" y="676406"/>
                </a:lnTo>
                <a:lnTo>
                  <a:pt x="550024" y="598425"/>
                </a:lnTo>
                <a:lnTo>
                  <a:pt x="583168" y="578994"/>
                </a:lnTo>
                <a:lnTo>
                  <a:pt x="616569" y="555733"/>
                </a:lnTo>
                <a:lnTo>
                  <a:pt x="638015" y="522930"/>
                </a:lnTo>
                <a:lnTo>
                  <a:pt x="643369" y="470243"/>
                </a:lnTo>
                <a:lnTo>
                  <a:pt x="643521" y="280354"/>
                </a:lnTo>
                <a:lnTo>
                  <a:pt x="643492" y="259802"/>
                </a:lnTo>
                <a:lnTo>
                  <a:pt x="641649" y="213022"/>
                </a:lnTo>
                <a:lnTo>
                  <a:pt x="628547" y="174001"/>
                </a:lnTo>
                <a:lnTo>
                  <a:pt x="592985" y="143826"/>
                </a:lnTo>
                <a:lnTo>
                  <a:pt x="415264" y="40400"/>
                </a:lnTo>
                <a:lnTo>
                  <a:pt x="373484" y="16843"/>
                </a:lnTo>
                <a:lnTo>
                  <a:pt x="334289" y="1130"/>
                </a:lnTo>
                <a:lnTo>
                  <a:pt x="317662" y="0"/>
                </a:lnTo>
                <a:lnTo>
                  <a:pt x="309293" y="1116"/>
                </a:lnTo>
                <a:lnTo>
                  <a:pt x="270127" y="16793"/>
                </a:lnTo>
                <a:lnTo>
                  <a:pt x="228392" y="40322"/>
                </a:lnTo>
                <a:lnTo>
                  <a:pt x="93497" y="118302"/>
                </a:lnTo>
                <a:close/>
              </a:path>
            </a:pathLst>
          </a:custGeom>
          <a:ln w="12636">
            <a:solidFill>
              <a:srgbClr val="00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58314" y="1240030"/>
            <a:ext cx="236854" cy="327025"/>
          </a:xfrm>
          <a:custGeom>
            <a:avLst/>
            <a:gdLst/>
            <a:ahLst/>
            <a:cxnLst/>
            <a:rect l="l" t="t" r="r" b="b"/>
            <a:pathLst>
              <a:path w="236854" h="327025">
                <a:moveTo>
                  <a:pt x="32740" y="326707"/>
                </a:moveTo>
                <a:lnTo>
                  <a:pt x="222719" y="326707"/>
                </a:lnTo>
                <a:lnTo>
                  <a:pt x="230250" y="326707"/>
                </a:lnTo>
                <a:lnTo>
                  <a:pt x="236346" y="320624"/>
                </a:lnTo>
                <a:lnTo>
                  <a:pt x="236346" y="313067"/>
                </a:lnTo>
                <a:lnTo>
                  <a:pt x="236346" y="13639"/>
                </a:lnTo>
                <a:lnTo>
                  <a:pt x="236346" y="6121"/>
                </a:lnTo>
                <a:lnTo>
                  <a:pt x="230250" y="0"/>
                </a:lnTo>
                <a:lnTo>
                  <a:pt x="222719" y="0"/>
                </a:lnTo>
                <a:lnTo>
                  <a:pt x="13627" y="0"/>
                </a:lnTo>
                <a:lnTo>
                  <a:pt x="6108" y="0"/>
                </a:lnTo>
                <a:lnTo>
                  <a:pt x="0" y="6121"/>
                </a:lnTo>
                <a:lnTo>
                  <a:pt x="0" y="13639"/>
                </a:lnTo>
                <a:lnTo>
                  <a:pt x="0" y="188163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81390" y="140198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09">
                <a:moveTo>
                  <a:pt x="3403" y="1701"/>
                </a:moveTo>
                <a:lnTo>
                  <a:pt x="3403" y="2667"/>
                </a:lnTo>
                <a:lnTo>
                  <a:pt x="2641" y="3390"/>
                </a:lnTo>
                <a:lnTo>
                  <a:pt x="1701" y="3390"/>
                </a:lnTo>
                <a:lnTo>
                  <a:pt x="761" y="3390"/>
                </a:lnTo>
                <a:lnTo>
                  <a:pt x="0" y="2667"/>
                </a:lnTo>
                <a:lnTo>
                  <a:pt x="0" y="1701"/>
                </a:lnTo>
                <a:lnTo>
                  <a:pt x="0" y="774"/>
                </a:lnTo>
                <a:lnTo>
                  <a:pt x="761" y="0"/>
                </a:lnTo>
                <a:lnTo>
                  <a:pt x="1701" y="0"/>
                </a:lnTo>
                <a:lnTo>
                  <a:pt x="2641" y="0"/>
                </a:lnTo>
                <a:lnTo>
                  <a:pt x="3403" y="774"/>
                </a:lnTo>
                <a:lnTo>
                  <a:pt x="3403" y="1701"/>
                </a:lnTo>
                <a:close/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43709" y="1267584"/>
            <a:ext cx="78105" cy="105410"/>
          </a:xfrm>
          <a:custGeom>
            <a:avLst/>
            <a:gdLst/>
            <a:ahLst/>
            <a:cxnLst/>
            <a:rect l="l" t="t" r="r" b="b"/>
            <a:pathLst>
              <a:path w="78104" h="105409">
                <a:moveTo>
                  <a:pt x="0" y="38689"/>
                </a:moveTo>
                <a:lnTo>
                  <a:pt x="2442" y="25004"/>
                </a:lnTo>
                <a:lnTo>
                  <a:pt x="9183" y="13409"/>
                </a:lnTo>
                <a:lnTo>
                  <a:pt x="19345" y="4783"/>
                </a:lnTo>
                <a:lnTo>
                  <a:pt x="32050" y="0"/>
                </a:lnTo>
                <a:lnTo>
                  <a:pt x="49246" y="2462"/>
                </a:lnTo>
                <a:lnTo>
                  <a:pt x="62543" y="8434"/>
                </a:lnTo>
                <a:lnTo>
                  <a:pt x="71909" y="17233"/>
                </a:lnTo>
                <a:lnTo>
                  <a:pt x="77309" y="28176"/>
                </a:lnTo>
                <a:lnTo>
                  <a:pt x="77522" y="44117"/>
                </a:lnTo>
                <a:lnTo>
                  <a:pt x="74504" y="55963"/>
                </a:lnTo>
                <a:lnTo>
                  <a:pt x="68889" y="64755"/>
                </a:lnTo>
                <a:lnTo>
                  <a:pt x="57152" y="76464"/>
                </a:lnTo>
                <a:lnTo>
                  <a:pt x="48897" y="85272"/>
                </a:lnTo>
                <a:lnTo>
                  <a:pt x="43544" y="93956"/>
                </a:lnTo>
                <a:lnTo>
                  <a:pt x="40514" y="105295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91481" y="1291919"/>
            <a:ext cx="170180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0" y="0"/>
                </a:moveTo>
                <a:lnTo>
                  <a:pt x="170014" y="0"/>
                </a:lnTo>
              </a:path>
            </a:pathLst>
          </a:custGeom>
          <a:ln w="38684">
            <a:solidFill>
              <a:srgbClr val="E968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677488" y="1355762"/>
            <a:ext cx="0" cy="183515"/>
          </a:xfrm>
          <a:custGeom>
            <a:avLst/>
            <a:gdLst/>
            <a:ahLst/>
            <a:cxnLst/>
            <a:rect l="l" t="t" r="r" b="b"/>
            <a:pathLst>
              <a:path h="183515">
                <a:moveTo>
                  <a:pt x="0" y="0"/>
                </a:moveTo>
                <a:lnTo>
                  <a:pt x="0" y="183502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613353" y="1447520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>
                <a:moveTo>
                  <a:pt x="0" y="0"/>
                </a:moveTo>
                <a:lnTo>
                  <a:pt x="154889" y="0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719563" y="151265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146" y="2171"/>
                </a:moveTo>
                <a:lnTo>
                  <a:pt x="1689" y="2628"/>
                </a:lnTo>
                <a:lnTo>
                  <a:pt x="927" y="2628"/>
                </a:lnTo>
                <a:lnTo>
                  <a:pt x="457" y="2171"/>
                </a:lnTo>
                <a:lnTo>
                  <a:pt x="0" y="1701"/>
                </a:lnTo>
                <a:lnTo>
                  <a:pt x="0" y="939"/>
                </a:lnTo>
                <a:lnTo>
                  <a:pt x="457" y="469"/>
                </a:lnTo>
                <a:lnTo>
                  <a:pt x="927" y="0"/>
                </a:lnTo>
                <a:lnTo>
                  <a:pt x="1689" y="0"/>
                </a:lnTo>
                <a:lnTo>
                  <a:pt x="2146" y="469"/>
                </a:lnTo>
                <a:lnTo>
                  <a:pt x="2616" y="939"/>
                </a:lnTo>
                <a:lnTo>
                  <a:pt x="2616" y="1701"/>
                </a:lnTo>
                <a:lnTo>
                  <a:pt x="2146" y="2171"/>
                </a:lnTo>
                <a:close/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19563" y="1478343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146" y="2159"/>
                </a:moveTo>
                <a:lnTo>
                  <a:pt x="1689" y="2628"/>
                </a:lnTo>
                <a:lnTo>
                  <a:pt x="927" y="2628"/>
                </a:lnTo>
                <a:lnTo>
                  <a:pt x="457" y="2159"/>
                </a:lnTo>
                <a:lnTo>
                  <a:pt x="0" y="1689"/>
                </a:lnTo>
                <a:lnTo>
                  <a:pt x="0" y="927"/>
                </a:lnTo>
                <a:lnTo>
                  <a:pt x="457" y="469"/>
                </a:lnTo>
                <a:lnTo>
                  <a:pt x="927" y="0"/>
                </a:lnTo>
                <a:lnTo>
                  <a:pt x="1689" y="0"/>
                </a:lnTo>
                <a:lnTo>
                  <a:pt x="2146" y="469"/>
                </a:lnTo>
                <a:lnTo>
                  <a:pt x="2616" y="927"/>
                </a:lnTo>
                <a:lnTo>
                  <a:pt x="2616" y="1689"/>
                </a:lnTo>
                <a:lnTo>
                  <a:pt x="2146" y="2159"/>
                </a:lnTo>
                <a:close/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03104" y="149619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823" y="0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16427" y="1484324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5">
                <a:moveTo>
                  <a:pt x="24612" y="0"/>
                </a:moveTo>
                <a:lnTo>
                  <a:pt x="0" y="24612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616427" y="1484324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5">
                <a:moveTo>
                  <a:pt x="0" y="0"/>
                </a:moveTo>
                <a:lnTo>
                  <a:pt x="24612" y="24612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628733" y="1384998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0"/>
                </a:moveTo>
                <a:lnTo>
                  <a:pt x="0" y="34785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611334" y="1402384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810" y="0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06838" y="1402384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823" y="0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584740" y="1355762"/>
            <a:ext cx="183515" cy="183515"/>
          </a:xfrm>
          <a:custGeom>
            <a:avLst/>
            <a:gdLst/>
            <a:ahLst/>
            <a:cxnLst/>
            <a:rect l="l" t="t" r="r" b="b"/>
            <a:pathLst>
              <a:path w="183514" h="183515">
                <a:moveTo>
                  <a:pt x="0" y="82473"/>
                </a:moveTo>
                <a:lnTo>
                  <a:pt x="0" y="0"/>
                </a:lnTo>
                <a:lnTo>
                  <a:pt x="183502" y="0"/>
                </a:lnTo>
                <a:lnTo>
                  <a:pt x="183502" y="183502"/>
                </a:lnTo>
                <a:lnTo>
                  <a:pt x="0" y="183502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403984" y="1437173"/>
            <a:ext cx="154305" cy="60325"/>
          </a:xfrm>
          <a:custGeom>
            <a:avLst/>
            <a:gdLst/>
            <a:ahLst/>
            <a:cxnLst/>
            <a:rect l="l" t="t" r="r" b="b"/>
            <a:pathLst>
              <a:path w="154304" h="60325">
                <a:moveTo>
                  <a:pt x="154274" y="30003"/>
                </a:moveTo>
                <a:lnTo>
                  <a:pt x="121468" y="54813"/>
                </a:lnTo>
                <a:lnTo>
                  <a:pt x="87305" y="60066"/>
                </a:lnTo>
                <a:lnTo>
                  <a:pt x="66628" y="59422"/>
                </a:lnTo>
                <a:lnTo>
                  <a:pt x="19503" y="49776"/>
                </a:lnTo>
                <a:lnTo>
                  <a:pt x="0" y="32031"/>
                </a:lnTo>
                <a:lnTo>
                  <a:pt x="2218" y="23888"/>
                </a:lnTo>
                <a:lnTo>
                  <a:pt x="47763" y="1952"/>
                </a:lnTo>
                <a:lnTo>
                  <a:pt x="65544" y="0"/>
                </a:lnTo>
                <a:lnTo>
                  <a:pt x="86411" y="601"/>
                </a:lnTo>
                <a:lnTo>
                  <a:pt x="133881" y="9980"/>
                </a:lnTo>
                <a:lnTo>
                  <a:pt x="154274" y="30003"/>
                </a:lnTo>
                <a:close/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403648" y="1475404"/>
            <a:ext cx="154940" cy="55880"/>
          </a:xfrm>
          <a:custGeom>
            <a:avLst/>
            <a:gdLst/>
            <a:ahLst/>
            <a:cxnLst/>
            <a:rect l="l" t="t" r="r" b="b"/>
            <a:pathLst>
              <a:path w="154939" h="55880">
                <a:moveTo>
                  <a:pt x="0" y="2387"/>
                </a:moveTo>
                <a:lnTo>
                  <a:pt x="9124" y="40012"/>
                </a:lnTo>
                <a:lnTo>
                  <a:pt x="49040" y="54038"/>
                </a:lnTo>
                <a:lnTo>
                  <a:pt x="67127" y="55881"/>
                </a:lnTo>
                <a:lnTo>
                  <a:pt x="87714" y="55241"/>
                </a:lnTo>
                <a:lnTo>
                  <a:pt x="134723" y="45495"/>
                </a:lnTo>
                <a:lnTo>
                  <a:pt x="154432" y="27042"/>
                </a:lnTo>
                <a:lnTo>
                  <a:pt x="154673" y="0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403648" y="1507510"/>
            <a:ext cx="154940" cy="55880"/>
          </a:xfrm>
          <a:custGeom>
            <a:avLst/>
            <a:gdLst/>
            <a:ahLst/>
            <a:cxnLst/>
            <a:rect l="l" t="t" r="r" b="b"/>
            <a:pathLst>
              <a:path w="154939" h="55880">
                <a:moveTo>
                  <a:pt x="0" y="2387"/>
                </a:moveTo>
                <a:lnTo>
                  <a:pt x="9124" y="40012"/>
                </a:lnTo>
                <a:lnTo>
                  <a:pt x="49040" y="54038"/>
                </a:lnTo>
                <a:lnTo>
                  <a:pt x="67127" y="55881"/>
                </a:lnTo>
                <a:lnTo>
                  <a:pt x="87714" y="55241"/>
                </a:lnTo>
                <a:lnTo>
                  <a:pt x="134723" y="45495"/>
                </a:lnTo>
                <a:lnTo>
                  <a:pt x="154432" y="27042"/>
                </a:lnTo>
                <a:lnTo>
                  <a:pt x="154673" y="0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403648" y="1539603"/>
            <a:ext cx="154940" cy="56515"/>
          </a:xfrm>
          <a:custGeom>
            <a:avLst/>
            <a:gdLst/>
            <a:ahLst/>
            <a:cxnLst/>
            <a:rect l="l" t="t" r="r" b="b"/>
            <a:pathLst>
              <a:path w="154939" h="56515">
                <a:moveTo>
                  <a:pt x="0" y="2387"/>
                </a:moveTo>
                <a:lnTo>
                  <a:pt x="9124" y="40019"/>
                </a:lnTo>
                <a:lnTo>
                  <a:pt x="49040" y="54049"/>
                </a:lnTo>
                <a:lnTo>
                  <a:pt x="67127" y="55893"/>
                </a:lnTo>
                <a:lnTo>
                  <a:pt x="87714" y="55253"/>
                </a:lnTo>
                <a:lnTo>
                  <a:pt x="134723" y="45502"/>
                </a:lnTo>
                <a:lnTo>
                  <a:pt x="154432" y="27054"/>
                </a:lnTo>
                <a:lnTo>
                  <a:pt x="154673" y="0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403648" y="1571708"/>
            <a:ext cx="154940" cy="55880"/>
          </a:xfrm>
          <a:custGeom>
            <a:avLst/>
            <a:gdLst/>
            <a:ahLst/>
            <a:cxnLst/>
            <a:rect l="l" t="t" r="r" b="b"/>
            <a:pathLst>
              <a:path w="154939" h="55880">
                <a:moveTo>
                  <a:pt x="0" y="2387"/>
                </a:moveTo>
                <a:lnTo>
                  <a:pt x="9125" y="40017"/>
                </a:lnTo>
                <a:lnTo>
                  <a:pt x="49045" y="54039"/>
                </a:lnTo>
                <a:lnTo>
                  <a:pt x="67133" y="55881"/>
                </a:lnTo>
                <a:lnTo>
                  <a:pt x="87719" y="55241"/>
                </a:lnTo>
                <a:lnTo>
                  <a:pt x="134727" y="45494"/>
                </a:lnTo>
                <a:lnTo>
                  <a:pt x="154433" y="27039"/>
                </a:lnTo>
                <a:lnTo>
                  <a:pt x="154673" y="0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403648" y="1603814"/>
            <a:ext cx="154940" cy="55880"/>
          </a:xfrm>
          <a:custGeom>
            <a:avLst/>
            <a:gdLst/>
            <a:ahLst/>
            <a:cxnLst/>
            <a:rect l="l" t="t" r="r" b="b"/>
            <a:pathLst>
              <a:path w="154939" h="55880">
                <a:moveTo>
                  <a:pt x="0" y="2387"/>
                </a:moveTo>
                <a:lnTo>
                  <a:pt x="9124" y="40012"/>
                </a:lnTo>
                <a:lnTo>
                  <a:pt x="49040" y="54038"/>
                </a:lnTo>
                <a:lnTo>
                  <a:pt x="67127" y="55881"/>
                </a:lnTo>
                <a:lnTo>
                  <a:pt x="87714" y="55241"/>
                </a:lnTo>
                <a:lnTo>
                  <a:pt x="134723" y="45495"/>
                </a:lnTo>
                <a:lnTo>
                  <a:pt x="154432" y="27042"/>
                </a:lnTo>
                <a:lnTo>
                  <a:pt x="154673" y="0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39472" y="4215883"/>
            <a:ext cx="643890" cy="716915"/>
          </a:xfrm>
          <a:custGeom>
            <a:avLst/>
            <a:gdLst/>
            <a:ahLst/>
            <a:cxnLst/>
            <a:rect l="l" t="t" r="r" b="b"/>
            <a:pathLst>
              <a:path w="643889" h="716914">
                <a:moveTo>
                  <a:pt x="93497" y="118302"/>
                </a:moveTo>
                <a:lnTo>
                  <a:pt x="60352" y="137733"/>
                </a:lnTo>
                <a:lnTo>
                  <a:pt x="26952" y="160995"/>
                </a:lnTo>
                <a:lnTo>
                  <a:pt x="5506" y="193797"/>
                </a:lnTo>
                <a:lnTo>
                  <a:pt x="151" y="246485"/>
                </a:lnTo>
                <a:lnTo>
                  <a:pt x="0" y="436373"/>
                </a:lnTo>
                <a:lnTo>
                  <a:pt x="29" y="456925"/>
                </a:lnTo>
                <a:lnTo>
                  <a:pt x="1871" y="503705"/>
                </a:lnTo>
                <a:lnTo>
                  <a:pt x="14973" y="542726"/>
                </a:lnTo>
                <a:lnTo>
                  <a:pt x="50536" y="572901"/>
                </a:lnTo>
                <a:lnTo>
                  <a:pt x="228257" y="676327"/>
                </a:lnTo>
                <a:lnTo>
                  <a:pt x="270031" y="699884"/>
                </a:lnTo>
                <a:lnTo>
                  <a:pt x="309223" y="715597"/>
                </a:lnTo>
                <a:lnTo>
                  <a:pt x="325849" y="716728"/>
                </a:lnTo>
                <a:lnTo>
                  <a:pt x="334219" y="715611"/>
                </a:lnTo>
                <a:lnTo>
                  <a:pt x="373388" y="699935"/>
                </a:lnTo>
                <a:lnTo>
                  <a:pt x="415128" y="676406"/>
                </a:lnTo>
                <a:lnTo>
                  <a:pt x="550024" y="598425"/>
                </a:lnTo>
                <a:lnTo>
                  <a:pt x="583168" y="578994"/>
                </a:lnTo>
                <a:lnTo>
                  <a:pt x="616569" y="555733"/>
                </a:lnTo>
                <a:lnTo>
                  <a:pt x="638015" y="522930"/>
                </a:lnTo>
                <a:lnTo>
                  <a:pt x="643369" y="470243"/>
                </a:lnTo>
                <a:lnTo>
                  <a:pt x="643521" y="280354"/>
                </a:lnTo>
                <a:lnTo>
                  <a:pt x="643492" y="259802"/>
                </a:lnTo>
                <a:lnTo>
                  <a:pt x="641649" y="213022"/>
                </a:lnTo>
                <a:lnTo>
                  <a:pt x="628547" y="174001"/>
                </a:lnTo>
                <a:lnTo>
                  <a:pt x="592985" y="143826"/>
                </a:lnTo>
                <a:lnTo>
                  <a:pt x="415264" y="40400"/>
                </a:lnTo>
                <a:lnTo>
                  <a:pt x="373484" y="16843"/>
                </a:lnTo>
                <a:lnTo>
                  <a:pt x="334289" y="1130"/>
                </a:lnTo>
                <a:lnTo>
                  <a:pt x="317662" y="0"/>
                </a:lnTo>
                <a:lnTo>
                  <a:pt x="309293" y="1116"/>
                </a:lnTo>
                <a:lnTo>
                  <a:pt x="270127" y="16793"/>
                </a:lnTo>
                <a:lnTo>
                  <a:pt x="228392" y="40322"/>
                </a:lnTo>
                <a:lnTo>
                  <a:pt x="93497" y="118302"/>
                </a:lnTo>
                <a:close/>
              </a:path>
            </a:pathLst>
          </a:custGeom>
          <a:ln w="12636">
            <a:solidFill>
              <a:srgbClr val="00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49108" y="4646973"/>
            <a:ext cx="222885" cy="19685"/>
          </a:xfrm>
          <a:custGeom>
            <a:avLst/>
            <a:gdLst/>
            <a:ahLst/>
            <a:cxnLst/>
            <a:rect l="l" t="t" r="r" b="b"/>
            <a:pathLst>
              <a:path w="222885" h="19685">
                <a:moveTo>
                  <a:pt x="0" y="19640"/>
                </a:moveTo>
                <a:lnTo>
                  <a:pt x="12044" y="15534"/>
                </a:lnTo>
                <a:lnTo>
                  <a:pt x="24201" y="11909"/>
                </a:lnTo>
                <a:lnTo>
                  <a:pt x="73678" y="2218"/>
                </a:lnTo>
                <a:lnTo>
                  <a:pt x="111282" y="0"/>
                </a:lnTo>
                <a:lnTo>
                  <a:pt x="123836" y="222"/>
                </a:lnTo>
                <a:lnTo>
                  <a:pt x="173776" y="5921"/>
                </a:lnTo>
                <a:lnTo>
                  <a:pt x="210546" y="15246"/>
                </a:lnTo>
                <a:lnTo>
                  <a:pt x="222598" y="19316"/>
                </a:lnTo>
              </a:path>
            </a:pathLst>
          </a:custGeom>
          <a:ln w="9893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05776" y="4626087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506" y="0"/>
                </a:lnTo>
              </a:path>
            </a:pathLst>
          </a:custGeom>
          <a:ln w="9893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166113" y="4367007"/>
            <a:ext cx="58419" cy="146050"/>
          </a:xfrm>
          <a:custGeom>
            <a:avLst/>
            <a:gdLst/>
            <a:ahLst/>
            <a:cxnLst/>
            <a:rect l="l" t="t" r="r" b="b"/>
            <a:pathLst>
              <a:path w="58420" h="146050">
                <a:moveTo>
                  <a:pt x="36677" y="145897"/>
                </a:moveTo>
                <a:lnTo>
                  <a:pt x="0" y="145897"/>
                </a:lnTo>
                <a:lnTo>
                  <a:pt x="0" y="0"/>
                </a:lnTo>
                <a:lnTo>
                  <a:pt x="36677" y="0"/>
                </a:lnTo>
                <a:lnTo>
                  <a:pt x="49866" y="4468"/>
                </a:lnTo>
                <a:lnTo>
                  <a:pt x="57551" y="15749"/>
                </a:lnTo>
                <a:lnTo>
                  <a:pt x="58381" y="124206"/>
                </a:lnTo>
                <a:lnTo>
                  <a:pt x="53920" y="137396"/>
                </a:lnTo>
                <a:lnTo>
                  <a:pt x="42636" y="145072"/>
                </a:lnTo>
                <a:lnTo>
                  <a:pt x="36677" y="145897"/>
                </a:lnTo>
                <a:close/>
              </a:path>
            </a:pathLst>
          </a:custGeom>
          <a:ln w="9893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195310" y="4512905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33477"/>
                </a:moveTo>
                <a:lnTo>
                  <a:pt x="0" y="0"/>
                </a:lnTo>
              </a:path>
            </a:pathLst>
          </a:custGeom>
          <a:ln w="9893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152638" y="4546382"/>
            <a:ext cx="85725" cy="25400"/>
          </a:xfrm>
          <a:custGeom>
            <a:avLst/>
            <a:gdLst/>
            <a:ahLst/>
            <a:cxnLst/>
            <a:rect l="l" t="t" r="r" b="b"/>
            <a:pathLst>
              <a:path w="85725" h="25400">
                <a:moveTo>
                  <a:pt x="65773" y="0"/>
                </a:moveTo>
                <a:lnTo>
                  <a:pt x="19481" y="0"/>
                </a:lnTo>
                <a:lnTo>
                  <a:pt x="6572" y="4899"/>
                </a:lnTo>
                <a:lnTo>
                  <a:pt x="163" y="17007"/>
                </a:lnTo>
                <a:lnTo>
                  <a:pt x="0" y="25184"/>
                </a:lnTo>
                <a:lnTo>
                  <a:pt x="85344" y="25184"/>
                </a:lnTo>
                <a:lnTo>
                  <a:pt x="85344" y="19557"/>
                </a:lnTo>
                <a:lnTo>
                  <a:pt x="80472" y="6618"/>
                </a:lnTo>
                <a:lnTo>
                  <a:pt x="68396" y="172"/>
                </a:lnTo>
                <a:lnTo>
                  <a:pt x="65773" y="0"/>
                </a:lnTo>
                <a:close/>
              </a:path>
            </a:pathLst>
          </a:custGeom>
          <a:ln w="9893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049108" y="4571566"/>
            <a:ext cx="223520" cy="211454"/>
          </a:xfrm>
          <a:custGeom>
            <a:avLst/>
            <a:gdLst/>
            <a:ahLst/>
            <a:cxnLst/>
            <a:rect l="l" t="t" r="r" b="b"/>
            <a:pathLst>
              <a:path w="223520" h="211454">
                <a:moveTo>
                  <a:pt x="223494" y="211429"/>
                </a:moveTo>
                <a:lnTo>
                  <a:pt x="223494" y="13233"/>
                </a:lnTo>
                <a:lnTo>
                  <a:pt x="223494" y="5943"/>
                </a:lnTo>
                <a:lnTo>
                  <a:pt x="217576" y="0"/>
                </a:lnTo>
                <a:lnTo>
                  <a:pt x="210261" y="0"/>
                </a:lnTo>
                <a:lnTo>
                  <a:pt x="13233" y="0"/>
                </a:lnTo>
                <a:lnTo>
                  <a:pt x="5918" y="0"/>
                </a:lnTo>
                <a:lnTo>
                  <a:pt x="0" y="5943"/>
                </a:lnTo>
                <a:lnTo>
                  <a:pt x="0" y="13233"/>
                </a:lnTo>
                <a:lnTo>
                  <a:pt x="0" y="211429"/>
                </a:lnTo>
              </a:path>
            </a:pathLst>
          </a:custGeom>
          <a:ln w="9893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953312" y="4491772"/>
            <a:ext cx="95250" cy="60325"/>
          </a:xfrm>
          <a:custGeom>
            <a:avLst/>
            <a:gdLst/>
            <a:ahLst/>
            <a:cxnLst/>
            <a:rect l="l" t="t" r="r" b="b"/>
            <a:pathLst>
              <a:path w="95250" h="60325">
                <a:moveTo>
                  <a:pt x="0" y="0"/>
                </a:moveTo>
                <a:lnTo>
                  <a:pt x="0" y="40322"/>
                </a:lnTo>
                <a:lnTo>
                  <a:pt x="4858" y="53284"/>
                </a:lnTo>
                <a:lnTo>
                  <a:pt x="16840" y="59870"/>
                </a:lnTo>
                <a:lnTo>
                  <a:pt x="94970" y="60083"/>
                </a:lnTo>
              </a:path>
            </a:pathLst>
          </a:custGeom>
          <a:ln w="9893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900848" y="4474195"/>
            <a:ext cx="105410" cy="152400"/>
          </a:xfrm>
          <a:custGeom>
            <a:avLst/>
            <a:gdLst/>
            <a:ahLst/>
            <a:cxnLst/>
            <a:rect l="l" t="t" r="r" b="b"/>
            <a:pathLst>
              <a:path w="105410" h="152400">
                <a:moveTo>
                  <a:pt x="104927" y="99428"/>
                </a:moveTo>
                <a:lnTo>
                  <a:pt x="104927" y="151891"/>
                </a:lnTo>
                <a:lnTo>
                  <a:pt x="50660" y="151891"/>
                </a:lnTo>
                <a:lnTo>
                  <a:pt x="13133" y="135255"/>
                </a:lnTo>
                <a:lnTo>
                  <a:pt x="0" y="24930"/>
                </a:lnTo>
                <a:lnTo>
                  <a:pt x="3953" y="11474"/>
                </a:lnTo>
                <a:lnTo>
                  <a:pt x="14194" y="2431"/>
                </a:lnTo>
                <a:lnTo>
                  <a:pt x="81813" y="0"/>
                </a:lnTo>
                <a:lnTo>
                  <a:pt x="95126" y="4221"/>
                </a:lnTo>
                <a:lnTo>
                  <a:pt x="103470" y="15024"/>
                </a:lnTo>
                <a:lnTo>
                  <a:pt x="104927" y="55867"/>
                </a:lnTo>
              </a:path>
            </a:pathLst>
          </a:custGeom>
          <a:ln w="9893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910090" y="4357620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87621" y="43689"/>
                </a:moveTo>
                <a:lnTo>
                  <a:pt x="85308" y="57890"/>
                </a:lnTo>
                <a:lnTo>
                  <a:pt x="78876" y="70189"/>
                </a:lnTo>
                <a:lnTo>
                  <a:pt x="69082" y="79834"/>
                </a:lnTo>
                <a:lnTo>
                  <a:pt x="56685" y="86070"/>
                </a:lnTo>
                <a:lnTo>
                  <a:pt x="38806" y="85299"/>
                </a:lnTo>
                <a:lnTo>
                  <a:pt x="24139" y="81197"/>
                </a:lnTo>
                <a:lnTo>
                  <a:pt x="12742" y="74282"/>
                </a:lnTo>
                <a:lnTo>
                  <a:pt x="4676" y="65069"/>
                </a:lnTo>
                <a:lnTo>
                  <a:pt x="0" y="54078"/>
                </a:lnTo>
                <a:lnTo>
                  <a:pt x="1247" y="36899"/>
                </a:lnTo>
                <a:lnTo>
                  <a:pt x="5963" y="22738"/>
                </a:lnTo>
                <a:lnTo>
                  <a:pt x="13584" y="11758"/>
                </a:lnTo>
                <a:lnTo>
                  <a:pt x="23546" y="4124"/>
                </a:lnTo>
                <a:lnTo>
                  <a:pt x="35284" y="0"/>
                </a:lnTo>
                <a:lnTo>
                  <a:pt x="51850" y="1590"/>
                </a:lnTo>
                <a:lnTo>
                  <a:pt x="83567" y="25470"/>
                </a:lnTo>
                <a:lnTo>
                  <a:pt x="87621" y="43689"/>
                </a:lnTo>
                <a:close/>
              </a:path>
            </a:pathLst>
          </a:custGeom>
          <a:ln w="9893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861453" y="4474195"/>
            <a:ext cx="144780" cy="192405"/>
          </a:xfrm>
          <a:custGeom>
            <a:avLst/>
            <a:gdLst/>
            <a:ahLst/>
            <a:cxnLst/>
            <a:rect l="l" t="t" r="r" b="b"/>
            <a:pathLst>
              <a:path w="144779" h="192404">
                <a:moveTo>
                  <a:pt x="0" y="0"/>
                </a:moveTo>
                <a:lnTo>
                  <a:pt x="0" y="159143"/>
                </a:lnTo>
                <a:lnTo>
                  <a:pt x="3026" y="173025"/>
                </a:lnTo>
                <a:lnTo>
                  <a:pt x="11214" y="184049"/>
                </a:lnTo>
                <a:lnTo>
                  <a:pt x="23229" y="190868"/>
                </a:lnTo>
                <a:lnTo>
                  <a:pt x="144322" y="192417"/>
                </a:lnTo>
              </a:path>
            </a:pathLst>
          </a:custGeom>
          <a:ln w="9893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861453" y="4751424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9527" y="14744"/>
                </a:moveTo>
                <a:lnTo>
                  <a:pt x="29527" y="6604"/>
                </a:lnTo>
                <a:lnTo>
                  <a:pt x="22860" y="0"/>
                </a:lnTo>
                <a:lnTo>
                  <a:pt x="14732" y="0"/>
                </a:lnTo>
                <a:lnTo>
                  <a:pt x="6591" y="0"/>
                </a:lnTo>
                <a:lnTo>
                  <a:pt x="0" y="6604"/>
                </a:lnTo>
                <a:lnTo>
                  <a:pt x="0" y="14744"/>
                </a:lnTo>
                <a:lnTo>
                  <a:pt x="0" y="22898"/>
                </a:lnTo>
                <a:lnTo>
                  <a:pt x="6591" y="29489"/>
                </a:lnTo>
                <a:lnTo>
                  <a:pt x="14732" y="29489"/>
                </a:lnTo>
                <a:lnTo>
                  <a:pt x="22860" y="29489"/>
                </a:lnTo>
                <a:lnTo>
                  <a:pt x="29527" y="22898"/>
                </a:lnTo>
                <a:lnTo>
                  <a:pt x="29527" y="14744"/>
                </a:lnTo>
                <a:close/>
              </a:path>
            </a:pathLst>
          </a:custGeom>
          <a:ln w="9893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993685" y="4751424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9438" y="14744"/>
                </a:moveTo>
                <a:lnTo>
                  <a:pt x="29438" y="6604"/>
                </a:lnTo>
                <a:lnTo>
                  <a:pt x="22859" y="0"/>
                </a:lnTo>
                <a:lnTo>
                  <a:pt x="14719" y="0"/>
                </a:lnTo>
                <a:lnTo>
                  <a:pt x="6578" y="0"/>
                </a:lnTo>
                <a:lnTo>
                  <a:pt x="0" y="6604"/>
                </a:lnTo>
                <a:lnTo>
                  <a:pt x="0" y="14744"/>
                </a:lnTo>
                <a:lnTo>
                  <a:pt x="0" y="22898"/>
                </a:lnTo>
                <a:lnTo>
                  <a:pt x="6578" y="29489"/>
                </a:lnTo>
                <a:lnTo>
                  <a:pt x="14719" y="29489"/>
                </a:lnTo>
                <a:lnTo>
                  <a:pt x="22859" y="29489"/>
                </a:lnTo>
                <a:lnTo>
                  <a:pt x="29438" y="22898"/>
                </a:lnTo>
                <a:lnTo>
                  <a:pt x="29438" y="14744"/>
                </a:lnTo>
                <a:close/>
              </a:path>
            </a:pathLst>
          </a:custGeom>
          <a:ln w="9893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927569" y="4751424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9438" y="14744"/>
                </a:moveTo>
                <a:lnTo>
                  <a:pt x="29438" y="6604"/>
                </a:lnTo>
                <a:lnTo>
                  <a:pt x="22859" y="0"/>
                </a:lnTo>
                <a:lnTo>
                  <a:pt x="14719" y="0"/>
                </a:lnTo>
                <a:lnTo>
                  <a:pt x="6578" y="0"/>
                </a:lnTo>
                <a:lnTo>
                  <a:pt x="0" y="6604"/>
                </a:lnTo>
                <a:lnTo>
                  <a:pt x="0" y="14744"/>
                </a:lnTo>
                <a:lnTo>
                  <a:pt x="0" y="22898"/>
                </a:lnTo>
                <a:lnTo>
                  <a:pt x="6578" y="29489"/>
                </a:lnTo>
                <a:lnTo>
                  <a:pt x="14719" y="29489"/>
                </a:lnTo>
                <a:lnTo>
                  <a:pt x="22859" y="29489"/>
                </a:lnTo>
                <a:lnTo>
                  <a:pt x="29438" y="22898"/>
                </a:lnTo>
                <a:lnTo>
                  <a:pt x="29438" y="14744"/>
                </a:lnTo>
                <a:close/>
              </a:path>
            </a:pathLst>
          </a:custGeom>
          <a:ln w="9893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876185" y="4709018"/>
            <a:ext cx="132715" cy="42545"/>
          </a:xfrm>
          <a:custGeom>
            <a:avLst/>
            <a:gdLst/>
            <a:ahLst/>
            <a:cxnLst/>
            <a:rect l="l" t="t" r="r" b="b"/>
            <a:pathLst>
              <a:path w="132714" h="42545">
                <a:moveTo>
                  <a:pt x="0" y="42405"/>
                </a:moveTo>
                <a:lnTo>
                  <a:pt x="0" y="35026"/>
                </a:lnTo>
                <a:lnTo>
                  <a:pt x="2892" y="21078"/>
                </a:lnTo>
                <a:lnTo>
                  <a:pt x="10755" y="9783"/>
                </a:lnTo>
                <a:lnTo>
                  <a:pt x="22369" y="2361"/>
                </a:lnTo>
                <a:lnTo>
                  <a:pt x="97193" y="0"/>
                </a:lnTo>
                <a:lnTo>
                  <a:pt x="111135" y="2892"/>
                </a:lnTo>
                <a:lnTo>
                  <a:pt x="122431" y="10755"/>
                </a:lnTo>
                <a:lnTo>
                  <a:pt x="129857" y="22369"/>
                </a:lnTo>
                <a:lnTo>
                  <a:pt x="132219" y="42405"/>
                </a:lnTo>
              </a:path>
            </a:pathLst>
          </a:custGeom>
          <a:ln w="9893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942288" y="4666613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810"/>
                </a:lnTo>
              </a:path>
            </a:pathLst>
          </a:custGeom>
          <a:ln w="9893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101889" y="4384267"/>
            <a:ext cx="32384" cy="12065"/>
          </a:xfrm>
          <a:custGeom>
            <a:avLst/>
            <a:gdLst/>
            <a:ahLst/>
            <a:cxnLst/>
            <a:rect l="l" t="t" r="r" b="b"/>
            <a:pathLst>
              <a:path w="32385" h="12064">
                <a:moveTo>
                  <a:pt x="32245" y="11734"/>
                </a:moveTo>
                <a:lnTo>
                  <a:pt x="0" y="0"/>
                </a:lnTo>
              </a:path>
            </a:pathLst>
          </a:custGeom>
          <a:ln w="9893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099184" y="4483848"/>
            <a:ext cx="32384" cy="12065"/>
          </a:xfrm>
          <a:custGeom>
            <a:avLst/>
            <a:gdLst/>
            <a:ahLst/>
            <a:cxnLst/>
            <a:rect l="l" t="t" r="r" b="b"/>
            <a:pathLst>
              <a:path w="32385" h="12064">
                <a:moveTo>
                  <a:pt x="32397" y="0"/>
                </a:moveTo>
                <a:lnTo>
                  <a:pt x="0" y="11810"/>
                </a:lnTo>
              </a:path>
            </a:pathLst>
          </a:custGeom>
          <a:ln w="9893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91780" y="4439931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32067" y="0"/>
                </a:moveTo>
                <a:lnTo>
                  <a:pt x="0" y="0"/>
                </a:lnTo>
              </a:path>
            </a:pathLst>
          </a:custGeom>
          <a:ln w="9893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68924" y="4591360"/>
            <a:ext cx="184150" cy="52069"/>
          </a:xfrm>
          <a:custGeom>
            <a:avLst/>
            <a:gdLst/>
            <a:ahLst/>
            <a:cxnLst/>
            <a:rect l="l" t="t" r="r" b="b"/>
            <a:pathLst>
              <a:path w="184150" h="52070">
                <a:moveTo>
                  <a:pt x="183857" y="0"/>
                </a:moveTo>
                <a:lnTo>
                  <a:pt x="0" y="0"/>
                </a:lnTo>
                <a:lnTo>
                  <a:pt x="0" y="51574"/>
                </a:lnTo>
                <a:lnTo>
                  <a:pt x="39636" y="40665"/>
                </a:lnTo>
                <a:lnTo>
                  <a:pt x="51967" y="37673"/>
                </a:lnTo>
                <a:lnTo>
                  <a:pt x="64418" y="35459"/>
                </a:lnTo>
                <a:lnTo>
                  <a:pt x="76953" y="34022"/>
                </a:lnTo>
                <a:lnTo>
                  <a:pt x="89534" y="33362"/>
                </a:lnTo>
                <a:lnTo>
                  <a:pt x="183857" y="33362"/>
                </a:lnTo>
                <a:lnTo>
                  <a:pt x="183857" y="0"/>
                </a:lnTo>
                <a:close/>
              </a:path>
              <a:path w="184150" h="52070">
                <a:moveTo>
                  <a:pt x="183857" y="33362"/>
                </a:moveTo>
                <a:lnTo>
                  <a:pt x="89534" y="33362"/>
                </a:lnTo>
                <a:lnTo>
                  <a:pt x="102126" y="33479"/>
                </a:lnTo>
                <a:lnTo>
                  <a:pt x="114691" y="34373"/>
                </a:lnTo>
                <a:lnTo>
                  <a:pt x="127191" y="36044"/>
                </a:lnTo>
                <a:lnTo>
                  <a:pt x="139591" y="38491"/>
                </a:lnTo>
                <a:lnTo>
                  <a:pt x="151854" y="41715"/>
                </a:lnTo>
                <a:lnTo>
                  <a:pt x="183857" y="51574"/>
                </a:lnTo>
                <a:lnTo>
                  <a:pt x="183857" y="33362"/>
                </a:lnTo>
                <a:close/>
              </a:path>
            </a:pathLst>
          </a:custGeom>
          <a:solidFill>
            <a:srgbClr val="3BB7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940478" y="4736172"/>
            <a:ext cx="0" cy="33020"/>
          </a:xfrm>
          <a:custGeom>
            <a:avLst/>
            <a:gdLst/>
            <a:ahLst/>
            <a:cxnLst/>
            <a:rect l="l" t="t" r="r" b="b"/>
            <a:pathLst>
              <a:path h="33020">
                <a:moveTo>
                  <a:pt x="0" y="0"/>
                </a:moveTo>
                <a:lnTo>
                  <a:pt x="0" y="32448"/>
                </a:lnTo>
              </a:path>
            </a:pathLst>
          </a:custGeom>
          <a:ln w="10058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925175" y="4407471"/>
            <a:ext cx="30480" cy="62230"/>
          </a:xfrm>
          <a:custGeom>
            <a:avLst/>
            <a:gdLst/>
            <a:ahLst/>
            <a:cxnLst/>
            <a:rect l="l" t="t" r="r" b="b"/>
            <a:pathLst>
              <a:path w="30479" h="62229">
                <a:moveTo>
                  <a:pt x="15138" y="0"/>
                </a:moveTo>
                <a:lnTo>
                  <a:pt x="23406" y="0"/>
                </a:lnTo>
                <a:lnTo>
                  <a:pt x="30187" y="6743"/>
                </a:lnTo>
                <a:lnTo>
                  <a:pt x="30187" y="15049"/>
                </a:lnTo>
                <a:lnTo>
                  <a:pt x="30187" y="62128"/>
                </a:lnTo>
                <a:lnTo>
                  <a:pt x="0" y="62128"/>
                </a:lnTo>
                <a:lnTo>
                  <a:pt x="0" y="15049"/>
                </a:lnTo>
                <a:lnTo>
                  <a:pt x="0" y="6743"/>
                </a:lnTo>
                <a:lnTo>
                  <a:pt x="6781" y="0"/>
                </a:lnTo>
                <a:lnTo>
                  <a:pt x="15138" y="0"/>
                </a:lnTo>
                <a:close/>
              </a:path>
            </a:pathLst>
          </a:custGeom>
          <a:ln w="10058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645622" y="4377295"/>
            <a:ext cx="99695" cy="58419"/>
          </a:xfrm>
          <a:custGeom>
            <a:avLst/>
            <a:gdLst/>
            <a:ahLst/>
            <a:cxnLst/>
            <a:rect l="l" t="t" r="r" b="b"/>
            <a:pathLst>
              <a:path w="99695" h="58420">
                <a:moveTo>
                  <a:pt x="92798" y="0"/>
                </a:moveTo>
                <a:lnTo>
                  <a:pt x="6769" y="0"/>
                </a:lnTo>
                <a:lnTo>
                  <a:pt x="3009" y="0"/>
                </a:lnTo>
                <a:lnTo>
                  <a:pt x="0" y="3047"/>
                </a:lnTo>
                <a:lnTo>
                  <a:pt x="0" y="6781"/>
                </a:lnTo>
                <a:lnTo>
                  <a:pt x="0" y="43726"/>
                </a:lnTo>
                <a:lnTo>
                  <a:pt x="0" y="51638"/>
                </a:lnTo>
                <a:lnTo>
                  <a:pt x="6349" y="58038"/>
                </a:lnTo>
                <a:lnTo>
                  <a:pt x="14300" y="58038"/>
                </a:lnTo>
                <a:lnTo>
                  <a:pt x="14465" y="58038"/>
                </a:lnTo>
                <a:lnTo>
                  <a:pt x="20485" y="58038"/>
                </a:lnTo>
                <a:lnTo>
                  <a:pt x="25577" y="54254"/>
                </a:lnTo>
                <a:lnTo>
                  <a:pt x="27838" y="48780"/>
                </a:lnTo>
                <a:lnTo>
                  <a:pt x="36125" y="38582"/>
                </a:lnTo>
                <a:lnTo>
                  <a:pt x="48775" y="34296"/>
                </a:lnTo>
                <a:lnTo>
                  <a:pt x="62179" y="37858"/>
                </a:lnTo>
                <a:lnTo>
                  <a:pt x="70920" y="47204"/>
                </a:lnTo>
                <a:lnTo>
                  <a:pt x="73990" y="54254"/>
                </a:lnTo>
                <a:lnTo>
                  <a:pt x="79082" y="58038"/>
                </a:lnTo>
                <a:lnTo>
                  <a:pt x="85013" y="58038"/>
                </a:lnTo>
                <a:lnTo>
                  <a:pt x="85267" y="58038"/>
                </a:lnTo>
                <a:lnTo>
                  <a:pt x="93217" y="58038"/>
                </a:lnTo>
                <a:lnTo>
                  <a:pt x="99567" y="51638"/>
                </a:lnTo>
                <a:lnTo>
                  <a:pt x="99567" y="43726"/>
                </a:lnTo>
                <a:lnTo>
                  <a:pt x="99567" y="6781"/>
                </a:lnTo>
                <a:lnTo>
                  <a:pt x="99567" y="3047"/>
                </a:lnTo>
                <a:lnTo>
                  <a:pt x="96558" y="0"/>
                </a:lnTo>
                <a:lnTo>
                  <a:pt x="92798" y="0"/>
                </a:lnTo>
                <a:close/>
              </a:path>
            </a:pathLst>
          </a:custGeom>
          <a:ln w="10058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644289" y="463850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058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644289" y="460256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058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64865" y="4571080"/>
            <a:ext cx="139700" cy="149860"/>
          </a:xfrm>
          <a:custGeom>
            <a:avLst/>
            <a:gdLst/>
            <a:ahLst/>
            <a:cxnLst/>
            <a:rect l="l" t="t" r="r" b="b"/>
            <a:pathLst>
              <a:path w="139700" h="149860">
                <a:moveTo>
                  <a:pt x="0" y="0"/>
                </a:moveTo>
                <a:lnTo>
                  <a:pt x="0" y="149237"/>
                </a:lnTo>
                <a:lnTo>
                  <a:pt x="139191" y="149237"/>
                </a:lnTo>
                <a:lnTo>
                  <a:pt x="127077" y="143888"/>
                </a:lnTo>
                <a:lnTo>
                  <a:pt x="115331" y="137923"/>
                </a:lnTo>
                <a:lnTo>
                  <a:pt x="82495" y="116535"/>
                </a:lnTo>
                <a:lnTo>
                  <a:pt x="53670" y="90335"/>
                </a:lnTo>
                <a:lnTo>
                  <a:pt x="29378" y="59876"/>
                </a:lnTo>
                <a:lnTo>
                  <a:pt x="10143" y="25705"/>
                </a:lnTo>
                <a:lnTo>
                  <a:pt x="4945" y="13586"/>
                </a:lnTo>
                <a:lnTo>
                  <a:pt x="0" y="0"/>
                </a:lnTo>
                <a:close/>
              </a:path>
            </a:pathLst>
          </a:custGeom>
          <a:solidFill>
            <a:srgbClr val="3BB7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649051" y="4544236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81076" y="0"/>
                </a:moveTo>
                <a:lnTo>
                  <a:pt x="0" y="0"/>
                </a:lnTo>
              </a:path>
            </a:pathLst>
          </a:custGeom>
          <a:ln w="10058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5" name="Группа 244">
            <a:extLst>
              <a:ext uri="{FF2B5EF4-FFF2-40B4-BE49-F238E27FC236}">
                <a16:creationId xmlns:a16="http://schemas.microsoft.com/office/drawing/2014/main" id="{EDDDE4F2-5B73-72AA-A108-56850FDBE5C1}"/>
              </a:ext>
            </a:extLst>
          </p:cNvPr>
          <p:cNvGrpSpPr/>
          <p:nvPr/>
        </p:nvGrpSpPr>
        <p:grpSpPr>
          <a:xfrm>
            <a:off x="3422647" y="4215883"/>
            <a:ext cx="643890" cy="716915"/>
            <a:chOff x="3422647" y="4215883"/>
            <a:chExt cx="643890" cy="716915"/>
          </a:xfrm>
        </p:grpSpPr>
        <p:sp>
          <p:nvSpPr>
            <p:cNvPr id="101" name="object 101"/>
            <p:cNvSpPr/>
            <p:nvPr/>
          </p:nvSpPr>
          <p:spPr>
            <a:xfrm>
              <a:off x="3544721" y="4377295"/>
              <a:ext cx="301625" cy="363220"/>
            </a:xfrm>
            <a:custGeom>
              <a:avLst/>
              <a:gdLst/>
              <a:ahLst/>
              <a:cxnLst/>
              <a:rect l="l" t="t" r="r" b="b"/>
              <a:pathLst>
                <a:path w="301625" h="363220">
                  <a:moveTo>
                    <a:pt x="77914" y="0"/>
                  </a:moveTo>
                  <a:lnTo>
                    <a:pt x="0" y="0"/>
                  </a:lnTo>
                  <a:lnTo>
                    <a:pt x="0" y="363131"/>
                  </a:lnTo>
                  <a:lnTo>
                    <a:pt x="237007" y="363131"/>
                  </a:lnTo>
                  <a:lnTo>
                    <a:pt x="249998" y="358292"/>
                  </a:lnTo>
                  <a:lnTo>
                    <a:pt x="256600" y="346333"/>
                  </a:lnTo>
                  <a:lnTo>
                    <a:pt x="256819" y="318579"/>
                  </a:lnTo>
                  <a:lnTo>
                    <a:pt x="281558" y="318579"/>
                  </a:lnTo>
                  <a:lnTo>
                    <a:pt x="294539" y="313734"/>
                  </a:lnTo>
                  <a:lnTo>
                    <a:pt x="301085" y="301731"/>
                  </a:lnTo>
                  <a:lnTo>
                    <a:pt x="301294" y="0"/>
                  </a:lnTo>
                  <a:lnTo>
                    <a:pt x="223380" y="0"/>
                  </a:lnTo>
                </a:path>
              </a:pathLst>
            </a:custGeom>
            <a:ln w="10058">
              <a:solidFill>
                <a:srgbClr val="313E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44" name="Группа 243">
              <a:extLst>
                <a:ext uri="{FF2B5EF4-FFF2-40B4-BE49-F238E27FC236}">
                  <a16:creationId xmlns:a16="http://schemas.microsoft.com/office/drawing/2014/main" id="{40E65ED6-2885-5766-DA64-186A7F077084}"/>
                </a:ext>
              </a:extLst>
            </p:cNvPr>
            <p:cNvGrpSpPr/>
            <p:nvPr/>
          </p:nvGrpSpPr>
          <p:grpSpPr>
            <a:xfrm>
              <a:off x="3422647" y="4215883"/>
              <a:ext cx="643890" cy="716915"/>
              <a:chOff x="3422647" y="4215883"/>
              <a:chExt cx="643890" cy="716915"/>
            </a:xfrm>
          </p:grpSpPr>
          <p:sp>
            <p:nvSpPr>
              <p:cNvPr id="100" name="object 100"/>
              <p:cNvSpPr/>
              <p:nvPr/>
            </p:nvSpPr>
            <p:spPr>
              <a:xfrm>
                <a:off x="3422647" y="4215883"/>
                <a:ext cx="643890" cy="716915"/>
              </a:xfrm>
              <a:custGeom>
                <a:avLst/>
                <a:gdLst/>
                <a:ahLst/>
                <a:cxnLst/>
                <a:rect l="l" t="t" r="r" b="b"/>
                <a:pathLst>
                  <a:path w="643889" h="716914">
                    <a:moveTo>
                      <a:pt x="93497" y="118302"/>
                    </a:moveTo>
                    <a:lnTo>
                      <a:pt x="60352" y="137733"/>
                    </a:lnTo>
                    <a:lnTo>
                      <a:pt x="26952" y="160995"/>
                    </a:lnTo>
                    <a:lnTo>
                      <a:pt x="5506" y="193797"/>
                    </a:lnTo>
                    <a:lnTo>
                      <a:pt x="151" y="246485"/>
                    </a:lnTo>
                    <a:lnTo>
                      <a:pt x="0" y="436373"/>
                    </a:lnTo>
                    <a:lnTo>
                      <a:pt x="29" y="456925"/>
                    </a:lnTo>
                    <a:lnTo>
                      <a:pt x="1871" y="503705"/>
                    </a:lnTo>
                    <a:lnTo>
                      <a:pt x="14973" y="542726"/>
                    </a:lnTo>
                    <a:lnTo>
                      <a:pt x="50536" y="572901"/>
                    </a:lnTo>
                    <a:lnTo>
                      <a:pt x="228257" y="676327"/>
                    </a:lnTo>
                    <a:lnTo>
                      <a:pt x="270031" y="699884"/>
                    </a:lnTo>
                    <a:lnTo>
                      <a:pt x="309223" y="715597"/>
                    </a:lnTo>
                    <a:lnTo>
                      <a:pt x="325849" y="716728"/>
                    </a:lnTo>
                    <a:lnTo>
                      <a:pt x="334219" y="715611"/>
                    </a:lnTo>
                    <a:lnTo>
                      <a:pt x="373388" y="699935"/>
                    </a:lnTo>
                    <a:lnTo>
                      <a:pt x="415128" y="676406"/>
                    </a:lnTo>
                    <a:lnTo>
                      <a:pt x="550024" y="598425"/>
                    </a:lnTo>
                    <a:lnTo>
                      <a:pt x="583168" y="578994"/>
                    </a:lnTo>
                    <a:lnTo>
                      <a:pt x="616569" y="555733"/>
                    </a:lnTo>
                    <a:lnTo>
                      <a:pt x="638015" y="522930"/>
                    </a:lnTo>
                    <a:lnTo>
                      <a:pt x="643369" y="470243"/>
                    </a:lnTo>
                    <a:lnTo>
                      <a:pt x="643521" y="280354"/>
                    </a:lnTo>
                    <a:lnTo>
                      <a:pt x="643492" y="259802"/>
                    </a:lnTo>
                    <a:lnTo>
                      <a:pt x="641649" y="213022"/>
                    </a:lnTo>
                    <a:lnTo>
                      <a:pt x="628547" y="174001"/>
                    </a:lnTo>
                    <a:lnTo>
                      <a:pt x="592985" y="143826"/>
                    </a:lnTo>
                    <a:lnTo>
                      <a:pt x="415264" y="40400"/>
                    </a:lnTo>
                    <a:lnTo>
                      <a:pt x="373484" y="16843"/>
                    </a:lnTo>
                    <a:lnTo>
                      <a:pt x="334289" y="1130"/>
                    </a:lnTo>
                    <a:lnTo>
                      <a:pt x="317662" y="0"/>
                    </a:lnTo>
                    <a:lnTo>
                      <a:pt x="309293" y="1116"/>
                    </a:lnTo>
                    <a:lnTo>
                      <a:pt x="270127" y="16793"/>
                    </a:lnTo>
                    <a:lnTo>
                      <a:pt x="228392" y="40322"/>
                    </a:lnTo>
                    <a:lnTo>
                      <a:pt x="93497" y="118302"/>
                    </a:lnTo>
                    <a:close/>
                  </a:path>
                </a:pathLst>
              </a:custGeom>
              <a:ln w="12636">
                <a:solidFill>
                  <a:srgbClr val="0083C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102"/>
              <p:cNvSpPr/>
              <p:nvPr/>
            </p:nvSpPr>
            <p:spPr>
              <a:xfrm>
                <a:off x="3570552" y="4407471"/>
                <a:ext cx="307340" cy="364490"/>
              </a:xfrm>
              <a:custGeom>
                <a:avLst/>
                <a:gdLst/>
                <a:ahLst/>
                <a:cxnLst/>
                <a:rect l="l" t="t" r="r" b="b"/>
                <a:pathLst>
                  <a:path w="307339" h="364489">
                    <a:moveTo>
                      <a:pt x="275463" y="0"/>
                    </a:moveTo>
                    <a:lnTo>
                      <a:pt x="306971" y="0"/>
                    </a:lnTo>
                    <a:lnTo>
                      <a:pt x="306971" y="293230"/>
                    </a:lnTo>
                    <a:lnTo>
                      <a:pt x="294617" y="333345"/>
                    </a:lnTo>
                    <a:lnTo>
                      <a:pt x="262816" y="359125"/>
                    </a:lnTo>
                    <a:lnTo>
                      <a:pt x="0" y="364439"/>
                    </a:lnTo>
                    <a:lnTo>
                      <a:pt x="0" y="332955"/>
                    </a:lnTo>
                  </a:path>
                </a:pathLst>
              </a:custGeom>
              <a:ln w="10058">
                <a:solidFill>
                  <a:srgbClr val="313E5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5" name="object 105"/>
              <p:cNvSpPr/>
              <p:nvPr/>
            </p:nvSpPr>
            <p:spPr>
              <a:xfrm>
                <a:off x="3925175" y="4469599"/>
                <a:ext cx="31115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31114" h="266700">
                    <a:moveTo>
                      <a:pt x="15557" y="266496"/>
                    </a:moveTo>
                    <a:lnTo>
                      <a:pt x="23825" y="266471"/>
                    </a:lnTo>
                    <a:lnTo>
                      <a:pt x="30518" y="259727"/>
                    </a:lnTo>
                    <a:lnTo>
                      <a:pt x="30518" y="251409"/>
                    </a:lnTo>
                    <a:lnTo>
                      <a:pt x="30187" y="0"/>
                    </a:lnTo>
                    <a:lnTo>
                      <a:pt x="0" y="139"/>
                    </a:lnTo>
                    <a:lnTo>
                      <a:pt x="431" y="251460"/>
                    </a:lnTo>
                    <a:lnTo>
                      <a:pt x="431" y="259791"/>
                    </a:lnTo>
                    <a:lnTo>
                      <a:pt x="7200" y="266534"/>
                    </a:lnTo>
                    <a:lnTo>
                      <a:pt x="15557" y="266496"/>
                    </a:lnTo>
                    <a:close/>
                  </a:path>
                </a:pathLst>
              </a:custGeom>
              <a:ln w="10058">
                <a:solidFill>
                  <a:srgbClr val="313E5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1" name="object 111"/>
              <p:cNvSpPr/>
              <p:nvPr/>
            </p:nvSpPr>
            <p:spPr>
              <a:xfrm>
                <a:off x="3649051" y="4481815"/>
                <a:ext cx="81280" cy="83185"/>
              </a:xfrm>
              <a:custGeom>
                <a:avLst/>
                <a:gdLst/>
                <a:ahLst/>
                <a:cxnLst/>
                <a:rect l="l" t="t" r="r" b="b"/>
                <a:pathLst>
                  <a:path w="81279" h="83185">
                    <a:moveTo>
                      <a:pt x="23812" y="83019"/>
                    </a:moveTo>
                    <a:lnTo>
                      <a:pt x="23812" y="1955"/>
                    </a:lnTo>
                    <a:lnTo>
                      <a:pt x="23749" y="0"/>
                    </a:lnTo>
                    <a:lnTo>
                      <a:pt x="63627" y="393"/>
                    </a:lnTo>
                    <a:lnTo>
                      <a:pt x="75444" y="6324"/>
                    </a:lnTo>
                    <a:lnTo>
                      <a:pt x="80659" y="19353"/>
                    </a:lnTo>
                    <a:lnTo>
                      <a:pt x="77297" y="34835"/>
                    </a:lnTo>
                    <a:lnTo>
                      <a:pt x="68341" y="43599"/>
                    </a:lnTo>
                    <a:lnTo>
                      <a:pt x="43078" y="44411"/>
                    </a:lnTo>
                    <a:lnTo>
                      <a:pt x="0" y="44411"/>
                    </a:lnTo>
                  </a:path>
                </a:pathLst>
              </a:custGeom>
              <a:ln w="10058">
                <a:solidFill>
                  <a:srgbClr val="313E5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12" name="object 112"/>
          <p:cNvSpPr/>
          <p:nvPr/>
        </p:nvSpPr>
        <p:spPr>
          <a:xfrm>
            <a:off x="3422647" y="2773971"/>
            <a:ext cx="643890" cy="716915"/>
          </a:xfrm>
          <a:custGeom>
            <a:avLst/>
            <a:gdLst/>
            <a:ahLst/>
            <a:cxnLst/>
            <a:rect l="l" t="t" r="r" b="b"/>
            <a:pathLst>
              <a:path w="643889" h="716914">
                <a:moveTo>
                  <a:pt x="93497" y="118302"/>
                </a:moveTo>
                <a:lnTo>
                  <a:pt x="60352" y="137733"/>
                </a:lnTo>
                <a:lnTo>
                  <a:pt x="26952" y="160995"/>
                </a:lnTo>
                <a:lnTo>
                  <a:pt x="5506" y="193797"/>
                </a:lnTo>
                <a:lnTo>
                  <a:pt x="151" y="246485"/>
                </a:lnTo>
                <a:lnTo>
                  <a:pt x="0" y="436373"/>
                </a:lnTo>
                <a:lnTo>
                  <a:pt x="29" y="456925"/>
                </a:lnTo>
                <a:lnTo>
                  <a:pt x="1871" y="503705"/>
                </a:lnTo>
                <a:lnTo>
                  <a:pt x="14973" y="542726"/>
                </a:lnTo>
                <a:lnTo>
                  <a:pt x="50536" y="572901"/>
                </a:lnTo>
                <a:lnTo>
                  <a:pt x="228257" y="676327"/>
                </a:lnTo>
                <a:lnTo>
                  <a:pt x="270031" y="699884"/>
                </a:lnTo>
                <a:lnTo>
                  <a:pt x="309223" y="715597"/>
                </a:lnTo>
                <a:lnTo>
                  <a:pt x="325849" y="716728"/>
                </a:lnTo>
                <a:lnTo>
                  <a:pt x="334219" y="715611"/>
                </a:lnTo>
                <a:lnTo>
                  <a:pt x="373388" y="699935"/>
                </a:lnTo>
                <a:lnTo>
                  <a:pt x="415128" y="676406"/>
                </a:lnTo>
                <a:lnTo>
                  <a:pt x="550024" y="598425"/>
                </a:lnTo>
                <a:lnTo>
                  <a:pt x="583168" y="578994"/>
                </a:lnTo>
                <a:lnTo>
                  <a:pt x="616569" y="555733"/>
                </a:lnTo>
                <a:lnTo>
                  <a:pt x="638015" y="522930"/>
                </a:lnTo>
                <a:lnTo>
                  <a:pt x="643369" y="470243"/>
                </a:lnTo>
                <a:lnTo>
                  <a:pt x="643521" y="280354"/>
                </a:lnTo>
                <a:lnTo>
                  <a:pt x="643492" y="259802"/>
                </a:lnTo>
                <a:lnTo>
                  <a:pt x="641649" y="213022"/>
                </a:lnTo>
                <a:lnTo>
                  <a:pt x="628547" y="174001"/>
                </a:lnTo>
                <a:lnTo>
                  <a:pt x="592985" y="143826"/>
                </a:lnTo>
                <a:lnTo>
                  <a:pt x="415264" y="40400"/>
                </a:lnTo>
                <a:lnTo>
                  <a:pt x="373484" y="16843"/>
                </a:lnTo>
                <a:lnTo>
                  <a:pt x="334289" y="1130"/>
                </a:lnTo>
                <a:lnTo>
                  <a:pt x="317662" y="0"/>
                </a:lnTo>
                <a:lnTo>
                  <a:pt x="309293" y="1116"/>
                </a:lnTo>
                <a:lnTo>
                  <a:pt x="270127" y="16793"/>
                </a:lnTo>
                <a:lnTo>
                  <a:pt x="228392" y="40322"/>
                </a:lnTo>
                <a:lnTo>
                  <a:pt x="93497" y="118302"/>
                </a:lnTo>
                <a:close/>
              </a:path>
            </a:pathLst>
          </a:custGeom>
          <a:ln w="12636">
            <a:solidFill>
              <a:srgbClr val="00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720908" y="2891775"/>
            <a:ext cx="47625" cy="23495"/>
          </a:xfrm>
          <a:custGeom>
            <a:avLst/>
            <a:gdLst/>
            <a:ahLst/>
            <a:cxnLst/>
            <a:rect l="l" t="t" r="r" b="b"/>
            <a:pathLst>
              <a:path w="47625" h="23494">
                <a:moveTo>
                  <a:pt x="47409" y="23366"/>
                </a:moveTo>
                <a:lnTo>
                  <a:pt x="47409" y="21957"/>
                </a:lnTo>
                <a:lnTo>
                  <a:pt x="43289" y="8595"/>
                </a:lnTo>
                <a:lnTo>
                  <a:pt x="32685" y="0"/>
                </a:lnTo>
                <a:lnTo>
                  <a:pt x="15595" y="1584"/>
                </a:lnTo>
                <a:lnTo>
                  <a:pt x="4820" y="8437"/>
                </a:lnTo>
                <a:lnTo>
                  <a:pt x="208" y="18838"/>
                </a:lnTo>
                <a:lnTo>
                  <a:pt x="0" y="23366"/>
                </a:lnTo>
              </a:path>
            </a:pathLst>
          </a:custGeom>
          <a:ln w="10896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696029" y="2915142"/>
            <a:ext cx="97155" cy="65405"/>
          </a:xfrm>
          <a:custGeom>
            <a:avLst/>
            <a:gdLst/>
            <a:ahLst/>
            <a:cxnLst/>
            <a:rect l="l" t="t" r="r" b="b"/>
            <a:pathLst>
              <a:path w="97154" h="65405">
                <a:moveTo>
                  <a:pt x="0" y="6616"/>
                </a:moveTo>
                <a:lnTo>
                  <a:pt x="0" y="56591"/>
                </a:lnTo>
                <a:lnTo>
                  <a:pt x="0" y="61315"/>
                </a:lnTo>
                <a:lnTo>
                  <a:pt x="3848" y="65125"/>
                </a:lnTo>
                <a:lnTo>
                  <a:pt x="8585" y="65125"/>
                </a:lnTo>
                <a:lnTo>
                  <a:pt x="12001" y="65125"/>
                </a:lnTo>
                <a:lnTo>
                  <a:pt x="16281" y="65125"/>
                </a:lnTo>
                <a:lnTo>
                  <a:pt x="19913" y="61963"/>
                </a:lnTo>
                <a:lnTo>
                  <a:pt x="20497" y="57683"/>
                </a:lnTo>
                <a:lnTo>
                  <a:pt x="20599" y="56629"/>
                </a:lnTo>
                <a:lnTo>
                  <a:pt x="25548" y="43665"/>
                </a:lnTo>
                <a:lnTo>
                  <a:pt x="35476" y="34503"/>
                </a:lnTo>
                <a:lnTo>
                  <a:pt x="48704" y="30622"/>
                </a:lnTo>
                <a:lnTo>
                  <a:pt x="62903" y="33626"/>
                </a:lnTo>
                <a:lnTo>
                  <a:pt x="73566" y="41811"/>
                </a:lnTo>
                <a:lnTo>
                  <a:pt x="79445" y="53819"/>
                </a:lnTo>
                <a:lnTo>
                  <a:pt x="80098" y="57683"/>
                </a:lnTo>
                <a:lnTo>
                  <a:pt x="80670" y="61963"/>
                </a:lnTo>
                <a:lnTo>
                  <a:pt x="84277" y="65125"/>
                </a:lnTo>
                <a:lnTo>
                  <a:pt x="88595" y="65125"/>
                </a:lnTo>
                <a:lnTo>
                  <a:pt x="93319" y="65125"/>
                </a:lnTo>
                <a:lnTo>
                  <a:pt x="97129" y="61315"/>
                </a:lnTo>
                <a:lnTo>
                  <a:pt x="97129" y="56591"/>
                </a:lnTo>
                <a:lnTo>
                  <a:pt x="97129" y="6616"/>
                </a:lnTo>
                <a:lnTo>
                  <a:pt x="97129" y="2984"/>
                </a:lnTo>
                <a:lnTo>
                  <a:pt x="94183" y="0"/>
                </a:lnTo>
                <a:lnTo>
                  <a:pt x="90525" y="0"/>
                </a:lnTo>
                <a:lnTo>
                  <a:pt x="6616" y="0"/>
                </a:lnTo>
                <a:lnTo>
                  <a:pt x="2984" y="0"/>
                </a:lnTo>
                <a:lnTo>
                  <a:pt x="0" y="2984"/>
                </a:lnTo>
                <a:lnTo>
                  <a:pt x="0" y="6616"/>
                </a:lnTo>
                <a:close/>
              </a:path>
            </a:pathLst>
          </a:custGeom>
          <a:ln w="10896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597781" y="2935157"/>
            <a:ext cx="294005" cy="401320"/>
          </a:xfrm>
          <a:custGeom>
            <a:avLst/>
            <a:gdLst/>
            <a:ahLst/>
            <a:cxnLst/>
            <a:rect l="l" t="t" r="r" b="b"/>
            <a:pathLst>
              <a:path w="294004" h="401320">
                <a:moveTo>
                  <a:pt x="96545" y="0"/>
                </a:moveTo>
                <a:lnTo>
                  <a:pt x="23139" y="0"/>
                </a:lnTo>
                <a:lnTo>
                  <a:pt x="9813" y="4214"/>
                </a:lnTo>
                <a:lnTo>
                  <a:pt x="1466" y="15007"/>
                </a:lnTo>
                <a:lnTo>
                  <a:pt x="0" y="377888"/>
                </a:lnTo>
                <a:lnTo>
                  <a:pt x="4212" y="391215"/>
                </a:lnTo>
                <a:lnTo>
                  <a:pt x="15000" y="399569"/>
                </a:lnTo>
                <a:lnTo>
                  <a:pt x="270484" y="401040"/>
                </a:lnTo>
                <a:lnTo>
                  <a:pt x="283807" y="396824"/>
                </a:lnTo>
                <a:lnTo>
                  <a:pt x="292154" y="386029"/>
                </a:lnTo>
                <a:lnTo>
                  <a:pt x="293623" y="23139"/>
                </a:lnTo>
                <a:lnTo>
                  <a:pt x="289409" y="9813"/>
                </a:lnTo>
                <a:lnTo>
                  <a:pt x="278616" y="1466"/>
                </a:lnTo>
                <a:lnTo>
                  <a:pt x="195376" y="0"/>
                </a:lnTo>
              </a:path>
            </a:pathLst>
          </a:custGeom>
          <a:ln w="10896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632071" y="2969447"/>
            <a:ext cx="225425" cy="332740"/>
          </a:xfrm>
          <a:custGeom>
            <a:avLst/>
            <a:gdLst/>
            <a:ahLst/>
            <a:cxnLst/>
            <a:rect l="l" t="t" r="r" b="b"/>
            <a:pathLst>
              <a:path w="225425" h="332739">
                <a:moveTo>
                  <a:pt x="36106" y="0"/>
                </a:moveTo>
                <a:lnTo>
                  <a:pt x="0" y="0"/>
                </a:lnTo>
                <a:lnTo>
                  <a:pt x="0" y="332460"/>
                </a:lnTo>
                <a:lnTo>
                  <a:pt x="174282" y="332460"/>
                </a:lnTo>
                <a:lnTo>
                  <a:pt x="225082" y="281673"/>
                </a:lnTo>
                <a:lnTo>
                  <a:pt x="225082" y="0"/>
                </a:lnTo>
                <a:lnTo>
                  <a:pt x="188950" y="0"/>
                </a:lnTo>
              </a:path>
            </a:pathLst>
          </a:custGeom>
          <a:ln w="10896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677982" y="3110989"/>
            <a:ext cx="40640" cy="29209"/>
          </a:xfrm>
          <a:custGeom>
            <a:avLst/>
            <a:gdLst/>
            <a:ahLst/>
            <a:cxnLst/>
            <a:rect l="l" t="t" r="r" b="b"/>
            <a:pathLst>
              <a:path w="40639" h="29210">
                <a:moveTo>
                  <a:pt x="40347" y="0"/>
                </a:moveTo>
                <a:lnTo>
                  <a:pt x="13157" y="28816"/>
                </a:lnTo>
                <a:lnTo>
                  <a:pt x="0" y="15659"/>
                </a:lnTo>
              </a:path>
            </a:pathLst>
          </a:custGeom>
          <a:ln w="10896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679328" y="302727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19">
                <a:moveTo>
                  <a:pt x="0" y="32435"/>
                </a:moveTo>
                <a:lnTo>
                  <a:pt x="32435" y="0"/>
                </a:lnTo>
              </a:path>
            </a:pathLst>
          </a:custGeom>
          <a:ln w="10896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679328" y="302727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19">
                <a:moveTo>
                  <a:pt x="32435" y="32435"/>
                </a:moveTo>
                <a:lnTo>
                  <a:pt x="0" y="0"/>
                </a:lnTo>
              </a:path>
            </a:pathLst>
          </a:custGeom>
          <a:ln w="10896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679328" y="319431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19">
                <a:moveTo>
                  <a:pt x="0" y="32435"/>
                </a:moveTo>
                <a:lnTo>
                  <a:pt x="32435" y="0"/>
                </a:lnTo>
              </a:path>
            </a:pathLst>
          </a:custGeom>
          <a:ln w="10896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679328" y="319431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19">
                <a:moveTo>
                  <a:pt x="32435" y="32435"/>
                </a:moveTo>
                <a:lnTo>
                  <a:pt x="0" y="0"/>
                </a:lnTo>
              </a:path>
            </a:pathLst>
          </a:custGeom>
          <a:ln w="10896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727639" y="3052443"/>
            <a:ext cx="108585" cy="14604"/>
          </a:xfrm>
          <a:custGeom>
            <a:avLst/>
            <a:gdLst/>
            <a:ahLst/>
            <a:cxnLst/>
            <a:rect l="l" t="t" r="r" b="b"/>
            <a:pathLst>
              <a:path w="108585" h="14605">
                <a:moveTo>
                  <a:pt x="105105" y="0"/>
                </a:moveTo>
                <a:lnTo>
                  <a:pt x="3225" y="0"/>
                </a:lnTo>
                <a:lnTo>
                  <a:pt x="0" y="3238"/>
                </a:lnTo>
                <a:lnTo>
                  <a:pt x="0" y="11264"/>
                </a:lnTo>
                <a:lnTo>
                  <a:pt x="3225" y="14528"/>
                </a:lnTo>
                <a:lnTo>
                  <a:pt x="105105" y="14528"/>
                </a:lnTo>
                <a:lnTo>
                  <a:pt x="108343" y="11264"/>
                </a:lnTo>
                <a:lnTo>
                  <a:pt x="108343" y="3238"/>
                </a:lnTo>
                <a:lnTo>
                  <a:pt x="105105" y="0"/>
                </a:lnTo>
                <a:close/>
              </a:path>
            </a:pathLst>
          </a:custGeom>
          <a:solidFill>
            <a:srgbClr val="37B8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727639" y="3134419"/>
            <a:ext cx="108585" cy="14604"/>
          </a:xfrm>
          <a:custGeom>
            <a:avLst/>
            <a:gdLst/>
            <a:ahLst/>
            <a:cxnLst/>
            <a:rect l="l" t="t" r="r" b="b"/>
            <a:pathLst>
              <a:path w="108585" h="14605">
                <a:moveTo>
                  <a:pt x="105105" y="0"/>
                </a:moveTo>
                <a:lnTo>
                  <a:pt x="3225" y="0"/>
                </a:lnTo>
                <a:lnTo>
                  <a:pt x="0" y="3276"/>
                </a:lnTo>
                <a:lnTo>
                  <a:pt x="0" y="11264"/>
                </a:lnTo>
                <a:lnTo>
                  <a:pt x="3225" y="14528"/>
                </a:lnTo>
                <a:lnTo>
                  <a:pt x="105105" y="14528"/>
                </a:lnTo>
                <a:lnTo>
                  <a:pt x="108343" y="11264"/>
                </a:lnTo>
                <a:lnTo>
                  <a:pt x="108343" y="3276"/>
                </a:lnTo>
                <a:lnTo>
                  <a:pt x="105105" y="0"/>
                </a:lnTo>
                <a:close/>
              </a:path>
            </a:pathLst>
          </a:custGeom>
          <a:solidFill>
            <a:srgbClr val="EC68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795524" y="3240261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0" y="41008"/>
                </a:moveTo>
                <a:lnTo>
                  <a:pt x="0" y="0"/>
                </a:lnTo>
                <a:lnTo>
                  <a:pt x="40970" y="0"/>
                </a:lnTo>
              </a:path>
            </a:pathLst>
          </a:custGeom>
          <a:ln w="10896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637245" y="5011902"/>
            <a:ext cx="947419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онсалтинг</a:t>
            </a:r>
          </a:p>
          <a:p>
            <a:pPr algn="ctr">
              <a:lnSpc>
                <a:spcPct val="100000"/>
              </a:lnSpc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фере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упок</a:t>
            </a:r>
          </a:p>
        </p:txBody>
      </p:sp>
      <p:sp>
        <p:nvSpPr>
          <p:cNvPr id="126" name="object 126"/>
          <p:cNvSpPr txBox="1"/>
          <p:nvPr/>
        </p:nvSpPr>
        <p:spPr>
          <a:xfrm>
            <a:off x="5706525" y="1916718"/>
            <a:ext cx="13436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еграция</a:t>
            </a:r>
          </a:p>
          <a:p>
            <a:pPr marL="12065" marR="5080" algn="ctr">
              <a:lnSpc>
                <a:spcPct val="100000"/>
              </a:lnSpc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внешними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емами размещения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заказа</a:t>
            </a:r>
          </a:p>
        </p:txBody>
      </p:sp>
      <p:sp>
        <p:nvSpPr>
          <p:cNvPr id="127" name="object 127"/>
          <p:cNvSpPr txBox="1"/>
          <p:nvPr/>
        </p:nvSpPr>
        <p:spPr>
          <a:xfrm>
            <a:off x="3323630" y="5006499"/>
            <a:ext cx="84201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документации на стандарты и нормы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713480" y="5006499"/>
            <a:ext cx="69596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 marR="5080" indent="-64769">
              <a:lnSpc>
                <a:spcPct val="100000"/>
              </a:lnSpc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сплатное о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учение</a:t>
            </a:r>
          </a:p>
        </p:txBody>
      </p:sp>
      <p:sp>
        <p:nvSpPr>
          <p:cNvPr id="129" name="object 129"/>
          <p:cNvSpPr txBox="1"/>
          <p:nvPr/>
        </p:nvSpPr>
        <p:spPr>
          <a:xfrm>
            <a:off x="5697258" y="5006499"/>
            <a:ext cx="136207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465" marR="283845" algn="ctr">
              <a:lnSpc>
                <a:spcPct val="100000"/>
              </a:lnSpc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лашение по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тавщи</a:t>
            </a:r>
            <a:r>
              <a:rPr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</a:p>
          <a:p>
            <a:pPr algn="ctr">
              <a:lnSpc>
                <a:spcPct val="100000"/>
              </a:lnSpc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ма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тин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овый центр</a:t>
            </a:r>
          </a:p>
        </p:txBody>
      </p:sp>
      <p:sp>
        <p:nvSpPr>
          <p:cNvPr id="130" name="object 130"/>
          <p:cNvSpPr/>
          <p:nvPr/>
        </p:nvSpPr>
        <p:spPr>
          <a:xfrm>
            <a:off x="788997" y="4215883"/>
            <a:ext cx="643890" cy="716915"/>
          </a:xfrm>
          <a:custGeom>
            <a:avLst/>
            <a:gdLst/>
            <a:ahLst/>
            <a:cxnLst/>
            <a:rect l="l" t="t" r="r" b="b"/>
            <a:pathLst>
              <a:path w="643890" h="716914">
                <a:moveTo>
                  <a:pt x="93497" y="118302"/>
                </a:moveTo>
                <a:lnTo>
                  <a:pt x="60352" y="137733"/>
                </a:lnTo>
                <a:lnTo>
                  <a:pt x="26952" y="160995"/>
                </a:lnTo>
                <a:lnTo>
                  <a:pt x="5506" y="193797"/>
                </a:lnTo>
                <a:lnTo>
                  <a:pt x="151" y="246485"/>
                </a:lnTo>
                <a:lnTo>
                  <a:pt x="0" y="436373"/>
                </a:lnTo>
                <a:lnTo>
                  <a:pt x="29" y="456925"/>
                </a:lnTo>
                <a:lnTo>
                  <a:pt x="1871" y="503705"/>
                </a:lnTo>
                <a:lnTo>
                  <a:pt x="14973" y="542726"/>
                </a:lnTo>
                <a:lnTo>
                  <a:pt x="50536" y="572901"/>
                </a:lnTo>
                <a:lnTo>
                  <a:pt x="228257" y="676327"/>
                </a:lnTo>
                <a:lnTo>
                  <a:pt x="270031" y="699884"/>
                </a:lnTo>
                <a:lnTo>
                  <a:pt x="309223" y="715597"/>
                </a:lnTo>
                <a:lnTo>
                  <a:pt x="325849" y="716728"/>
                </a:lnTo>
                <a:lnTo>
                  <a:pt x="334219" y="715611"/>
                </a:lnTo>
                <a:lnTo>
                  <a:pt x="373388" y="699935"/>
                </a:lnTo>
                <a:lnTo>
                  <a:pt x="415128" y="676406"/>
                </a:lnTo>
                <a:lnTo>
                  <a:pt x="550024" y="598425"/>
                </a:lnTo>
                <a:lnTo>
                  <a:pt x="583168" y="578994"/>
                </a:lnTo>
                <a:lnTo>
                  <a:pt x="616569" y="555733"/>
                </a:lnTo>
                <a:lnTo>
                  <a:pt x="638015" y="522930"/>
                </a:lnTo>
                <a:lnTo>
                  <a:pt x="643369" y="470243"/>
                </a:lnTo>
                <a:lnTo>
                  <a:pt x="643521" y="280354"/>
                </a:lnTo>
                <a:lnTo>
                  <a:pt x="643492" y="259802"/>
                </a:lnTo>
                <a:lnTo>
                  <a:pt x="641649" y="213022"/>
                </a:lnTo>
                <a:lnTo>
                  <a:pt x="628547" y="174001"/>
                </a:lnTo>
                <a:lnTo>
                  <a:pt x="592985" y="143826"/>
                </a:lnTo>
                <a:lnTo>
                  <a:pt x="415264" y="40400"/>
                </a:lnTo>
                <a:lnTo>
                  <a:pt x="373484" y="16843"/>
                </a:lnTo>
                <a:lnTo>
                  <a:pt x="334289" y="1130"/>
                </a:lnTo>
                <a:lnTo>
                  <a:pt x="317662" y="0"/>
                </a:lnTo>
                <a:lnTo>
                  <a:pt x="309293" y="1116"/>
                </a:lnTo>
                <a:lnTo>
                  <a:pt x="270127" y="16793"/>
                </a:lnTo>
                <a:lnTo>
                  <a:pt x="228392" y="40322"/>
                </a:lnTo>
                <a:lnTo>
                  <a:pt x="93497" y="118302"/>
                </a:lnTo>
                <a:close/>
              </a:path>
            </a:pathLst>
          </a:custGeom>
          <a:ln w="12636">
            <a:solidFill>
              <a:srgbClr val="00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67009" y="4443310"/>
            <a:ext cx="0" cy="74295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685"/>
                </a:lnTo>
              </a:path>
            </a:pathLst>
          </a:custGeom>
          <a:ln w="20789">
            <a:solidFill>
              <a:srgbClr val="EA6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10373" y="4484128"/>
            <a:ext cx="19685" cy="33020"/>
          </a:xfrm>
          <a:custGeom>
            <a:avLst/>
            <a:gdLst/>
            <a:ahLst/>
            <a:cxnLst/>
            <a:rect l="l" t="t" r="r" b="b"/>
            <a:pathLst>
              <a:path w="19684" h="33020">
                <a:moveTo>
                  <a:pt x="0" y="16433"/>
                </a:moveTo>
                <a:lnTo>
                  <a:pt x="19558" y="16433"/>
                </a:lnTo>
              </a:path>
            </a:pathLst>
          </a:custGeom>
          <a:ln w="34137">
            <a:solidFill>
              <a:srgbClr val="36B6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063538" y="4443305"/>
            <a:ext cx="19685" cy="50800"/>
          </a:xfrm>
          <a:custGeom>
            <a:avLst/>
            <a:gdLst/>
            <a:ahLst/>
            <a:cxnLst/>
            <a:rect l="l" t="t" r="r" b="b"/>
            <a:pathLst>
              <a:path w="19684" h="50800">
                <a:moveTo>
                  <a:pt x="19519" y="0"/>
                </a:moveTo>
                <a:lnTo>
                  <a:pt x="0" y="0"/>
                </a:lnTo>
                <a:lnTo>
                  <a:pt x="0" y="31127"/>
                </a:lnTo>
                <a:lnTo>
                  <a:pt x="19519" y="50711"/>
                </a:lnTo>
                <a:lnTo>
                  <a:pt x="19519" y="0"/>
                </a:lnTo>
                <a:close/>
              </a:path>
            </a:pathLst>
          </a:custGeom>
          <a:solidFill>
            <a:srgbClr val="EA6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67014" y="4410999"/>
            <a:ext cx="160020" cy="41275"/>
          </a:xfrm>
          <a:custGeom>
            <a:avLst/>
            <a:gdLst/>
            <a:ahLst/>
            <a:cxnLst/>
            <a:rect l="l" t="t" r="r" b="b"/>
            <a:pathLst>
              <a:path w="160019" h="41275">
                <a:moveTo>
                  <a:pt x="0" y="0"/>
                </a:moveTo>
                <a:lnTo>
                  <a:pt x="53124" y="40817"/>
                </a:lnTo>
                <a:lnTo>
                  <a:pt x="106286" y="0"/>
                </a:lnTo>
                <a:lnTo>
                  <a:pt x="159410" y="33959"/>
                </a:lnTo>
              </a:path>
            </a:pathLst>
          </a:custGeom>
          <a:ln w="9664">
            <a:solidFill>
              <a:srgbClr val="32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186242" y="4546279"/>
            <a:ext cx="0" cy="198755"/>
          </a:xfrm>
          <a:custGeom>
            <a:avLst/>
            <a:gdLst/>
            <a:ahLst/>
            <a:cxnLst/>
            <a:rect l="l" t="t" r="r" b="b"/>
            <a:pathLst>
              <a:path h="198754">
                <a:moveTo>
                  <a:pt x="0" y="0"/>
                </a:moveTo>
                <a:lnTo>
                  <a:pt x="0" y="198551"/>
                </a:lnTo>
              </a:path>
            </a:pathLst>
          </a:custGeom>
          <a:ln w="9664">
            <a:solidFill>
              <a:srgbClr val="32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227326" y="4614250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130581"/>
                </a:moveTo>
                <a:lnTo>
                  <a:pt x="0" y="0"/>
                </a:lnTo>
              </a:path>
            </a:pathLst>
          </a:custGeom>
          <a:ln w="9664">
            <a:solidFill>
              <a:srgbClr val="32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268398" y="4546279"/>
            <a:ext cx="0" cy="198755"/>
          </a:xfrm>
          <a:custGeom>
            <a:avLst/>
            <a:gdLst/>
            <a:ahLst/>
            <a:cxnLst/>
            <a:rect l="l" t="t" r="r" b="b"/>
            <a:pathLst>
              <a:path h="198754">
                <a:moveTo>
                  <a:pt x="0" y="0"/>
                </a:moveTo>
                <a:lnTo>
                  <a:pt x="0" y="198551"/>
                </a:lnTo>
              </a:path>
            </a:pathLst>
          </a:custGeom>
          <a:ln w="9664">
            <a:solidFill>
              <a:srgbClr val="32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89471" y="4391579"/>
            <a:ext cx="76835" cy="76200"/>
          </a:xfrm>
          <a:custGeom>
            <a:avLst/>
            <a:gdLst/>
            <a:ahLst/>
            <a:cxnLst/>
            <a:rect l="l" t="t" r="r" b="b"/>
            <a:pathLst>
              <a:path w="76834" h="76200">
                <a:moveTo>
                  <a:pt x="76514" y="37225"/>
                </a:moveTo>
                <a:lnTo>
                  <a:pt x="73880" y="51287"/>
                </a:lnTo>
                <a:lnTo>
                  <a:pt x="66643" y="63042"/>
                </a:lnTo>
                <a:lnTo>
                  <a:pt x="55797" y="71491"/>
                </a:lnTo>
                <a:lnTo>
                  <a:pt x="42337" y="75640"/>
                </a:lnTo>
                <a:lnTo>
                  <a:pt x="26708" y="73432"/>
                </a:lnTo>
                <a:lnTo>
                  <a:pt x="14077" y="67036"/>
                </a:lnTo>
                <a:lnTo>
                  <a:pt x="4991" y="57298"/>
                </a:lnTo>
                <a:lnTo>
                  <a:pt x="0" y="45066"/>
                </a:lnTo>
                <a:lnTo>
                  <a:pt x="1726" y="28424"/>
                </a:lnTo>
                <a:lnTo>
                  <a:pt x="7403" y="15170"/>
                </a:lnTo>
                <a:lnTo>
                  <a:pt x="16269" y="5598"/>
                </a:lnTo>
                <a:lnTo>
                  <a:pt x="27564" y="0"/>
                </a:lnTo>
                <a:lnTo>
                  <a:pt x="44869" y="1289"/>
                </a:lnTo>
                <a:lnTo>
                  <a:pt x="58559" y="6393"/>
                </a:lnTo>
                <a:lnTo>
                  <a:pt x="68491" y="14599"/>
                </a:lnTo>
                <a:lnTo>
                  <a:pt x="74524" y="25196"/>
                </a:lnTo>
                <a:lnTo>
                  <a:pt x="76514" y="37225"/>
                </a:lnTo>
                <a:close/>
              </a:path>
            </a:pathLst>
          </a:custGeom>
          <a:ln w="9664">
            <a:solidFill>
              <a:srgbClr val="32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051063" y="4486869"/>
            <a:ext cx="250190" cy="118110"/>
          </a:xfrm>
          <a:custGeom>
            <a:avLst/>
            <a:gdLst/>
            <a:ahLst/>
            <a:cxnLst/>
            <a:rect l="l" t="t" r="r" b="b"/>
            <a:pathLst>
              <a:path w="250190" h="118110">
                <a:moveTo>
                  <a:pt x="249847" y="117944"/>
                </a:moveTo>
                <a:lnTo>
                  <a:pt x="249847" y="29743"/>
                </a:lnTo>
                <a:lnTo>
                  <a:pt x="245936" y="16256"/>
                </a:lnTo>
                <a:lnTo>
                  <a:pt x="235774" y="7135"/>
                </a:lnTo>
                <a:lnTo>
                  <a:pt x="127812" y="4572"/>
                </a:lnTo>
                <a:lnTo>
                  <a:pt x="114336" y="8490"/>
                </a:lnTo>
                <a:lnTo>
                  <a:pt x="105235" y="18669"/>
                </a:lnTo>
                <a:lnTo>
                  <a:pt x="102679" y="102666"/>
                </a:lnTo>
                <a:lnTo>
                  <a:pt x="0" y="0"/>
                </a:lnTo>
              </a:path>
            </a:pathLst>
          </a:custGeom>
          <a:ln w="9664">
            <a:solidFill>
              <a:srgbClr val="32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186242" y="46142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156" y="0"/>
                </a:lnTo>
              </a:path>
            </a:pathLst>
          </a:custGeom>
          <a:ln w="9664">
            <a:solidFill>
              <a:srgbClr val="32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227326" y="4491441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0"/>
                </a:moveTo>
                <a:lnTo>
                  <a:pt x="0" y="44818"/>
                </a:lnTo>
              </a:path>
            </a:pathLst>
          </a:custGeom>
          <a:ln w="9664">
            <a:solidFill>
              <a:srgbClr val="32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170519" y="4744539"/>
            <a:ext cx="57150" cy="24130"/>
          </a:xfrm>
          <a:custGeom>
            <a:avLst/>
            <a:gdLst/>
            <a:ahLst/>
            <a:cxnLst/>
            <a:rect l="l" t="t" r="r" b="b"/>
            <a:pathLst>
              <a:path w="57150" h="24129">
                <a:moveTo>
                  <a:pt x="56807" y="23520"/>
                </a:moveTo>
                <a:lnTo>
                  <a:pt x="0" y="23520"/>
                </a:lnTo>
                <a:lnTo>
                  <a:pt x="4157" y="10173"/>
                </a:lnTo>
                <a:lnTo>
                  <a:pt x="14830" y="1662"/>
                </a:lnTo>
                <a:lnTo>
                  <a:pt x="56807" y="0"/>
                </a:lnTo>
                <a:lnTo>
                  <a:pt x="56807" y="23520"/>
                </a:lnTo>
                <a:close/>
              </a:path>
            </a:pathLst>
          </a:custGeom>
          <a:ln w="9664">
            <a:solidFill>
              <a:srgbClr val="32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227326" y="4744539"/>
            <a:ext cx="57150" cy="24130"/>
          </a:xfrm>
          <a:custGeom>
            <a:avLst/>
            <a:gdLst/>
            <a:ahLst/>
            <a:cxnLst/>
            <a:rect l="l" t="t" r="r" b="b"/>
            <a:pathLst>
              <a:path w="57150" h="24129">
                <a:moveTo>
                  <a:pt x="0" y="23520"/>
                </a:moveTo>
                <a:lnTo>
                  <a:pt x="56794" y="23520"/>
                </a:lnTo>
                <a:lnTo>
                  <a:pt x="52635" y="10170"/>
                </a:lnTo>
                <a:lnTo>
                  <a:pt x="41962" y="1660"/>
                </a:lnTo>
                <a:lnTo>
                  <a:pt x="0" y="0"/>
                </a:lnTo>
                <a:lnTo>
                  <a:pt x="0" y="23520"/>
                </a:lnTo>
                <a:close/>
              </a:path>
            </a:pathLst>
          </a:custGeom>
          <a:ln w="9664">
            <a:solidFill>
              <a:srgbClr val="32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20164" y="4381738"/>
            <a:ext cx="233679" cy="165100"/>
          </a:xfrm>
          <a:custGeom>
            <a:avLst/>
            <a:gdLst/>
            <a:ahLst/>
            <a:cxnLst/>
            <a:rect l="l" t="t" r="r" b="b"/>
            <a:pathLst>
              <a:path w="233680" h="165100">
                <a:moveTo>
                  <a:pt x="162890" y="164541"/>
                </a:moveTo>
                <a:lnTo>
                  <a:pt x="0" y="164541"/>
                </a:lnTo>
                <a:lnTo>
                  <a:pt x="0" y="0"/>
                </a:lnTo>
                <a:lnTo>
                  <a:pt x="233578" y="0"/>
                </a:lnTo>
                <a:lnTo>
                  <a:pt x="233578" y="98209"/>
                </a:lnTo>
              </a:path>
            </a:pathLst>
          </a:custGeom>
          <a:ln w="9664">
            <a:solidFill>
              <a:srgbClr val="32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67014" y="4546279"/>
            <a:ext cx="70485" cy="222250"/>
          </a:xfrm>
          <a:custGeom>
            <a:avLst/>
            <a:gdLst/>
            <a:ahLst/>
            <a:cxnLst/>
            <a:rect l="l" t="t" r="r" b="b"/>
            <a:pathLst>
              <a:path w="70484" h="222250">
                <a:moveTo>
                  <a:pt x="69938" y="0"/>
                </a:moveTo>
                <a:lnTo>
                  <a:pt x="69938" y="151701"/>
                </a:lnTo>
                <a:lnTo>
                  <a:pt x="0" y="221780"/>
                </a:lnTo>
              </a:path>
            </a:pathLst>
          </a:custGeom>
          <a:ln w="9664">
            <a:solidFill>
              <a:srgbClr val="32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36953" y="4697981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4" h="70485">
                <a:moveTo>
                  <a:pt x="0" y="0"/>
                </a:moveTo>
                <a:lnTo>
                  <a:pt x="69976" y="70078"/>
                </a:lnTo>
              </a:path>
            </a:pathLst>
          </a:custGeom>
          <a:ln w="9664">
            <a:solidFill>
              <a:srgbClr val="32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056297" y="1107059"/>
            <a:ext cx="643890" cy="716915"/>
          </a:xfrm>
          <a:custGeom>
            <a:avLst/>
            <a:gdLst/>
            <a:ahLst/>
            <a:cxnLst/>
            <a:rect l="l" t="t" r="r" b="b"/>
            <a:pathLst>
              <a:path w="643890" h="716914">
                <a:moveTo>
                  <a:pt x="93497" y="118302"/>
                </a:moveTo>
                <a:lnTo>
                  <a:pt x="60352" y="137733"/>
                </a:lnTo>
                <a:lnTo>
                  <a:pt x="26952" y="160995"/>
                </a:lnTo>
                <a:lnTo>
                  <a:pt x="5506" y="193797"/>
                </a:lnTo>
                <a:lnTo>
                  <a:pt x="151" y="246485"/>
                </a:lnTo>
                <a:lnTo>
                  <a:pt x="0" y="436373"/>
                </a:lnTo>
                <a:lnTo>
                  <a:pt x="29" y="456925"/>
                </a:lnTo>
                <a:lnTo>
                  <a:pt x="1871" y="503705"/>
                </a:lnTo>
                <a:lnTo>
                  <a:pt x="14973" y="542726"/>
                </a:lnTo>
                <a:lnTo>
                  <a:pt x="50536" y="572901"/>
                </a:lnTo>
                <a:lnTo>
                  <a:pt x="228257" y="676327"/>
                </a:lnTo>
                <a:lnTo>
                  <a:pt x="270031" y="699884"/>
                </a:lnTo>
                <a:lnTo>
                  <a:pt x="309223" y="715597"/>
                </a:lnTo>
                <a:lnTo>
                  <a:pt x="325849" y="716728"/>
                </a:lnTo>
                <a:lnTo>
                  <a:pt x="334219" y="715611"/>
                </a:lnTo>
                <a:lnTo>
                  <a:pt x="373388" y="699935"/>
                </a:lnTo>
                <a:lnTo>
                  <a:pt x="415128" y="676406"/>
                </a:lnTo>
                <a:lnTo>
                  <a:pt x="550024" y="598425"/>
                </a:lnTo>
                <a:lnTo>
                  <a:pt x="583168" y="578994"/>
                </a:lnTo>
                <a:lnTo>
                  <a:pt x="616569" y="555733"/>
                </a:lnTo>
                <a:lnTo>
                  <a:pt x="638015" y="522930"/>
                </a:lnTo>
                <a:lnTo>
                  <a:pt x="643369" y="470243"/>
                </a:lnTo>
                <a:lnTo>
                  <a:pt x="643521" y="280354"/>
                </a:lnTo>
                <a:lnTo>
                  <a:pt x="643492" y="259802"/>
                </a:lnTo>
                <a:lnTo>
                  <a:pt x="641649" y="213022"/>
                </a:lnTo>
                <a:lnTo>
                  <a:pt x="628547" y="174001"/>
                </a:lnTo>
                <a:lnTo>
                  <a:pt x="592985" y="143826"/>
                </a:lnTo>
                <a:lnTo>
                  <a:pt x="415264" y="40400"/>
                </a:lnTo>
                <a:lnTo>
                  <a:pt x="373484" y="16843"/>
                </a:lnTo>
                <a:lnTo>
                  <a:pt x="334289" y="1130"/>
                </a:lnTo>
                <a:lnTo>
                  <a:pt x="317662" y="0"/>
                </a:lnTo>
                <a:lnTo>
                  <a:pt x="309293" y="1116"/>
                </a:lnTo>
                <a:lnTo>
                  <a:pt x="270127" y="16793"/>
                </a:lnTo>
                <a:lnTo>
                  <a:pt x="228392" y="40322"/>
                </a:lnTo>
                <a:lnTo>
                  <a:pt x="93497" y="118302"/>
                </a:lnTo>
                <a:close/>
              </a:path>
            </a:pathLst>
          </a:custGeom>
          <a:ln w="12636">
            <a:solidFill>
              <a:srgbClr val="00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376155" y="1499319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44297" y="0"/>
                </a:moveTo>
                <a:lnTo>
                  <a:pt x="0" y="44310"/>
                </a:lnTo>
              </a:path>
            </a:pathLst>
          </a:custGeom>
          <a:ln w="9334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311119" y="143462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44310"/>
                </a:moveTo>
                <a:lnTo>
                  <a:pt x="44335" y="0"/>
                </a:lnTo>
              </a:path>
            </a:pathLst>
          </a:custGeom>
          <a:ln w="9334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350638" y="1392141"/>
            <a:ext cx="112395" cy="112395"/>
          </a:xfrm>
          <a:custGeom>
            <a:avLst/>
            <a:gdLst/>
            <a:ahLst/>
            <a:cxnLst/>
            <a:rect l="l" t="t" r="r" b="b"/>
            <a:pathLst>
              <a:path w="112395" h="112394">
                <a:moveTo>
                  <a:pt x="69814" y="107140"/>
                </a:moveTo>
                <a:lnTo>
                  <a:pt x="80963" y="112109"/>
                </a:lnTo>
                <a:lnTo>
                  <a:pt x="92941" y="111613"/>
                </a:lnTo>
                <a:lnTo>
                  <a:pt x="103743" y="105655"/>
                </a:lnTo>
                <a:lnTo>
                  <a:pt x="110694" y="94836"/>
                </a:lnTo>
                <a:lnTo>
                  <a:pt x="112162" y="82970"/>
                </a:lnTo>
                <a:lnTo>
                  <a:pt x="108279" y="71784"/>
                </a:lnTo>
                <a:lnTo>
                  <a:pt x="44884" y="7496"/>
                </a:lnTo>
                <a:lnTo>
                  <a:pt x="34314" y="1021"/>
                </a:lnTo>
                <a:lnTo>
                  <a:pt x="22354" y="0"/>
                </a:lnTo>
                <a:lnTo>
                  <a:pt x="11026" y="4431"/>
                </a:lnTo>
                <a:lnTo>
                  <a:pt x="2700" y="15769"/>
                </a:lnTo>
                <a:lnTo>
                  <a:pt x="0" y="27437"/>
                </a:lnTo>
                <a:lnTo>
                  <a:pt x="2499" y="38292"/>
                </a:lnTo>
                <a:lnTo>
                  <a:pt x="37429" y="75111"/>
                </a:lnTo>
              </a:path>
            </a:pathLst>
          </a:custGeom>
          <a:ln w="9334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268795" y="1473993"/>
            <a:ext cx="112395" cy="112395"/>
          </a:xfrm>
          <a:custGeom>
            <a:avLst/>
            <a:gdLst/>
            <a:ahLst/>
            <a:cxnLst/>
            <a:rect l="l" t="t" r="r" b="b"/>
            <a:pathLst>
              <a:path w="112395" h="112394">
                <a:moveTo>
                  <a:pt x="42323" y="4943"/>
                </a:moveTo>
                <a:lnTo>
                  <a:pt x="31161" y="0"/>
                </a:lnTo>
                <a:lnTo>
                  <a:pt x="19175" y="515"/>
                </a:lnTo>
                <a:lnTo>
                  <a:pt x="8384" y="6485"/>
                </a:lnTo>
                <a:lnTo>
                  <a:pt x="1452" y="17284"/>
                </a:lnTo>
                <a:lnTo>
                  <a:pt x="0" y="29147"/>
                </a:lnTo>
                <a:lnTo>
                  <a:pt x="3900" y="40348"/>
                </a:lnTo>
                <a:lnTo>
                  <a:pt x="67291" y="104587"/>
                </a:lnTo>
                <a:lnTo>
                  <a:pt x="77841" y="111082"/>
                </a:lnTo>
                <a:lnTo>
                  <a:pt x="89786" y="112114"/>
                </a:lnTo>
                <a:lnTo>
                  <a:pt x="101116" y="107682"/>
                </a:lnTo>
                <a:lnTo>
                  <a:pt x="109461" y="96332"/>
                </a:lnTo>
                <a:lnTo>
                  <a:pt x="112172" y="84669"/>
                </a:lnTo>
                <a:lnTo>
                  <a:pt x="109679" y="73827"/>
                </a:lnTo>
                <a:lnTo>
                  <a:pt x="73349" y="35588"/>
                </a:lnTo>
              </a:path>
            </a:pathLst>
          </a:custGeom>
          <a:ln w="9334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401530" y="1524846"/>
            <a:ext cx="137160" cy="137160"/>
          </a:xfrm>
          <a:custGeom>
            <a:avLst/>
            <a:gdLst/>
            <a:ahLst/>
            <a:cxnLst/>
            <a:rect l="l" t="t" r="r" b="b"/>
            <a:pathLst>
              <a:path w="137159" h="137160">
                <a:moveTo>
                  <a:pt x="22237" y="0"/>
                </a:moveTo>
                <a:lnTo>
                  <a:pt x="130619" y="108394"/>
                </a:lnTo>
                <a:lnTo>
                  <a:pt x="136740" y="114554"/>
                </a:lnTo>
                <a:lnTo>
                  <a:pt x="136740" y="124485"/>
                </a:lnTo>
                <a:lnTo>
                  <a:pt x="130619" y="130619"/>
                </a:lnTo>
                <a:lnTo>
                  <a:pt x="124485" y="136753"/>
                </a:lnTo>
                <a:lnTo>
                  <a:pt x="114554" y="136753"/>
                </a:lnTo>
                <a:lnTo>
                  <a:pt x="108394" y="130619"/>
                </a:lnTo>
                <a:lnTo>
                  <a:pt x="0" y="22237"/>
                </a:lnTo>
              </a:path>
            </a:pathLst>
          </a:custGeom>
          <a:ln w="9334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226276" y="1637323"/>
            <a:ext cx="194310" cy="48895"/>
          </a:xfrm>
          <a:custGeom>
            <a:avLst/>
            <a:gdLst/>
            <a:ahLst/>
            <a:cxnLst/>
            <a:rect l="l" t="t" r="r" b="b"/>
            <a:pathLst>
              <a:path w="194310" h="48894">
                <a:moveTo>
                  <a:pt x="193903" y="48679"/>
                </a:moveTo>
                <a:lnTo>
                  <a:pt x="0" y="48679"/>
                </a:lnTo>
                <a:lnTo>
                  <a:pt x="0" y="28346"/>
                </a:lnTo>
                <a:lnTo>
                  <a:pt x="3272" y="12854"/>
                </a:lnTo>
                <a:lnTo>
                  <a:pt x="11739" y="2574"/>
                </a:lnTo>
                <a:lnTo>
                  <a:pt x="173774" y="0"/>
                </a:lnTo>
                <a:lnTo>
                  <a:pt x="184775" y="4608"/>
                </a:lnTo>
                <a:lnTo>
                  <a:pt x="192075" y="16532"/>
                </a:lnTo>
                <a:lnTo>
                  <a:pt x="193903" y="48679"/>
                </a:lnTo>
                <a:close/>
              </a:path>
            </a:pathLst>
          </a:custGeom>
          <a:ln w="9334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254472" y="1661660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246" y="0"/>
                </a:lnTo>
              </a:path>
            </a:pathLst>
          </a:custGeom>
          <a:ln w="9334">
            <a:solidFill>
              <a:srgbClr val="37B8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272706" y="1337352"/>
            <a:ext cx="210820" cy="104775"/>
          </a:xfrm>
          <a:custGeom>
            <a:avLst/>
            <a:gdLst/>
            <a:ahLst/>
            <a:cxnLst/>
            <a:rect l="l" t="t" r="r" b="b"/>
            <a:pathLst>
              <a:path w="210820" h="104775">
                <a:moveTo>
                  <a:pt x="0" y="104669"/>
                </a:moveTo>
                <a:lnTo>
                  <a:pt x="8678" y="62793"/>
                </a:lnTo>
                <a:lnTo>
                  <a:pt x="32264" y="28897"/>
                </a:lnTo>
                <a:lnTo>
                  <a:pt x="67085" y="6612"/>
                </a:lnTo>
                <a:lnTo>
                  <a:pt x="94726" y="0"/>
                </a:lnTo>
                <a:lnTo>
                  <a:pt x="110964" y="793"/>
                </a:lnTo>
                <a:lnTo>
                  <a:pt x="153775" y="13262"/>
                </a:lnTo>
                <a:lnTo>
                  <a:pt x="186015" y="38411"/>
                </a:lnTo>
                <a:lnTo>
                  <a:pt x="205476" y="73089"/>
                </a:lnTo>
                <a:lnTo>
                  <a:pt x="208742" y="86221"/>
                </a:lnTo>
                <a:lnTo>
                  <a:pt x="210262" y="99944"/>
                </a:lnTo>
              </a:path>
            </a:pathLst>
          </a:custGeom>
          <a:ln w="9335">
            <a:solidFill>
              <a:srgbClr val="EC68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192192" y="1246562"/>
            <a:ext cx="371475" cy="294640"/>
          </a:xfrm>
          <a:custGeom>
            <a:avLst/>
            <a:gdLst/>
            <a:ahLst/>
            <a:cxnLst/>
            <a:rect l="l" t="t" r="r" b="b"/>
            <a:pathLst>
              <a:path w="371475" h="294640">
                <a:moveTo>
                  <a:pt x="355179" y="292740"/>
                </a:moveTo>
                <a:lnTo>
                  <a:pt x="371394" y="264785"/>
                </a:lnTo>
                <a:lnTo>
                  <a:pt x="363765" y="256883"/>
                </a:lnTo>
                <a:lnTo>
                  <a:pt x="355455" y="246759"/>
                </a:lnTo>
                <a:lnTo>
                  <a:pt x="341033" y="211044"/>
                </a:lnTo>
                <a:lnTo>
                  <a:pt x="339780" y="194938"/>
                </a:lnTo>
                <a:lnTo>
                  <a:pt x="340709" y="181867"/>
                </a:lnTo>
                <a:lnTo>
                  <a:pt x="354344" y="145798"/>
                </a:lnTo>
                <a:lnTo>
                  <a:pt x="371394" y="126131"/>
                </a:lnTo>
                <a:lnTo>
                  <a:pt x="338575" y="69327"/>
                </a:lnTo>
                <a:lnTo>
                  <a:pt x="327908" y="71952"/>
                </a:lnTo>
                <a:lnTo>
                  <a:pt x="315467" y="74044"/>
                </a:lnTo>
                <a:lnTo>
                  <a:pt x="302983" y="74281"/>
                </a:lnTo>
                <a:lnTo>
                  <a:pt x="290631" y="72720"/>
                </a:lnTo>
                <a:lnTo>
                  <a:pt x="278586" y="69419"/>
                </a:lnTo>
                <a:lnTo>
                  <a:pt x="267024" y="64436"/>
                </a:lnTo>
                <a:lnTo>
                  <a:pt x="262930" y="62217"/>
                </a:lnTo>
                <a:lnTo>
                  <a:pt x="262791" y="62078"/>
                </a:lnTo>
                <a:lnTo>
                  <a:pt x="262545" y="61940"/>
                </a:lnTo>
                <a:lnTo>
                  <a:pt x="233797" y="35954"/>
                </a:lnTo>
                <a:lnTo>
                  <a:pt x="218514" y="0"/>
                </a:lnTo>
                <a:lnTo>
                  <a:pt x="152879" y="0"/>
                </a:lnTo>
                <a:lnTo>
                  <a:pt x="130836" y="44372"/>
                </a:lnTo>
                <a:lnTo>
                  <a:pt x="108848" y="61940"/>
                </a:lnTo>
                <a:lnTo>
                  <a:pt x="108710" y="61940"/>
                </a:lnTo>
                <a:lnTo>
                  <a:pt x="108710" y="62078"/>
                </a:lnTo>
                <a:lnTo>
                  <a:pt x="108463" y="62217"/>
                </a:lnTo>
                <a:lnTo>
                  <a:pt x="108330" y="62217"/>
                </a:lnTo>
                <a:lnTo>
                  <a:pt x="96995" y="67777"/>
                </a:lnTo>
                <a:lnTo>
                  <a:pt x="85120" y="71713"/>
                </a:lnTo>
                <a:lnTo>
                  <a:pt x="72877" y="73939"/>
                </a:lnTo>
                <a:lnTo>
                  <a:pt x="60442" y="74372"/>
                </a:lnTo>
                <a:lnTo>
                  <a:pt x="47987" y="72927"/>
                </a:lnTo>
                <a:lnTo>
                  <a:pt x="32818" y="69327"/>
                </a:lnTo>
                <a:lnTo>
                  <a:pt x="0" y="126131"/>
                </a:lnTo>
                <a:lnTo>
                  <a:pt x="27368" y="167235"/>
                </a:lnTo>
                <a:lnTo>
                  <a:pt x="31616" y="195978"/>
                </a:lnTo>
                <a:lnTo>
                  <a:pt x="30749" y="209040"/>
                </a:lnTo>
                <a:lnTo>
                  <a:pt x="17196" y="245087"/>
                </a:lnTo>
                <a:lnTo>
                  <a:pt x="0" y="264785"/>
                </a:lnTo>
                <a:lnTo>
                  <a:pt x="17120" y="294571"/>
                </a:lnTo>
              </a:path>
            </a:pathLst>
          </a:custGeom>
          <a:ln w="9335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105822" y="4215883"/>
            <a:ext cx="643890" cy="716915"/>
          </a:xfrm>
          <a:custGeom>
            <a:avLst/>
            <a:gdLst/>
            <a:ahLst/>
            <a:cxnLst/>
            <a:rect l="l" t="t" r="r" b="b"/>
            <a:pathLst>
              <a:path w="643889" h="716914">
                <a:moveTo>
                  <a:pt x="93497" y="118302"/>
                </a:moveTo>
                <a:lnTo>
                  <a:pt x="60352" y="137733"/>
                </a:lnTo>
                <a:lnTo>
                  <a:pt x="26952" y="160995"/>
                </a:lnTo>
                <a:lnTo>
                  <a:pt x="5506" y="193797"/>
                </a:lnTo>
                <a:lnTo>
                  <a:pt x="151" y="246485"/>
                </a:lnTo>
                <a:lnTo>
                  <a:pt x="0" y="436373"/>
                </a:lnTo>
                <a:lnTo>
                  <a:pt x="29" y="456925"/>
                </a:lnTo>
                <a:lnTo>
                  <a:pt x="1871" y="503705"/>
                </a:lnTo>
                <a:lnTo>
                  <a:pt x="14973" y="542726"/>
                </a:lnTo>
                <a:lnTo>
                  <a:pt x="50536" y="572901"/>
                </a:lnTo>
                <a:lnTo>
                  <a:pt x="228257" y="676327"/>
                </a:lnTo>
                <a:lnTo>
                  <a:pt x="270031" y="699884"/>
                </a:lnTo>
                <a:lnTo>
                  <a:pt x="309223" y="715597"/>
                </a:lnTo>
                <a:lnTo>
                  <a:pt x="325849" y="716728"/>
                </a:lnTo>
                <a:lnTo>
                  <a:pt x="334219" y="715611"/>
                </a:lnTo>
                <a:lnTo>
                  <a:pt x="373388" y="699935"/>
                </a:lnTo>
                <a:lnTo>
                  <a:pt x="415128" y="676406"/>
                </a:lnTo>
                <a:lnTo>
                  <a:pt x="550024" y="598425"/>
                </a:lnTo>
                <a:lnTo>
                  <a:pt x="583168" y="578994"/>
                </a:lnTo>
                <a:lnTo>
                  <a:pt x="616569" y="555733"/>
                </a:lnTo>
                <a:lnTo>
                  <a:pt x="638015" y="522930"/>
                </a:lnTo>
                <a:lnTo>
                  <a:pt x="643369" y="470243"/>
                </a:lnTo>
                <a:lnTo>
                  <a:pt x="643521" y="280354"/>
                </a:lnTo>
                <a:lnTo>
                  <a:pt x="643492" y="259802"/>
                </a:lnTo>
                <a:lnTo>
                  <a:pt x="641649" y="213022"/>
                </a:lnTo>
                <a:lnTo>
                  <a:pt x="628547" y="174001"/>
                </a:lnTo>
                <a:lnTo>
                  <a:pt x="592985" y="143826"/>
                </a:lnTo>
                <a:lnTo>
                  <a:pt x="415264" y="40400"/>
                </a:lnTo>
                <a:lnTo>
                  <a:pt x="373484" y="16843"/>
                </a:lnTo>
                <a:lnTo>
                  <a:pt x="334289" y="1130"/>
                </a:lnTo>
                <a:lnTo>
                  <a:pt x="317662" y="0"/>
                </a:lnTo>
                <a:lnTo>
                  <a:pt x="309293" y="1116"/>
                </a:lnTo>
                <a:lnTo>
                  <a:pt x="270127" y="16793"/>
                </a:lnTo>
                <a:lnTo>
                  <a:pt x="228392" y="40322"/>
                </a:lnTo>
                <a:lnTo>
                  <a:pt x="93497" y="118302"/>
                </a:lnTo>
                <a:close/>
              </a:path>
            </a:pathLst>
          </a:custGeom>
          <a:ln w="12636">
            <a:solidFill>
              <a:srgbClr val="00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319000" y="4523330"/>
            <a:ext cx="161290" cy="134620"/>
          </a:xfrm>
          <a:custGeom>
            <a:avLst/>
            <a:gdLst/>
            <a:ahLst/>
            <a:cxnLst/>
            <a:rect l="l" t="t" r="r" b="b"/>
            <a:pathLst>
              <a:path w="161289" h="134620">
                <a:moveTo>
                  <a:pt x="0" y="134531"/>
                </a:moveTo>
                <a:lnTo>
                  <a:pt x="0" y="27546"/>
                </a:lnTo>
                <a:lnTo>
                  <a:pt x="3600" y="13909"/>
                </a:lnTo>
                <a:lnTo>
                  <a:pt x="13098" y="4078"/>
                </a:lnTo>
                <a:lnTo>
                  <a:pt x="26543" y="17"/>
                </a:lnTo>
                <a:lnTo>
                  <a:pt x="133680" y="0"/>
                </a:lnTo>
                <a:lnTo>
                  <a:pt x="147313" y="3607"/>
                </a:lnTo>
                <a:lnTo>
                  <a:pt x="157133" y="13119"/>
                </a:lnTo>
                <a:lnTo>
                  <a:pt x="161184" y="26567"/>
                </a:lnTo>
                <a:lnTo>
                  <a:pt x="161201" y="124193"/>
                </a:lnTo>
              </a:path>
            </a:pathLst>
          </a:custGeom>
          <a:ln w="9474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357552" y="4412371"/>
            <a:ext cx="84455" cy="83820"/>
          </a:xfrm>
          <a:custGeom>
            <a:avLst/>
            <a:gdLst/>
            <a:ahLst/>
            <a:cxnLst/>
            <a:rect l="l" t="t" r="r" b="b"/>
            <a:pathLst>
              <a:path w="84455" h="83820">
                <a:moveTo>
                  <a:pt x="84397" y="42341"/>
                </a:moveTo>
                <a:lnTo>
                  <a:pt x="81980" y="56487"/>
                </a:lnTo>
                <a:lnTo>
                  <a:pt x="75282" y="68605"/>
                </a:lnTo>
                <a:lnTo>
                  <a:pt x="65131" y="77866"/>
                </a:lnTo>
                <a:lnTo>
                  <a:pt x="52353" y="83436"/>
                </a:lnTo>
                <a:lnTo>
                  <a:pt x="35138" y="82146"/>
                </a:lnTo>
                <a:lnTo>
                  <a:pt x="21131" y="77275"/>
                </a:lnTo>
                <a:lnTo>
                  <a:pt x="10495" y="69432"/>
                </a:lnTo>
                <a:lnTo>
                  <a:pt x="3397" y="59223"/>
                </a:lnTo>
                <a:lnTo>
                  <a:pt x="0" y="47257"/>
                </a:lnTo>
                <a:lnTo>
                  <a:pt x="2011" y="31509"/>
                </a:lnTo>
                <a:lnTo>
                  <a:pt x="7915" y="18450"/>
                </a:lnTo>
                <a:lnTo>
                  <a:pt x="17003" y="8540"/>
                </a:lnTo>
                <a:lnTo>
                  <a:pt x="28567" y="2237"/>
                </a:lnTo>
                <a:lnTo>
                  <a:pt x="41897" y="0"/>
                </a:lnTo>
                <a:lnTo>
                  <a:pt x="56104" y="2411"/>
                </a:lnTo>
                <a:lnTo>
                  <a:pt x="68253" y="9092"/>
                </a:lnTo>
                <a:lnTo>
                  <a:pt x="77527" y="19217"/>
                </a:lnTo>
                <a:lnTo>
                  <a:pt x="83115" y="31957"/>
                </a:lnTo>
                <a:lnTo>
                  <a:pt x="84397" y="42341"/>
                </a:lnTo>
                <a:close/>
              </a:path>
            </a:pathLst>
          </a:custGeom>
          <a:ln w="9474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353379" y="4583376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485"/>
                </a:lnTo>
              </a:path>
            </a:pathLst>
          </a:custGeom>
          <a:ln w="9474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444603" y="4583376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485"/>
                </a:lnTo>
              </a:path>
            </a:pathLst>
          </a:custGeom>
          <a:ln w="9474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470486" y="4611855"/>
            <a:ext cx="117475" cy="116839"/>
          </a:xfrm>
          <a:custGeom>
            <a:avLst/>
            <a:gdLst/>
            <a:ahLst/>
            <a:cxnLst/>
            <a:rect l="l" t="t" r="r" b="b"/>
            <a:pathLst>
              <a:path w="117475" h="116839">
                <a:moveTo>
                  <a:pt x="0" y="116364"/>
                </a:moveTo>
                <a:lnTo>
                  <a:pt x="35593" y="99269"/>
                </a:lnTo>
                <a:lnTo>
                  <a:pt x="66749" y="75628"/>
                </a:lnTo>
                <a:lnTo>
                  <a:pt x="92583" y="46329"/>
                </a:lnTo>
                <a:lnTo>
                  <a:pt x="112209" y="12262"/>
                </a:lnTo>
                <a:lnTo>
                  <a:pt x="117219" y="0"/>
                </a:lnTo>
              </a:path>
            </a:pathLst>
          </a:custGeom>
          <a:ln w="9474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526163" y="4666218"/>
            <a:ext cx="100330" cy="100330"/>
          </a:xfrm>
          <a:custGeom>
            <a:avLst/>
            <a:gdLst/>
            <a:ahLst/>
            <a:cxnLst/>
            <a:rect l="l" t="t" r="r" b="b"/>
            <a:pathLst>
              <a:path w="100330" h="100329">
                <a:moveTo>
                  <a:pt x="31965" y="0"/>
                </a:moveTo>
                <a:lnTo>
                  <a:pt x="94284" y="62331"/>
                </a:lnTo>
                <a:lnTo>
                  <a:pt x="100299" y="73066"/>
                </a:lnTo>
                <a:lnTo>
                  <a:pt x="99900" y="85010"/>
                </a:lnTo>
                <a:lnTo>
                  <a:pt x="88140" y="96019"/>
                </a:lnTo>
                <a:lnTo>
                  <a:pt x="77105" y="99983"/>
                </a:lnTo>
                <a:lnTo>
                  <a:pt x="67461" y="98057"/>
                </a:lnTo>
                <a:lnTo>
                  <a:pt x="0" y="31940"/>
                </a:lnTo>
              </a:path>
            </a:pathLst>
          </a:custGeom>
          <a:ln w="9474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228793" y="436886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29">
                <a:moveTo>
                  <a:pt x="341616" y="170802"/>
                </a:moveTo>
                <a:lnTo>
                  <a:pt x="336138" y="127726"/>
                </a:lnTo>
                <a:lnTo>
                  <a:pt x="320624" y="88698"/>
                </a:lnTo>
                <a:lnTo>
                  <a:pt x="296455" y="55097"/>
                </a:lnTo>
                <a:lnTo>
                  <a:pt x="265011" y="28302"/>
                </a:lnTo>
                <a:lnTo>
                  <a:pt x="227673" y="9693"/>
                </a:lnTo>
                <a:lnTo>
                  <a:pt x="185822" y="650"/>
                </a:lnTo>
                <a:lnTo>
                  <a:pt x="171108" y="0"/>
                </a:lnTo>
                <a:lnTo>
                  <a:pt x="156355" y="624"/>
                </a:lnTo>
                <a:lnTo>
                  <a:pt x="114407" y="9584"/>
                </a:lnTo>
                <a:lnTo>
                  <a:pt x="76987" y="28103"/>
                </a:lnTo>
                <a:lnTo>
                  <a:pt x="45466" y="54806"/>
                </a:lnTo>
                <a:lnTo>
                  <a:pt x="21214" y="88316"/>
                </a:lnTo>
                <a:lnTo>
                  <a:pt x="5601" y="127257"/>
                </a:lnTo>
                <a:lnTo>
                  <a:pt x="0" y="170254"/>
                </a:lnTo>
                <a:lnTo>
                  <a:pt x="623" y="185031"/>
                </a:lnTo>
                <a:lnTo>
                  <a:pt x="9572" y="227037"/>
                </a:lnTo>
                <a:lnTo>
                  <a:pt x="28070" y="264494"/>
                </a:lnTo>
                <a:lnTo>
                  <a:pt x="54742" y="296041"/>
                </a:lnTo>
                <a:lnTo>
                  <a:pt x="88213" y="320316"/>
                </a:lnTo>
                <a:lnTo>
                  <a:pt x="127109" y="335957"/>
                </a:lnTo>
                <a:lnTo>
                  <a:pt x="170056" y="341602"/>
                </a:lnTo>
                <a:lnTo>
                  <a:pt x="184858" y="340979"/>
                </a:lnTo>
                <a:lnTo>
                  <a:pt x="226919" y="332041"/>
                </a:lnTo>
                <a:lnTo>
                  <a:pt x="264412" y="313564"/>
                </a:lnTo>
                <a:lnTo>
                  <a:pt x="295981" y="286921"/>
                </a:lnTo>
                <a:lnTo>
                  <a:pt x="320273" y="253485"/>
                </a:lnTo>
                <a:lnTo>
                  <a:pt x="335935" y="214628"/>
                </a:lnTo>
                <a:lnTo>
                  <a:pt x="341614" y="171722"/>
                </a:lnTo>
                <a:lnTo>
                  <a:pt x="341616" y="170802"/>
                </a:lnTo>
                <a:close/>
              </a:path>
            </a:pathLst>
          </a:custGeom>
          <a:ln w="9474">
            <a:solidFill>
              <a:srgbClr val="31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337942" y="4542270"/>
            <a:ext cx="123825" cy="29845"/>
          </a:xfrm>
          <a:custGeom>
            <a:avLst/>
            <a:gdLst/>
            <a:ahLst/>
            <a:cxnLst/>
            <a:rect l="l" t="t" r="r" b="b"/>
            <a:pathLst>
              <a:path w="123825" h="29845">
                <a:moveTo>
                  <a:pt x="119468" y="0"/>
                </a:moveTo>
                <a:lnTo>
                  <a:pt x="3848" y="0"/>
                </a:lnTo>
                <a:lnTo>
                  <a:pt x="0" y="3848"/>
                </a:lnTo>
                <a:lnTo>
                  <a:pt x="0" y="29514"/>
                </a:lnTo>
                <a:lnTo>
                  <a:pt x="11281" y="23277"/>
                </a:lnTo>
                <a:lnTo>
                  <a:pt x="23588" y="19627"/>
                </a:lnTo>
                <a:lnTo>
                  <a:pt x="89014" y="18656"/>
                </a:lnTo>
                <a:lnTo>
                  <a:pt x="117282" y="18656"/>
                </a:lnTo>
                <a:lnTo>
                  <a:pt x="123316" y="8597"/>
                </a:lnTo>
                <a:lnTo>
                  <a:pt x="123316" y="3848"/>
                </a:lnTo>
                <a:lnTo>
                  <a:pt x="119468" y="0"/>
                </a:lnTo>
                <a:close/>
              </a:path>
              <a:path w="123825" h="29845">
                <a:moveTo>
                  <a:pt x="117282" y="18656"/>
                </a:moveTo>
                <a:lnTo>
                  <a:pt x="89014" y="18656"/>
                </a:lnTo>
                <a:lnTo>
                  <a:pt x="101827" y="20049"/>
                </a:lnTo>
                <a:lnTo>
                  <a:pt x="113993" y="24140"/>
                </a:lnTo>
                <a:lnTo>
                  <a:pt x="117282" y="18656"/>
                </a:lnTo>
                <a:close/>
              </a:path>
            </a:pathLst>
          </a:custGeom>
          <a:solidFill>
            <a:srgbClr val="3BB7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105822" y="2773971"/>
            <a:ext cx="643890" cy="716915"/>
          </a:xfrm>
          <a:custGeom>
            <a:avLst/>
            <a:gdLst/>
            <a:ahLst/>
            <a:cxnLst/>
            <a:rect l="l" t="t" r="r" b="b"/>
            <a:pathLst>
              <a:path w="643889" h="716914">
                <a:moveTo>
                  <a:pt x="93497" y="118302"/>
                </a:moveTo>
                <a:lnTo>
                  <a:pt x="60352" y="137733"/>
                </a:lnTo>
                <a:lnTo>
                  <a:pt x="26952" y="160995"/>
                </a:lnTo>
                <a:lnTo>
                  <a:pt x="5506" y="193797"/>
                </a:lnTo>
                <a:lnTo>
                  <a:pt x="151" y="246485"/>
                </a:lnTo>
                <a:lnTo>
                  <a:pt x="0" y="436373"/>
                </a:lnTo>
                <a:lnTo>
                  <a:pt x="29" y="456925"/>
                </a:lnTo>
                <a:lnTo>
                  <a:pt x="1871" y="503705"/>
                </a:lnTo>
                <a:lnTo>
                  <a:pt x="14973" y="542726"/>
                </a:lnTo>
                <a:lnTo>
                  <a:pt x="50536" y="572901"/>
                </a:lnTo>
                <a:lnTo>
                  <a:pt x="228257" y="676327"/>
                </a:lnTo>
                <a:lnTo>
                  <a:pt x="270031" y="699884"/>
                </a:lnTo>
                <a:lnTo>
                  <a:pt x="309223" y="715597"/>
                </a:lnTo>
                <a:lnTo>
                  <a:pt x="325849" y="716728"/>
                </a:lnTo>
                <a:lnTo>
                  <a:pt x="334219" y="715611"/>
                </a:lnTo>
                <a:lnTo>
                  <a:pt x="373388" y="699935"/>
                </a:lnTo>
                <a:lnTo>
                  <a:pt x="415128" y="676406"/>
                </a:lnTo>
                <a:lnTo>
                  <a:pt x="550024" y="598425"/>
                </a:lnTo>
                <a:lnTo>
                  <a:pt x="583168" y="578994"/>
                </a:lnTo>
                <a:lnTo>
                  <a:pt x="616569" y="555733"/>
                </a:lnTo>
                <a:lnTo>
                  <a:pt x="638015" y="522930"/>
                </a:lnTo>
                <a:lnTo>
                  <a:pt x="643369" y="470243"/>
                </a:lnTo>
                <a:lnTo>
                  <a:pt x="643521" y="280354"/>
                </a:lnTo>
                <a:lnTo>
                  <a:pt x="643492" y="259802"/>
                </a:lnTo>
                <a:lnTo>
                  <a:pt x="641649" y="213022"/>
                </a:lnTo>
                <a:lnTo>
                  <a:pt x="628547" y="174001"/>
                </a:lnTo>
                <a:lnTo>
                  <a:pt x="592985" y="143826"/>
                </a:lnTo>
                <a:lnTo>
                  <a:pt x="415264" y="40400"/>
                </a:lnTo>
                <a:lnTo>
                  <a:pt x="373484" y="16843"/>
                </a:lnTo>
                <a:lnTo>
                  <a:pt x="334289" y="1130"/>
                </a:lnTo>
                <a:lnTo>
                  <a:pt x="317662" y="0"/>
                </a:lnTo>
                <a:lnTo>
                  <a:pt x="309293" y="1116"/>
                </a:lnTo>
                <a:lnTo>
                  <a:pt x="270127" y="16793"/>
                </a:lnTo>
                <a:lnTo>
                  <a:pt x="228392" y="40322"/>
                </a:lnTo>
                <a:lnTo>
                  <a:pt x="93497" y="118302"/>
                </a:lnTo>
                <a:close/>
              </a:path>
            </a:pathLst>
          </a:custGeom>
          <a:ln w="12636">
            <a:solidFill>
              <a:srgbClr val="00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229058" y="2925961"/>
            <a:ext cx="393065" cy="321310"/>
          </a:xfrm>
          <a:custGeom>
            <a:avLst/>
            <a:gdLst/>
            <a:ahLst/>
            <a:cxnLst/>
            <a:rect l="l" t="t" r="r" b="b"/>
            <a:pathLst>
              <a:path w="393064" h="321310">
                <a:moveTo>
                  <a:pt x="322605" y="321094"/>
                </a:moveTo>
                <a:lnTo>
                  <a:pt x="364045" y="321094"/>
                </a:lnTo>
                <a:lnTo>
                  <a:pt x="377749" y="317622"/>
                </a:lnTo>
                <a:lnTo>
                  <a:pt x="387867" y="308412"/>
                </a:lnTo>
                <a:lnTo>
                  <a:pt x="392603" y="295272"/>
                </a:lnTo>
                <a:lnTo>
                  <a:pt x="392747" y="21107"/>
                </a:lnTo>
                <a:lnTo>
                  <a:pt x="388176" y="7981"/>
                </a:lnTo>
                <a:lnTo>
                  <a:pt x="376686" y="604"/>
                </a:lnTo>
                <a:lnTo>
                  <a:pt x="21120" y="0"/>
                </a:lnTo>
                <a:lnTo>
                  <a:pt x="7995" y="4570"/>
                </a:lnTo>
                <a:lnTo>
                  <a:pt x="608" y="16055"/>
                </a:lnTo>
                <a:lnTo>
                  <a:pt x="0" y="292379"/>
                </a:lnTo>
                <a:lnTo>
                  <a:pt x="3475" y="306072"/>
                </a:lnTo>
                <a:lnTo>
                  <a:pt x="12688" y="316196"/>
                </a:lnTo>
                <a:lnTo>
                  <a:pt x="25819" y="320947"/>
                </a:lnTo>
                <a:lnTo>
                  <a:pt x="52324" y="321094"/>
                </a:lnTo>
              </a:path>
            </a:pathLst>
          </a:custGeom>
          <a:ln w="9372">
            <a:solidFill>
              <a:srgbClr val="334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274473" y="2964696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7404" y="3683"/>
                </a:moveTo>
                <a:lnTo>
                  <a:pt x="7404" y="1651"/>
                </a:lnTo>
                <a:lnTo>
                  <a:pt x="5727" y="0"/>
                </a:lnTo>
                <a:lnTo>
                  <a:pt x="3695" y="0"/>
                </a:lnTo>
                <a:lnTo>
                  <a:pt x="1663" y="0"/>
                </a:lnTo>
                <a:lnTo>
                  <a:pt x="0" y="1651"/>
                </a:lnTo>
                <a:lnTo>
                  <a:pt x="0" y="3683"/>
                </a:lnTo>
                <a:lnTo>
                  <a:pt x="0" y="5727"/>
                </a:lnTo>
                <a:lnTo>
                  <a:pt x="1663" y="7378"/>
                </a:lnTo>
                <a:lnTo>
                  <a:pt x="3695" y="7378"/>
                </a:lnTo>
                <a:lnTo>
                  <a:pt x="5727" y="7378"/>
                </a:lnTo>
                <a:lnTo>
                  <a:pt x="7404" y="5727"/>
                </a:lnTo>
                <a:lnTo>
                  <a:pt x="7404" y="3683"/>
                </a:lnTo>
                <a:close/>
              </a:path>
            </a:pathLst>
          </a:custGeom>
          <a:ln w="9372">
            <a:solidFill>
              <a:srgbClr val="334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316586" y="2964696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7391" y="3683"/>
                </a:moveTo>
                <a:lnTo>
                  <a:pt x="7391" y="1651"/>
                </a:lnTo>
                <a:lnTo>
                  <a:pt x="5765" y="0"/>
                </a:lnTo>
                <a:lnTo>
                  <a:pt x="3695" y="0"/>
                </a:lnTo>
                <a:lnTo>
                  <a:pt x="1663" y="0"/>
                </a:lnTo>
                <a:lnTo>
                  <a:pt x="0" y="1651"/>
                </a:lnTo>
                <a:lnTo>
                  <a:pt x="0" y="3683"/>
                </a:lnTo>
                <a:lnTo>
                  <a:pt x="0" y="5727"/>
                </a:lnTo>
                <a:lnTo>
                  <a:pt x="1663" y="7378"/>
                </a:lnTo>
                <a:lnTo>
                  <a:pt x="3695" y="7378"/>
                </a:lnTo>
                <a:lnTo>
                  <a:pt x="5765" y="7378"/>
                </a:lnTo>
                <a:lnTo>
                  <a:pt x="7391" y="5727"/>
                </a:lnTo>
                <a:lnTo>
                  <a:pt x="7391" y="3683"/>
                </a:lnTo>
                <a:close/>
              </a:path>
            </a:pathLst>
          </a:custGeom>
          <a:ln w="9372">
            <a:solidFill>
              <a:srgbClr val="334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358725" y="2964696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7404" y="3683"/>
                </a:moveTo>
                <a:lnTo>
                  <a:pt x="7404" y="1651"/>
                </a:lnTo>
                <a:lnTo>
                  <a:pt x="5740" y="0"/>
                </a:lnTo>
                <a:lnTo>
                  <a:pt x="3670" y="0"/>
                </a:lnTo>
                <a:lnTo>
                  <a:pt x="1663" y="0"/>
                </a:lnTo>
                <a:lnTo>
                  <a:pt x="0" y="1651"/>
                </a:lnTo>
                <a:lnTo>
                  <a:pt x="0" y="3683"/>
                </a:lnTo>
                <a:lnTo>
                  <a:pt x="0" y="5727"/>
                </a:lnTo>
                <a:lnTo>
                  <a:pt x="1663" y="7378"/>
                </a:lnTo>
                <a:lnTo>
                  <a:pt x="3670" y="7378"/>
                </a:lnTo>
                <a:lnTo>
                  <a:pt x="5740" y="7378"/>
                </a:lnTo>
                <a:lnTo>
                  <a:pt x="7404" y="5727"/>
                </a:lnTo>
                <a:lnTo>
                  <a:pt x="7404" y="3683"/>
                </a:lnTo>
                <a:close/>
              </a:path>
            </a:pathLst>
          </a:custGeom>
          <a:ln w="9372">
            <a:solidFill>
              <a:srgbClr val="334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229058" y="3010010"/>
            <a:ext cx="393065" cy="0"/>
          </a:xfrm>
          <a:custGeom>
            <a:avLst/>
            <a:gdLst/>
            <a:ahLst/>
            <a:cxnLst/>
            <a:rect l="l" t="t" r="r" b="b"/>
            <a:pathLst>
              <a:path w="393064">
                <a:moveTo>
                  <a:pt x="0" y="0"/>
                </a:moveTo>
                <a:lnTo>
                  <a:pt x="392747" y="0"/>
                </a:lnTo>
              </a:path>
            </a:pathLst>
          </a:custGeom>
          <a:ln w="9372">
            <a:solidFill>
              <a:srgbClr val="334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299939" y="3131342"/>
            <a:ext cx="230504" cy="231140"/>
          </a:xfrm>
          <a:custGeom>
            <a:avLst/>
            <a:gdLst/>
            <a:ahLst/>
            <a:cxnLst/>
            <a:rect l="l" t="t" r="r" b="b"/>
            <a:pathLst>
              <a:path w="230505" h="231139">
                <a:moveTo>
                  <a:pt x="114807" y="0"/>
                </a:moveTo>
                <a:lnTo>
                  <a:pt x="72648" y="7938"/>
                </a:lnTo>
                <a:lnTo>
                  <a:pt x="37451" y="29740"/>
                </a:lnTo>
                <a:lnTo>
                  <a:pt x="12229" y="62388"/>
                </a:lnTo>
                <a:lnTo>
                  <a:pt x="0" y="102864"/>
                </a:lnTo>
                <a:lnTo>
                  <a:pt x="679" y="119295"/>
                </a:lnTo>
                <a:lnTo>
                  <a:pt x="11926" y="163143"/>
                </a:lnTo>
                <a:lnTo>
                  <a:pt x="34974" y="197484"/>
                </a:lnTo>
                <a:lnTo>
                  <a:pt x="67242" y="220588"/>
                </a:lnTo>
                <a:lnTo>
                  <a:pt x="106146" y="230730"/>
                </a:lnTo>
                <a:lnTo>
                  <a:pt x="122044" y="229945"/>
                </a:lnTo>
                <a:lnTo>
                  <a:pt x="164783" y="218121"/>
                </a:lnTo>
                <a:lnTo>
                  <a:pt x="198460" y="194192"/>
                </a:lnTo>
                <a:lnTo>
                  <a:pt x="220975" y="160865"/>
                </a:lnTo>
                <a:lnTo>
                  <a:pt x="230231" y="120846"/>
                </a:lnTo>
                <a:lnTo>
                  <a:pt x="114807" y="115531"/>
                </a:lnTo>
                <a:lnTo>
                  <a:pt x="114807" y="0"/>
                </a:lnTo>
                <a:close/>
              </a:path>
            </a:pathLst>
          </a:custGeom>
          <a:ln w="9372">
            <a:solidFill>
              <a:srgbClr val="334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436147" y="3109980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69" h="115569">
                <a:moveTo>
                  <a:pt x="0" y="0"/>
                </a:moveTo>
                <a:lnTo>
                  <a:pt x="0" y="115519"/>
                </a:lnTo>
                <a:lnTo>
                  <a:pt x="115519" y="115519"/>
                </a:lnTo>
                <a:lnTo>
                  <a:pt x="107580" y="73359"/>
                </a:lnTo>
                <a:lnTo>
                  <a:pt x="85778" y="38154"/>
                </a:lnTo>
                <a:lnTo>
                  <a:pt x="53135" y="12924"/>
                </a:lnTo>
                <a:lnTo>
                  <a:pt x="12671" y="687"/>
                </a:lnTo>
                <a:lnTo>
                  <a:pt x="0" y="0"/>
                </a:lnTo>
                <a:close/>
              </a:path>
            </a:pathLst>
          </a:custGeom>
          <a:ln w="9372">
            <a:solidFill>
              <a:srgbClr val="334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454888" y="3130542"/>
            <a:ext cx="74930" cy="76835"/>
          </a:xfrm>
          <a:custGeom>
            <a:avLst/>
            <a:gdLst/>
            <a:ahLst/>
            <a:cxnLst/>
            <a:rect l="l" t="t" r="r" b="b"/>
            <a:pathLst>
              <a:path w="74930" h="76835">
                <a:moveTo>
                  <a:pt x="0" y="0"/>
                </a:moveTo>
                <a:lnTo>
                  <a:pt x="0" y="76225"/>
                </a:lnTo>
                <a:lnTo>
                  <a:pt x="74688" y="69698"/>
                </a:lnTo>
                <a:lnTo>
                  <a:pt x="56396" y="34034"/>
                </a:lnTo>
                <a:lnTo>
                  <a:pt x="25580" y="8938"/>
                </a:lnTo>
                <a:lnTo>
                  <a:pt x="0" y="0"/>
                </a:lnTo>
                <a:close/>
              </a:path>
            </a:pathLst>
          </a:custGeom>
          <a:solidFill>
            <a:srgbClr val="34B8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371183" y="3205098"/>
            <a:ext cx="85725" cy="83820"/>
          </a:xfrm>
          <a:custGeom>
            <a:avLst/>
            <a:gdLst/>
            <a:ahLst/>
            <a:cxnLst/>
            <a:rect l="l" t="t" r="r" b="b"/>
            <a:pathLst>
              <a:path w="85725" h="83820">
                <a:moveTo>
                  <a:pt x="31078" y="0"/>
                </a:moveTo>
                <a:lnTo>
                  <a:pt x="18915" y="5825"/>
                </a:lnTo>
                <a:lnTo>
                  <a:pt x="9199" y="14964"/>
                </a:lnTo>
                <a:lnTo>
                  <a:pt x="2654" y="26701"/>
                </a:lnTo>
                <a:lnTo>
                  <a:pt x="0" y="40323"/>
                </a:lnTo>
                <a:lnTo>
                  <a:pt x="2264" y="54987"/>
                </a:lnTo>
                <a:lnTo>
                  <a:pt x="8590" y="67497"/>
                </a:lnTo>
                <a:lnTo>
                  <a:pt x="18231" y="77180"/>
                </a:lnTo>
                <a:lnTo>
                  <a:pt x="30443" y="83363"/>
                </a:lnTo>
                <a:lnTo>
                  <a:pt x="48110" y="82859"/>
                </a:lnTo>
                <a:lnTo>
                  <a:pt x="62186" y="79269"/>
                </a:lnTo>
                <a:lnTo>
                  <a:pt x="72902" y="73073"/>
                </a:lnTo>
                <a:lnTo>
                  <a:pt x="80488" y="64751"/>
                </a:lnTo>
                <a:lnTo>
                  <a:pt x="85175" y="54783"/>
                </a:lnTo>
              </a:path>
            </a:pathLst>
          </a:custGeom>
          <a:ln w="9372">
            <a:solidFill>
              <a:srgbClr val="334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 txBox="1"/>
          <p:nvPr/>
        </p:nvSpPr>
        <p:spPr>
          <a:xfrm>
            <a:off x="6000334" y="3571418"/>
            <a:ext cx="75565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9055">
              <a:lnSpc>
                <a:spcPct val="100000"/>
              </a:lnSpc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Аналитика и</a:t>
            </a:r>
            <a:r>
              <a:rPr sz="1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тч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тно</a:t>
            </a:r>
            <a:r>
              <a:rPr sz="1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</a:p>
        </p:txBody>
      </p:sp>
      <p:sp>
        <p:nvSpPr>
          <p:cNvPr id="177" name="object 177"/>
          <p:cNvSpPr/>
          <p:nvPr/>
        </p:nvSpPr>
        <p:spPr>
          <a:xfrm>
            <a:off x="6056297" y="2773971"/>
            <a:ext cx="643890" cy="716915"/>
          </a:xfrm>
          <a:custGeom>
            <a:avLst/>
            <a:gdLst/>
            <a:ahLst/>
            <a:cxnLst/>
            <a:rect l="l" t="t" r="r" b="b"/>
            <a:pathLst>
              <a:path w="643890" h="716914">
                <a:moveTo>
                  <a:pt x="93497" y="118302"/>
                </a:moveTo>
                <a:lnTo>
                  <a:pt x="60352" y="137733"/>
                </a:lnTo>
                <a:lnTo>
                  <a:pt x="26952" y="160995"/>
                </a:lnTo>
                <a:lnTo>
                  <a:pt x="5506" y="193797"/>
                </a:lnTo>
                <a:lnTo>
                  <a:pt x="151" y="246485"/>
                </a:lnTo>
                <a:lnTo>
                  <a:pt x="0" y="436373"/>
                </a:lnTo>
                <a:lnTo>
                  <a:pt x="29" y="456925"/>
                </a:lnTo>
                <a:lnTo>
                  <a:pt x="1871" y="503705"/>
                </a:lnTo>
                <a:lnTo>
                  <a:pt x="14973" y="542726"/>
                </a:lnTo>
                <a:lnTo>
                  <a:pt x="50536" y="572901"/>
                </a:lnTo>
                <a:lnTo>
                  <a:pt x="228257" y="676327"/>
                </a:lnTo>
                <a:lnTo>
                  <a:pt x="270031" y="699884"/>
                </a:lnTo>
                <a:lnTo>
                  <a:pt x="309223" y="715597"/>
                </a:lnTo>
                <a:lnTo>
                  <a:pt x="325849" y="716728"/>
                </a:lnTo>
                <a:lnTo>
                  <a:pt x="334219" y="715611"/>
                </a:lnTo>
                <a:lnTo>
                  <a:pt x="373388" y="699935"/>
                </a:lnTo>
                <a:lnTo>
                  <a:pt x="415128" y="676406"/>
                </a:lnTo>
                <a:lnTo>
                  <a:pt x="550024" y="598425"/>
                </a:lnTo>
                <a:lnTo>
                  <a:pt x="583168" y="578994"/>
                </a:lnTo>
                <a:lnTo>
                  <a:pt x="616569" y="555733"/>
                </a:lnTo>
                <a:lnTo>
                  <a:pt x="638015" y="522930"/>
                </a:lnTo>
                <a:lnTo>
                  <a:pt x="643369" y="470243"/>
                </a:lnTo>
                <a:lnTo>
                  <a:pt x="643521" y="280354"/>
                </a:lnTo>
                <a:lnTo>
                  <a:pt x="643492" y="259802"/>
                </a:lnTo>
                <a:lnTo>
                  <a:pt x="641649" y="213022"/>
                </a:lnTo>
                <a:lnTo>
                  <a:pt x="628547" y="174001"/>
                </a:lnTo>
                <a:lnTo>
                  <a:pt x="592985" y="143826"/>
                </a:lnTo>
                <a:lnTo>
                  <a:pt x="415264" y="40400"/>
                </a:lnTo>
                <a:lnTo>
                  <a:pt x="373484" y="16843"/>
                </a:lnTo>
                <a:lnTo>
                  <a:pt x="334289" y="1130"/>
                </a:lnTo>
                <a:lnTo>
                  <a:pt x="317662" y="0"/>
                </a:lnTo>
                <a:lnTo>
                  <a:pt x="309293" y="1116"/>
                </a:lnTo>
                <a:lnTo>
                  <a:pt x="270127" y="16793"/>
                </a:lnTo>
                <a:lnTo>
                  <a:pt x="228392" y="40322"/>
                </a:lnTo>
                <a:lnTo>
                  <a:pt x="93497" y="118302"/>
                </a:lnTo>
                <a:close/>
              </a:path>
            </a:pathLst>
          </a:custGeom>
          <a:ln w="12636">
            <a:solidFill>
              <a:srgbClr val="00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296266" y="3089008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7627"/>
                </a:lnTo>
              </a:path>
            </a:pathLst>
          </a:custGeom>
          <a:ln w="27152">
            <a:solidFill>
              <a:srgbClr val="EC68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366725" y="3143059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3576"/>
                </a:lnTo>
              </a:path>
            </a:pathLst>
          </a:custGeom>
          <a:ln w="27152">
            <a:solidFill>
              <a:srgbClr val="37B8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437102" y="3089008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7627"/>
                </a:lnTo>
              </a:path>
            </a:pathLst>
          </a:custGeom>
          <a:ln w="27139">
            <a:solidFill>
              <a:srgbClr val="EC68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507480" y="3133978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656"/>
                </a:lnTo>
              </a:path>
            </a:pathLst>
          </a:custGeom>
          <a:ln w="27152">
            <a:solidFill>
              <a:srgbClr val="37B8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296327" y="3046216"/>
            <a:ext cx="211454" cy="54610"/>
          </a:xfrm>
          <a:custGeom>
            <a:avLst/>
            <a:gdLst/>
            <a:ahLst/>
            <a:cxnLst/>
            <a:rect l="l" t="t" r="r" b="b"/>
            <a:pathLst>
              <a:path w="211454" h="54610">
                <a:moveTo>
                  <a:pt x="0" y="0"/>
                </a:moveTo>
                <a:lnTo>
                  <a:pt x="70383" y="54051"/>
                </a:lnTo>
                <a:lnTo>
                  <a:pt x="140754" y="0"/>
                </a:lnTo>
                <a:lnTo>
                  <a:pt x="211137" y="44958"/>
                </a:lnTo>
              </a:path>
            </a:pathLst>
          </a:custGeom>
          <a:ln w="9144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218882" y="2926684"/>
            <a:ext cx="370205" cy="369570"/>
          </a:xfrm>
          <a:custGeom>
            <a:avLst/>
            <a:gdLst/>
            <a:ahLst/>
            <a:cxnLst/>
            <a:rect l="l" t="t" r="r" b="b"/>
            <a:pathLst>
              <a:path w="370204" h="369570">
                <a:moveTo>
                  <a:pt x="369595" y="369531"/>
                </a:moveTo>
                <a:lnTo>
                  <a:pt x="0" y="369531"/>
                </a:lnTo>
                <a:lnTo>
                  <a:pt x="0" y="0"/>
                </a:lnTo>
              </a:path>
            </a:pathLst>
          </a:custGeom>
          <a:ln w="9144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192199" y="2926684"/>
            <a:ext cx="53975" cy="27305"/>
          </a:xfrm>
          <a:custGeom>
            <a:avLst/>
            <a:gdLst/>
            <a:ahLst/>
            <a:cxnLst/>
            <a:rect l="l" t="t" r="r" b="b"/>
            <a:pathLst>
              <a:path w="53975" h="27305">
                <a:moveTo>
                  <a:pt x="0" y="26695"/>
                </a:moveTo>
                <a:lnTo>
                  <a:pt x="26682" y="0"/>
                </a:lnTo>
                <a:lnTo>
                  <a:pt x="53428" y="26695"/>
                </a:lnTo>
              </a:path>
            </a:pathLst>
          </a:custGeom>
          <a:ln w="9144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561808" y="3269546"/>
            <a:ext cx="26670" cy="53975"/>
          </a:xfrm>
          <a:custGeom>
            <a:avLst/>
            <a:gdLst/>
            <a:ahLst/>
            <a:cxnLst/>
            <a:rect l="l" t="t" r="r" b="b"/>
            <a:pathLst>
              <a:path w="26670" h="53975">
                <a:moveTo>
                  <a:pt x="0" y="0"/>
                </a:moveTo>
                <a:lnTo>
                  <a:pt x="26669" y="26669"/>
                </a:lnTo>
                <a:lnTo>
                  <a:pt x="0" y="53365"/>
                </a:lnTo>
              </a:path>
            </a:pathLst>
          </a:custGeom>
          <a:ln w="9144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218882" y="2998604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1762" y="0"/>
                </a:lnTo>
              </a:path>
            </a:pathLst>
          </a:custGeom>
          <a:ln w="9144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218882" y="3046216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1762" y="0"/>
                </a:lnTo>
              </a:path>
            </a:pathLst>
          </a:custGeom>
          <a:ln w="9144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218882" y="3093828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1762" y="0"/>
                </a:lnTo>
              </a:path>
            </a:pathLst>
          </a:custGeom>
          <a:ln w="9144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218882" y="3141441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1762" y="0"/>
                </a:lnTo>
              </a:path>
            </a:pathLst>
          </a:custGeom>
          <a:ln w="9144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218882" y="3189015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1762" y="0"/>
                </a:lnTo>
              </a:path>
            </a:pathLst>
          </a:custGeom>
          <a:ln w="9144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218882" y="3236627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1762" y="0"/>
                </a:lnTo>
              </a:path>
            </a:pathLst>
          </a:custGeom>
          <a:ln w="9144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517574" y="326449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24"/>
                </a:lnTo>
              </a:path>
            </a:pathLst>
          </a:custGeom>
          <a:ln w="9144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469987" y="326449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24"/>
                </a:lnTo>
              </a:path>
            </a:pathLst>
          </a:custGeom>
          <a:ln w="9144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422336" y="326449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24"/>
                </a:lnTo>
              </a:path>
            </a:pathLst>
          </a:custGeom>
          <a:ln w="9144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374762" y="326449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24"/>
                </a:lnTo>
              </a:path>
            </a:pathLst>
          </a:custGeom>
          <a:ln w="9144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327188" y="326449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24"/>
                </a:lnTo>
              </a:path>
            </a:pathLst>
          </a:custGeom>
          <a:ln w="9144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279601" y="326449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24"/>
                </a:lnTo>
              </a:path>
            </a:pathLst>
          </a:custGeom>
          <a:ln w="9144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88997" y="2773971"/>
            <a:ext cx="643890" cy="716915"/>
          </a:xfrm>
          <a:custGeom>
            <a:avLst/>
            <a:gdLst/>
            <a:ahLst/>
            <a:cxnLst/>
            <a:rect l="l" t="t" r="r" b="b"/>
            <a:pathLst>
              <a:path w="643890" h="716914">
                <a:moveTo>
                  <a:pt x="93497" y="118302"/>
                </a:moveTo>
                <a:lnTo>
                  <a:pt x="60352" y="137733"/>
                </a:lnTo>
                <a:lnTo>
                  <a:pt x="26952" y="160995"/>
                </a:lnTo>
                <a:lnTo>
                  <a:pt x="5506" y="193797"/>
                </a:lnTo>
                <a:lnTo>
                  <a:pt x="151" y="246485"/>
                </a:lnTo>
                <a:lnTo>
                  <a:pt x="0" y="436373"/>
                </a:lnTo>
                <a:lnTo>
                  <a:pt x="29" y="456925"/>
                </a:lnTo>
                <a:lnTo>
                  <a:pt x="1871" y="503705"/>
                </a:lnTo>
                <a:lnTo>
                  <a:pt x="14973" y="542726"/>
                </a:lnTo>
                <a:lnTo>
                  <a:pt x="50536" y="572901"/>
                </a:lnTo>
                <a:lnTo>
                  <a:pt x="228257" y="676327"/>
                </a:lnTo>
                <a:lnTo>
                  <a:pt x="270031" y="699884"/>
                </a:lnTo>
                <a:lnTo>
                  <a:pt x="309223" y="715597"/>
                </a:lnTo>
                <a:lnTo>
                  <a:pt x="325849" y="716728"/>
                </a:lnTo>
                <a:lnTo>
                  <a:pt x="334219" y="715611"/>
                </a:lnTo>
                <a:lnTo>
                  <a:pt x="373388" y="699935"/>
                </a:lnTo>
                <a:lnTo>
                  <a:pt x="415128" y="676406"/>
                </a:lnTo>
                <a:lnTo>
                  <a:pt x="550024" y="598425"/>
                </a:lnTo>
                <a:lnTo>
                  <a:pt x="583168" y="578994"/>
                </a:lnTo>
                <a:lnTo>
                  <a:pt x="616569" y="555733"/>
                </a:lnTo>
                <a:lnTo>
                  <a:pt x="638015" y="522930"/>
                </a:lnTo>
                <a:lnTo>
                  <a:pt x="643369" y="470243"/>
                </a:lnTo>
                <a:lnTo>
                  <a:pt x="643521" y="280354"/>
                </a:lnTo>
                <a:lnTo>
                  <a:pt x="643492" y="259802"/>
                </a:lnTo>
                <a:lnTo>
                  <a:pt x="641649" y="213022"/>
                </a:lnTo>
                <a:lnTo>
                  <a:pt x="628547" y="174001"/>
                </a:lnTo>
                <a:lnTo>
                  <a:pt x="592985" y="143826"/>
                </a:lnTo>
                <a:lnTo>
                  <a:pt x="415264" y="40400"/>
                </a:lnTo>
                <a:lnTo>
                  <a:pt x="373484" y="16843"/>
                </a:lnTo>
                <a:lnTo>
                  <a:pt x="334289" y="1130"/>
                </a:lnTo>
                <a:lnTo>
                  <a:pt x="317662" y="0"/>
                </a:lnTo>
                <a:lnTo>
                  <a:pt x="309293" y="1116"/>
                </a:lnTo>
                <a:lnTo>
                  <a:pt x="270127" y="16793"/>
                </a:lnTo>
                <a:lnTo>
                  <a:pt x="228392" y="40322"/>
                </a:lnTo>
                <a:lnTo>
                  <a:pt x="93497" y="118302"/>
                </a:lnTo>
                <a:close/>
              </a:path>
            </a:pathLst>
          </a:custGeom>
          <a:ln w="12636">
            <a:solidFill>
              <a:srgbClr val="00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969722" y="3102445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0" y="33502"/>
                </a:moveTo>
                <a:lnTo>
                  <a:pt x="33515" y="0"/>
                </a:lnTo>
              </a:path>
            </a:pathLst>
          </a:custGeom>
          <a:ln w="11252">
            <a:solidFill>
              <a:srgbClr val="EC68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969722" y="3102445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33515" y="33502"/>
                </a:moveTo>
                <a:lnTo>
                  <a:pt x="0" y="0"/>
                </a:lnTo>
              </a:path>
            </a:pathLst>
          </a:custGeom>
          <a:ln w="11252">
            <a:solidFill>
              <a:srgbClr val="EC68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035241" y="3102445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0" y="33502"/>
                </a:moveTo>
                <a:lnTo>
                  <a:pt x="33515" y="0"/>
                </a:lnTo>
              </a:path>
            </a:pathLst>
          </a:custGeom>
          <a:ln w="11252">
            <a:solidFill>
              <a:srgbClr val="EC68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035241" y="3102445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33515" y="33502"/>
                </a:moveTo>
                <a:lnTo>
                  <a:pt x="0" y="0"/>
                </a:lnTo>
              </a:path>
            </a:pathLst>
          </a:custGeom>
          <a:ln w="11252">
            <a:solidFill>
              <a:srgbClr val="EC68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100761" y="3102445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0" y="33502"/>
                </a:moveTo>
                <a:lnTo>
                  <a:pt x="33502" y="0"/>
                </a:lnTo>
              </a:path>
            </a:pathLst>
          </a:custGeom>
          <a:ln w="11252">
            <a:solidFill>
              <a:srgbClr val="EC68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100761" y="3102445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33502" y="33502"/>
                </a:moveTo>
                <a:lnTo>
                  <a:pt x="0" y="0"/>
                </a:lnTo>
              </a:path>
            </a:pathLst>
          </a:custGeom>
          <a:ln w="11252">
            <a:solidFill>
              <a:srgbClr val="EC68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166280" y="3102445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0" y="33502"/>
                </a:moveTo>
                <a:lnTo>
                  <a:pt x="33502" y="0"/>
                </a:lnTo>
              </a:path>
            </a:pathLst>
          </a:custGeom>
          <a:ln w="11252">
            <a:solidFill>
              <a:srgbClr val="EC68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166280" y="3102445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33502" y="33502"/>
                </a:moveTo>
                <a:lnTo>
                  <a:pt x="0" y="0"/>
                </a:lnTo>
              </a:path>
            </a:pathLst>
          </a:custGeom>
          <a:ln w="11252">
            <a:solidFill>
              <a:srgbClr val="EC68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231786" y="3102445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0" y="33502"/>
                </a:moveTo>
                <a:lnTo>
                  <a:pt x="33515" y="0"/>
                </a:lnTo>
              </a:path>
            </a:pathLst>
          </a:custGeom>
          <a:ln w="11252">
            <a:solidFill>
              <a:srgbClr val="EC68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231786" y="3102445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33515" y="33502"/>
                </a:moveTo>
                <a:lnTo>
                  <a:pt x="0" y="0"/>
                </a:lnTo>
              </a:path>
            </a:pathLst>
          </a:custGeom>
          <a:ln w="11252">
            <a:solidFill>
              <a:srgbClr val="EC68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97124" y="3051088"/>
            <a:ext cx="448945" cy="254635"/>
          </a:xfrm>
          <a:custGeom>
            <a:avLst/>
            <a:gdLst/>
            <a:ahLst/>
            <a:cxnLst/>
            <a:rect l="l" t="t" r="r" b="b"/>
            <a:pathLst>
              <a:path w="448944" h="254635">
                <a:moveTo>
                  <a:pt x="448894" y="0"/>
                </a:moveTo>
                <a:lnTo>
                  <a:pt x="448894" y="232435"/>
                </a:lnTo>
                <a:lnTo>
                  <a:pt x="444474" y="245644"/>
                </a:lnTo>
                <a:lnTo>
                  <a:pt x="433282" y="253459"/>
                </a:lnTo>
                <a:lnTo>
                  <a:pt x="21970" y="254393"/>
                </a:lnTo>
                <a:lnTo>
                  <a:pt x="8757" y="249978"/>
                </a:lnTo>
                <a:lnTo>
                  <a:pt x="935" y="238793"/>
                </a:lnTo>
                <a:lnTo>
                  <a:pt x="0" y="0"/>
                </a:lnTo>
              </a:path>
            </a:pathLst>
          </a:custGeom>
          <a:ln w="1125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972358" y="2980933"/>
            <a:ext cx="41910" cy="28575"/>
          </a:xfrm>
          <a:custGeom>
            <a:avLst/>
            <a:gdLst/>
            <a:ahLst/>
            <a:cxnLst/>
            <a:rect l="l" t="t" r="r" b="b"/>
            <a:pathLst>
              <a:path w="41909" h="28575">
                <a:moveTo>
                  <a:pt x="1650" y="0"/>
                </a:moveTo>
                <a:lnTo>
                  <a:pt x="609" y="2425"/>
                </a:lnTo>
                <a:lnTo>
                  <a:pt x="0" y="5092"/>
                </a:lnTo>
                <a:lnTo>
                  <a:pt x="0" y="7950"/>
                </a:lnTo>
                <a:lnTo>
                  <a:pt x="4637" y="21033"/>
                </a:lnTo>
                <a:lnTo>
                  <a:pt x="16244" y="28238"/>
                </a:lnTo>
                <a:lnTo>
                  <a:pt x="31593" y="24917"/>
                </a:lnTo>
                <a:lnTo>
                  <a:pt x="40122" y="15522"/>
                </a:lnTo>
                <a:lnTo>
                  <a:pt x="41605" y="5092"/>
                </a:lnTo>
                <a:lnTo>
                  <a:pt x="41008" y="2425"/>
                </a:lnTo>
                <a:lnTo>
                  <a:pt x="39954" y="0"/>
                </a:lnTo>
              </a:path>
            </a:pathLst>
          </a:custGeom>
          <a:ln w="1125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93161" y="2939798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48691"/>
                </a:moveTo>
                <a:lnTo>
                  <a:pt x="0" y="0"/>
                </a:lnTo>
              </a:path>
            </a:pathLst>
          </a:custGeom>
          <a:ln w="1125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229178" y="2980933"/>
            <a:ext cx="41910" cy="28575"/>
          </a:xfrm>
          <a:custGeom>
            <a:avLst/>
            <a:gdLst/>
            <a:ahLst/>
            <a:cxnLst/>
            <a:rect l="l" t="t" r="r" b="b"/>
            <a:pathLst>
              <a:path w="41909" h="28575">
                <a:moveTo>
                  <a:pt x="39954" y="0"/>
                </a:moveTo>
                <a:lnTo>
                  <a:pt x="40995" y="2425"/>
                </a:lnTo>
                <a:lnTo>
                  <a:pt x="41605" y="5092"/>
                </a:lnTo>
                <a:lnTo>
                  <a:pt x="41605" y="7950"/>
                </a:lnTo>
                <a:lnTo>
                  <a:pt x="36968" y="21030"/>
                </a:lnTo>
                <a:lnTo>
                  <a:pt x="25360" y="28237"/>
                </a:lnTo>
                <a:lnTo>
                  <a:pt x="10006" y="24917"/>
                </a:lnTo>
                <a:lnTo>
                  <a:pt x="1481" y="15523"/>
                </a:lnTo>
                <a:lnTo>
                  <a:pt x="0" y="5092"/>
                </a:lnTo>
                <a:lnTo>
                  <a:pt x="596" y="2425"/>
                </a:lnTo>
                <a:lnTo>
                  <a:pt x="1638" y="0"/>
                </a:lnTo>
              </a:path>
            </a:pathLst>
          </a:custGeom>
          <a:ln w="1125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249968" y="2939798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48691"/>
                </a:moveTo>
                <a:lnTo>
                  <a:pt x="0" y="0"/>
                </a:lnTo>
              </a:path>
            </a:pathLst>
          </a:custGeom>
          <a:ln w="1125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16148" y="2953311"/>
            <a:ext cx="210820" cy="0"/>
          </a:xfrm>
          <a:custGeom>
            <a:avLst/>
            <a:gdLst/>
            <a:ahLst/>
            <a:cxnLst/>
            <a:rect l="l" t="t" r="r" b="b"/>
            <a:pathLst>
              <a:path w="210819">
                <a:moveTo>
                  <a:pt x="210820" y="0"/>
                </a:moveTo>
                <a:lnTo>
                  <a:pt x="0" y="0"/>
                </a:lnTo>
              </a:path>
            </a:pathLst>
          </a:custGeom>
          <a:ln w="1125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97124" y="2953311"/>
            <a:ext cx="448945" cy="97790"/>
          </a:xfrm>
          <a:custGeom>
            <a:avLst/>
            <a:gdLst/>
            <a:ahLst/>
            <a:cxnLst/>
            <a:rect l="l" t="t" r="r" b="b"/>
            <a:pathLst>
              <a:path w="448944" h="97789">
                <a:moveTo>
                  <a:pt x="73050" y="0"/>
                </a:moveTo>
                <a:lnTo>
                  <a:pt x="21970" y="0"/>
                </a:lnTo>
                <a:lnTo>
                  <a:pt x="8754" y="4416"/>
                </a:lnTo>
                <a:lnTo>
                  <a:pt x="933" y="15600"/>
                </a:lnTo>
                <a:lnTo>
                  <a:pt x="0" y="97777"/>
                </a:lnTo>
                <a:lnTo>
                  <a:pt x="448894" y="97777"/>
                </a:lnTo>
                <a:lnTo>
                  <a:pt x="448894" y="21945"/>
                </a:lnTo>
                <a:lnTo>
                  <a:pt x="444472" y="8743"/>
                </a:lnTo>
                <a:lnTo>
                  <a:pt x="433274" y="931"/>
                </a:lnTo>
                <a:lnTo>
                  <a:pt x="375843" y="0"/>
                </a:lnTo>
              </a:path>
            </a:pathLst>
          </a:custGeom>
          <a:ln w="1125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044152" y="2990522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154838" y="0"/>
                </a:moveTo>
                <a:lnTo>
                  <a:pt x="0" y="0"/>
                </a:lnTo>
              </a:path>
            </a:pathLst>
          </a:custGeom>
          <a:ln w="1125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86849" y="3210968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580"/>
                </a:lnTo>
              </a:path>
            </a:pathLst>
          </a:custGeom>
          <a:ln w="1125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051683" y="3210968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580"/>
                </a:lnTo>
              </a:path>
            </a:pathLst>
          </a:custGeom>
          <a:ln w="1125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116516" y="3210968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580"/>
                </a:lnTo>
              </a:path>
            </a:pathLst>
          </a:custGeom>
          <a:ln w="1125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181350" y="3210968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580"/>
                </a:lnTo>
              </a:path>
            </a:pathLst>
          </a:custGeom>
          <a:ln w="1125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50288" y="3178281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569" y="0"/>
                </a:lnTo>
              </a:path>
            </a:pathLst>
          </a:custGeom>
          <a:ln w="11254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248548" y="3210962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591"/>
                </a:lnTo>
              </a:path>
            </a:pathLst>
          </a:custGeom>
          <a:ln w="11256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739470" y="2773971"/>
            <a:ext cx="643890" cy="716915"/>
          </a:xfrm>
          <a:custGeom>
            <a:avLst/>
            <a:gdLst/>
            <a:ahLst/>
            <a:cxnLst/>
            <a:rect l="l" t="t" r="r" b="b"/>
            <a:pathLst>
              <a:path w="643889" h="716914">
                <a:moveTo>
                  <a:pt x="93497" y="118302"/>
                </a:moveTo>
                <a:lnTo>
                  <a:pt x="60352" y="137733"/>
                </a:lnTo>
                <a:lnTo>
                  <a:pt x="26952" y="160995"/>
                </a:lnTo>
                <a:lnTo>
                  <a:pt x="5506" y="193797"/>
                </a:lnTo>
                <a:lnTo>
                  <a:pt x="151" y="246485"/>
                </a:lnTo>
                <a:lnTo>
                  <a:pt x="0" y="436373"/>
                </a:lnTo>
                <a:lnTo>
                  <a:pt x="29" y="456925"/>
                </a:lnTo>
                <a:lnTo>
                  <a:pt x="1871" y="503705"/>
                </a:lnTo>
                <a:lnTo>
                  <a:pt x="14973" y="542726"/>
                </a:lnTo>
                <a:lnTo>
                  <a:pt x="50536" y="572901"/>
                </a:lnTo>
                <a:lnTo>
                  <a:pt x="228257" y="676327"/>
                </a:lnTo>
                <a:lnTo>
                  <a:pt x="270031" y="699884"/>
                </a:lnTo>
                <a:lnTo>
                  <a:pt x="309223" y="715597"/>
                </a:lnTo>
                <a:lnTo>
                  <a:pt x="325849" y="716728"/>
                </a:lnTo>
                <a:lnTo>
                  <a:pt x="334219" y="715611"/>
                </a:lnTo>
                <a:lnTo>
                  <a:pt x="373388" y="699935"/>
                </a:lnTo>
                <a:lnTo>
                  <a:pt x="415128" y="676406"/>
                </a:lnTo>
                <a:lnTo>
                  <a:pt x="550024" y="598425"/>
                </a:lnTo>
                <a:lnTo>
                  <a:pt x="583168" y="578994"/>
                </a:lnTo>
                <a:lnTo>
                  <a:pt x="616569" y="555733"/>
                </a:lnTo>
                <a:lnTo>
                  <a:pt x="638015" y="522930"/>
                </a:lnTo>
                <a:lnTo>
                  <a:pt x="643369" y="470243"/>
                </a:lnTo>
                <a:lnTo>
                  <a:pt x="643521" y="280354"/>
                </a:lnTo>
                <a:lnTo>
                  <a:pt x="643492" y="259802"/>
                </a:lnTo>
                <a:lnTo>
                  <a:pt x="641649" y="213022"/>
                </a:lnTo>
                <a:lnTo>
                  <a:pt x="628547" y="174001"/>
                </a:lnTo>
                <a:lnTo>
                  <a:pt x="592985" y="143826"/>
                </a:lnTo>
                <a:lnTo>
                  <a:pt x="415264" y="40400"/>
                </a:lnTo>
                <a:lnTo>
                  <a:pt x="373484" y="16843"/>
                </a:lnTo>
                <a:lnTo>
                  <a:pt x="334289" y="1130"/>
                </a:lnTo>
                <a:lnTo>
                  <a:pt x="317662" y="0"/>
                </a:lnTo>
                <a:lnTo>
                  <a:pt x="309293" y="1116"/>
                </a:lnTo>
                <a:lnTo>
                  <a:pt x="270127" y="16793"/>
                </a:lnTo>
                <a:lnTo>
                  <a:pt x="228392" y="40322"/>
                </a:lnTo>
                <a:lnTo>
                  <a:pt x="93497" y="118302"/>
                </a:lnTo>
                <a:close/>
              </a:path>
            </a:pathLst>
          </a:custGeom>
          <a:ln w="12636">
            <a:solidFill>
              <a:srgbClr val="00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18476" y="2934974"/>
            <a:ext cx="287020" cy="396875"/>
          </a:xfrm>
          <a:custGeom>
            <a:avLst/>
            <a:gdLst/>
            <a:ahLst/>
            <a:cxnLst/>
            <a:rect l="l" t="t" r="r" b="b"/>
            <a:pathLst>
              <a:path w="287020" h="396875">
                <a:moveTo>
                  <a:pt x="270446" y="0"/>
                </a:moveTo>
                <a:lnTo>
                  <a:pt x="16548" y="0"/>
                </a:lnTo>
                <a:lnTo>
                  <a:pt x="7416" y="0"/>
                </a:lnTo>
                <a:lnTo>
                  <a:pt x="0" y="7416"/>
                </a:lnTo>
                <a:lnTo>
                  <a:pt x="0" y="16535"/>
                </a:lnTo>
                <a:lnTo>
                  <a:pt x="0" y="380161"/>
                </a:lnTo>
                <a:lnTo>
                  <a:pt x="0" y="389280"/>
                </a:lnTo>
                <a:lnTo>
                  <a:pt x="7416" y="396709"/>
                </a:lnTo>
                <a:lnTo>
                  <a:pt x="16548" y="396709"/>
                </a:lnTo>
                <a:lnTo>
                  <a:pt x="270446" y="396709"/>
                </a:lnTo>
                <a:lnTo>
                  <a:pt x="279590" y="396709"/>
                </a:lnTo>
                <a:lnTo>
                  <a:pt x="286981" y="389280"/>
                </a:lnTo>
                <a:lnTo>
                  <a:pt x="286981" y="380161"/>
                </a:lnTo>
                <a:lnTo>
                  <a:pt x="286981" y="16535"/>
                </a:lnTo>
                <a:lnTo>
                  <a:pt x="286981" y="7416"/>
                </a:lnTo>
                <a:lnTo>
                  <a:pt x="279590" y="0"/>
                </a:lnTo>
                <a:lnTo>
                  <a:pt x="270446" y="0"/>
                </a:lnTo>
                <a:close/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58753" y="2975292"/>
            <a:ext cx="207010" cy="59690"/>
          </a:xfrm>
          <a:custGeom>
            <a:avLst/>
            <a:gdLst/>
            <a:ahLst/>
            <a:cxnLst/>
            <a:rect l="l" t="t" r="r" b="b"/>
            <a:pathLst>
              <a:path w="207010" h="59689">
                <a:moveTo>
                  <a:pt x="0" y="59347"/>
                </a:moveTo>
                <a:lnTo>
                  <a:pt x="206438" y="59347"/>
                </a:lnTo>
                <a:lnTo>
                  <a:pt x="206438" y="0"/>
                </a:lnTo>
                <a:lnTo>
                  <a:pt x="0" y="0"/>
                </a:lnTo>
                <a:lnTo>
                  <a:pt x="0" y="59347"/>
                </a:lnTo>
                <a:close/>
              </a:path>
            </a:pathLst>
          </a:custGeom>
          <a:solidFill>
            <a:srgbClr val="37B8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098821" y="3132124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265" y="0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82845" y="3132124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278" y="0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003990" y="3110991"/>
            <a:ext cx="0" cy="42545"/>
          </a:xfrm>
          <a:custGeom>
            <a:avLst/>
            <a:gdLst/>
            <a:ahLst/>
            <a:cxnLst/>
            <a:rect l="l" t="t" r="r" b="b"/>
            <a:pathLst>
              <a:path h="42544">
                <a:moveTo>
                  <a:pt x="0" y="0"/>
                </a:moveTo>
                <a:lnTo>
                  <a:pt x="0" y="42278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89042" y="3231591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0" y="0"/>
                </a:moveTo>
                <a:lnTo>
                  <a:pt x="29895" y="29883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89042" y="3231591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29895" y="0"/>
                </a:moveTo>
                <a:lnTo>
                  <a:pt x="0" y="29883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094287" y="3246043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278" y="0"/>
                </a:lnTo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114251" y="3224339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2616" y="2616"/>
                </a:moveTo>
                <a:lnTo>
                  <a:pt x="2057" y="3187"/>
                </a:lnTo>
                <a:lnTo>
                  <a:pt x="1142" y="3187"/>
                </a:lnTo>
                <a:lnTo>
                  <a:pt x="571" y="2616"/>
                </a:lnTo>
                <a:lnTo>
                  <a:pt x="0" y="2057"/>
                </a:lnTo>
                <a:lnTo>
                  <a:pt x="0" y="1130"/>
                </a:lnTo>
                <a:lnTo>
                  <a:pt x="571" y="558"/>
                </a:lnTo>
                <a:lnTo>
                  <a:pt x="1142" y="0"/>
                </a:lnTo>
                <a:lnTo>
                  <a:pt x="2057" y="0"/>
                </a:lnTo>
                <a:lnTo>
                  <a:pt x="2616" y="558"/>
                </a:lnTo>
                <a:lnTo>
                  <a:pt x="3187" y="1130"/>
                </a:lnTo>
                <a:lnTo>
                  <a:pt x="3187" y="2057"/>
                </a:lnTo>
                <a:lnTo>
                  <a:pt x="2616" y="2616"/>
                </a:lnTo>
                <a:close/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114251" y="3266008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2616" y="2628"/>
                </a:moveTo>
                <a:lnTo>
                  <a:pt x="2057" y="3200"/>
                </a:lnTo>
                <a:lnTo>
                  <a:pt x="1142" y="3200"/>
                </a:lnTo>
                <a:lnTo>
                  <a:pt x="571" y="2628"/>
                </a:lnTo>
                <a:lnTo>
                  <a:pt x="0" y="2070"/>
                </a:lnTo>
                <a:lnTo>
                  <a:pt x="0" y="1130"/>
                </a:lnTo>
                <a:lnTo>
                  <a:pt x="571" y="571"/>
                </a:lnTo>
                <a:lnTo>
                  <a:pt x="1142" y="0"/>
                </a:lnTo>
                <a:lnTo>
                  <a:pt x="2057" y="0"/>
                </a:lnTo>
                <a:lnTo>
                  <a:pt x="2616" y="571"/>
                </a:lnTo>
                <a:lnTo>
                  <a:pt x="3187" y="1130"/>
                </a:lnTo>
                <a:lnTo>
                  <a:pt x="3187" y="2070"/>
                </a:lnTo>
                <a:lnTo>
                  <a:pt x="2616" y="2628"/>
                </a:lnTo>
                <a:close/>
              </a:path>
            </a:pathLst>
          </a:custGeom>
          <a:ln w="9982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056297" y="4215883"/>
            <a:ext cx="643890" cy="716915"/>
          </a:xfrm>
          <a:custGeom>
            <a:avLst/>
            <a:gdLst/>
            <a:ahLst/>
            <a:cxnLst/>
            <a:rect l="l" t="t" r="r" b="b"/>
            <a:pathLst>
              <a:path w="643890" h="716914">
                <a:moveTo>
                  <a:pt x="93497" y="118302"/>
                </a:moveTo>
                <a:lnTo>
                  <a:pt x="60352" y="137733"/>
                </a:lnTo>
                <a:lnTo>
                  <a:pt x="26952" y="160995"/>
                </a:lnTo>
                <a:lnTo>
                  <a:pt x="5506" y="193797"/>
                </a:lnTo>
                <a:lnTo>
                  <a:pt x="151" y="246485"/>
                </a:lnTo>
                <a:lnTo>
                  <a:pt x="0" y="436373"/>
                </a:lnTo>
                <a:lnTo>
                  <a:pt x="29" y="456925"/>
                </a:lnTo>
                <a:lnTo>
                  <a:pt x="1871" y="503705"/>
                </a:lnTo>
                <a:lnTo>
                  <a:pt x="14973" y="542726"/>
                </a:lnTo>
                <a:lnTo>
                  <a:pt x="50536" y="572901"/>
                </a:lnTo>
                <a:lnTo>
                  <a:pt x="228257" y="676327"/>
                </a:lnTo>
                <a:lnTo>
                  <a:pt x="270031" y="699884"/>
                </a:lnTo>
                <a:lnTo>
                  <a:pt x="309223" y="715597"/>
                </a:lnTo>
                <a:lnTo>
                  <a:pt x="325849" y="716728"/>
                </a:lnTo>
                <a:lnTo>
                  <a:pt x="334219" y="715611"/>
                </a:lnTo>
                <a:lnTo>
                  <a:pt x="373388" y="699935"/>
                </a:lnTo>
                <a:lnTo>
                  <a:pt x="415128" y="676406"/>
                </a:lnTo>
                <a:lnTo>
                  <a:pt x="550024" y="598425"/>
                </a:lnTo>
                <a:lnTo>
                  <a:pt x="583168" y="578994"/>
                </a:lnTo>
                <a:lnTo>
                  <a:pt x="616569" y="555733"/>
                </a:lnTo>
                <a:lnTo>
                  <a:pt x="638015" y="522930"/>
                </a:lnTo>
                <a:lnTo>
                  <a:pt x="643369" y="470243"/>
                </a:lnTo>
                <a:lnTo>
                  <a:pt x="643521" y="280354"/>
                </a:lnTo>
                <a:lnTo>
                  <a:pt x="643492" y="259802"/>
                </a:lnTo>
                <a:lnTo>
                  <a:pt x="641649" y="213022"/>
                </a:lnTo>
                <a:lnTo>
                  <a:pt x="628547" y="174001"/>
                </a:lnTo>
                <a:lnTo>
                  <a:pt x="592985" y="143826"/>
                </a:lnTo>
                <a:lnTo>
                  <a:pt x="415264" y="40400"/>
                </a:lnTo>
                <a:lnTo>
                  <a:pt x="373484" y="16843"/>
                </a:lnTo>
                <a:lnTo>
                  <a:pt x="334289" y="1130"/>
                </a:lnTo>
                <a:lnTo>
                  <a:pt x="317662" y="0"/>
                </a:lnTo>
                <a:lnTo>
                  <a:pt x="309293" y="1116"/>
                </a:lnTo>
                <a:lnTo>
                  <a:pt x="270127" y="16793"/>
                </a:lnTo>
                <a:lnTo>
                  <a:pt x="228392" y="40322"/>
                </a:lnTo>
                <a:lnTo>
                  <a:pt x="93497" y="118302"/>
                </a:lnTo>
                <a:close/>
              </a:path>
            </a:pathLst>
          </a:custGeom>
          <a:ln w="12636">
            <a:solidFill>
              <a:srgbClr val="008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271011" y="4381516"/>
            <a:ext cx="307340" cy="287020"/>
          </a:xfrm>
          <a:custGeom>
            <a:avLst/>
            <a:gdLst/>
            <a:ahLst/>
            <a:cxnLst/>
            <a:rect l="l" t="t" r="r" b="b"/>
            <a:pathLst>
              <a:path w="307340" h="287020">
                <a:moveTo>
                  <a:pt x="252336" y="233743"/>
                </a:moveTo>
                <a:lnTo>
                  <a:pt x="307060" y="286893"/>
                </a:lnTo>
                <a:lnTo>
                  <a:pt x="307060" y="56705"/>
                </a:lnTo>
                <a:lnTo>
                  <a:pt x="291951" y="18170"/>
                </a:lnTo>
                <a:lnTo>
                  <a:pt x="254985" y="186"/>
                </a:lnTo>
                <a:lnTo>
                  <a:pt x="56705" y="0"/>
                </a:lnTo>
                <a:lnTo>
                  <a:pt x="42341" y="1832"/>
                </a:lnTo>
                <a:lnTo>
                  <a:pt x="9267" y="25616"/>
                </a:lnTo>
                <a:lnTo>
                  <a:pt x="0" y="177012"/>
                </a:lnTo>
                <a:lnTo>
                  <a:pt x="1830" y="191375"/>
                </a:lnTo>
                <a:lnTo>
                  <a:pt x="25594" y="224461"/>
                </a:lnTo>
                <a:lnTo>
                  <a:pt x="252336" y="233743"/>
                </a:lnTo>
                <a:close/>
              </a:path>
            </a:pathLst>
          </a:custGeom>
          <a:ln w="10909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170135" y="4463710"/>
            <a:ext cx="307340" cy="287020"/>
          </a:xfrm>
          <a:custGeom>
            <a:avLst/>
            <a:gdLst/>
            <a:ahLst/>
            <a:cxnLst/>
            <a:rect l="l" t="t" r="r" b="b"/>
            <a:pathLst>
              <a:path w="307339" h="287020">
                <a:moveTo>
                  <a:pt x="307111" y="177012"/>
                </a:moveTo>
                <a:lnTo>
                  <a:pt x="292009" y="215552"/>
                </a:lnTo>
                <a:lnTo>
                  <a:pt x="255051" y="233553"/>
                </a:lnTo>
                <a:lnTo>
                  <a:pt x="54724" y="233743"/>
                </a:lnTo>
                <a:lnTo>
                  <a:pt x="0" y="286892"/>
                </a:lnTo>
                <a:lnTo>
                  <a:pt x="0" y="56730"/>
                </a:lnTo>
                <a:lnTo>
                  <a:pt x="1832" y="42367"/>
                </a:lnTo>
                <a:lnTo>
                  <a:pt x="25611" y="9282"/>
                </a:lnTo>
                <a:lnTo>
                  <a:pt x="52055" y="188"/>
                </a:lnTo>
                <a:lnTo>
                  <a:pt x="69215" y="0"/>
                </a:lnTo>
              </a:path>
            </a:pathLst>
          </a:custGeom>
          <a:ln w="10909">
            <a:solidFill>
              <a:srgbClr val="404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397835" y="4447169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97811"/>
                </a:moveTo>
                <a:lnTo>
                  <a:pt x="0" y="0"/>
                </a:lnTo>
              </a:path>
            </a:pathLst>
          </a:custGeom>
          <a:ln w="10677">
            <a:solidFill>
              <a:srgbClr val="EC68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369141" y="4520133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97812" y="0"/>
                </a:moveTo>
                <a:lnTo>
                  <a:pt x="0" y="0"/>
                </a:lnTo>
              </a:path>
            </a:pathLst>
          </a:custGeom>
          <a:ln w="10908">
            <a:solidFill>
              <a:srgbClr val="EC68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369141" y="4444801"/>
            <a:ext cx="96520" cy="53975"/>
          </a:xfrm>
          <a:custGeom>
            <a:avLst/>
            <a:gdLst/>
            <a:ahLst/>
            <a:cxnLst/>
            <a:rect l="l" t="t" r="r" b="b"/>
            <a:pathLst>
              <a:path w="96520" h="53975">
                <a:moveTo>
                  <a:pt x="32374" y="0"/>
                </a:moveTo>
                <a:lnTo>
                  <a:pt x="76744" y="507"/>
                </a:lnTo>
                <a:lnTo>
                  <a:pt x="89088" y="5635"/>
                </a:lnTo>
                <a:lnTo>
                  <a:pt x="96130" y="17477"/>
                </a:lnTo>
                <a:lnTo>
                  <a:pt x="94764" y="35410"/>
                </a:lnTo>
                <a:lnTo>
                  <a:pt x="89160" y="47557"/>
                </a:lnTo>
                <a:lnTo>
                  <a:pt x="80291" y="53256"/>
                </a:lnTo>
                <a:lnTo>
                  <a:pt x="51951" y="53610"/>
                </a:lnTo>
                <a:lnTo>
                  <a:pt x="0" y="53610"/>
                </a:lnTo>
              </a:path>
            </a:pathLst>
          </a:custGeom>
          <a:ln w="10853">
            <a:solidFill>
              <a:srgbClr val="EC68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32368" y="982566"/>
            <a:ext cx="2686685" cy="409575"/>
          </a:xfrm>
          <a:custGeom>
            <a:avLst/>
            <a:gdLst/>
            <a:ahLst/>
            <a:cxnLst/>
            <a:rect l="l" t="t" r="r" b="b"/>
            <a:pathLst>
              <a:path w="2686684" h="40957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337456"/>
                </a:lnTo>
                <a:lnTo>
                  <a:pt x="1117" y="378552"/>
                </a:lnTo>
                <a:lnTo>
                  <a:pt x="30178" y="407844"/>
                </a:lnTo>
                <a:lnTo>
                  <a:pt x="2614498" y="408990"/>
                </a:lnTo>
                <a:lnTo>
                  <a:pt x="2638218" y="408851"/>
                </a:lnTo>
                <a:lnTo>
                  <a:pt x="2677436" y="400048"/>
                </a:lnTo>
                <a:lnTo>
                  <a:pt x="2686347" y="361068"/>
                </a:lnTo>
                <a:lnTo>
                  <a:pt x="2686494" y="337456"/>
                </a:lnTo>
                <a:lnTo>
                  <a:pt x="2686491" y="71534"/>
                </a:lnTo>
                <a:lnTo>
                  <a:pt x="2685376" y="30438"/>
                </a:lnTo>
                <a:lnTo>
                  <a:pt x="265631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EEF1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 txBox="1"/>
          <p:nvPr/>
        </p:nvSpPr>
        <p:spPr>
          <a:xfrm>
            <a:off x="7246378" y="791265"/>
            <a:ext cx="3266804" cy="5142433"/>
          </a:xfrm>
          <a:prstGeom prst="rect">
            <a:avLst/>
          </a:prstGeom>
          <a:ln w="12700">
            <a:solidFill>
              <a:srgbClr val="0083C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9550">
              <a:lnSpc>
                <a:spcPct val="100000"/>
              </a:lnSpc>
            </a:pPr>
            <a:endParaRPr lang="ru-RU" sz="1800" spc="-10" dirty="0">
              <a:latin typeface="Circe"/>
              <a:cs typeface="Circe"/>
            </a:endParaRPr>
          </a:p>
          <a:p>
            <a:pPr marL="209550" algn="ctr">
              <a:lnSpc>
                <a:spcPct val="100000"/>
              </a:lnSpc>
            </a:pP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</a:t>
            </a:r>
            <a:r>
              <a:rPr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жно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38150" indent="-228600">
              <a:lnSpc>
                <a:spcPct val="100000"/>
              </a:lnSpc>
              <a:spcBef>
                <a:spcPts val="1345"/>
              </a:spcBef>
              <a:buFont typeface="Circe"/>
              <a:buChar char="•"/>
              <a:tabLst>
                <a:tab pos="438784" algn="l"/>
              </a:tabLst>
            </a:pPr>
            <a:r>
              <a:rPr sz="1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добна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навигация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marR="506730">
              <a:lnSpc>
                <a:spcPct val="100000"/>
              </a:lnSpc>
            </a:pP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бх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димы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твия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indent="-228600">
              <a:lnSpc>
                <a:spcPct val="100000"/>
              </a:lnSpc>
              <a:spcBef>
                <a:spcPts val="425"/>
              </a:spcBef>
              <a:buFont typeface="Circe"/>
              <a:buChar char="•"/>
              <a:tabLst>
                <a:tab pos="438784" algn="l"/>
              </a:tabLst>
            </a:pP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тчики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обытиям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marR="513080" indent="-228600" algn="just">
              <a:lnSpc>
                <a:spcPct val="100000"/>
              </a:lnSpc>
              <a:spcBef>
                <a:spcPts val="425"/>
              </a:spcBef>
              <a:buFont typeface="Circe"/>
              <a:buChar char="•"/>
              <a:tabLst>
                <a:tab pos="438784" algn="l"/>
              </a:tabLst>
            </a:pP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тры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запроса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яснени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очк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упки</a:t>
            </a:r>
            <a:endParaRPr lang="ru-RU" sz="1200" spc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marR="513080" indent="-228600" algn="just">
              <a:lnSpc>
                <a:spcPct val="100000"/>
              </a:lnSpc>
              <a:spcBef>
                <a:spcPts val="425"/>
              </a:spcBef>
              <a:buFont typeface="Circe"/>
              <a:buChar char="•"/>
              <a:tabLst>
                <a:tab pos="438784" algn="l"/>
              </a:tabLst>
            </a:pPr>
            <a:r>
              <a:rPr lang="ru-RU"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способов подписания протоколов всеми членами комиссии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marR="366395" indent="-228600">
              <a:lnSpc>
                <a:spcPct val="100000"/>
              </a:lnSpc>
              <a:spcBef>
                <a:spcPts val="425"/>
              </a:spcBef>
              <a:buFont typeface="Circe"/>
              <a:buChar char="•"/>
              <a:tabLst>
                <a:tab pos="438784" algn="l"/>
              </a:tabLst>
            </a:pP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лючени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лни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льно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лашени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онтрак</a:t>
            </a:r>
            <a:r>
              <a:rPr sz="12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дписани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лектронным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дпи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ями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marR="675640">
              <a:lnSpc>
                <a:spcPct val="100000"/>
              </a:lnSpc>
            </a:pP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узк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лашения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люченно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ума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marR="421640" indent="-228600" algn="just">
              <a:lnSpc>
                <a:spcPct val="100000"/>
              </a:lnSpc>
              <a:spcBef>
                <a:spcPts val="425"/>
              </a:spcBef>
              <a:buFont typeface="Circe"/>
              <a:buChar char="•"/>
              <a:tabLst>
                <a:tab pos="438784" algn="l"/>
              </a:tabLst>
            </a:pP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тройк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лни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льны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лектронно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лучени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домлений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marR="311150" indent="-228600">
              <a:lnSpc>
                <a:spcPct val="100000"/>
              </a:lnSpc>
              <a:spcBef>
                <a:spcPts val="425"/>
              </a:spcBef>
              <a:buFont typeface="Circe"/>
              <a:buChar char="•"/>
              <a:tabLst>
                <a:tab pos="438784" algn="l"/>
              </a:tabLst>
            </a:pP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трое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</a:t>
            </a:r>
            <a:r>
              <a:rPr sz="1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лектронно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дписи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indent="-228600">
              <a:lnSpc>
                <a:spcPct val="100000"/>
              </a:lnSpc>
              <a:spcBef>
                <a:spcPts val="425"/>
              </a:spcBef>
              <a:buFont typeface="Circe"/>
              <a:buChar char="•"/>
              <a:tabLst>
                <a:tab pos="438784" algn="l"/>
              </a:tabLst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3" name="object 243"/>
          <p:cNvSpPr txBox="1"/>
          <p:nvPr/>
        </p:nvSpPr>
        <p:spPr>
          <a:xfrm>
            <a:off x="4403649" y="303676"/>
            <a:ext cx="513877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</a:t>
            </a:r>
            <a:r>
              <a:rPr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1500" spc="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500" spc="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b="1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УНКЦИОН</a:t>
            </a:r>
            <a:r>
              <a:rPr sz="1500" b="1" spc="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ЛЬНЫ</a:t>
            </a:r>
            <a:r>
              <a:rPr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500" b="1" spc="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</a:t>
            </a:r>
            <a:r>
              <a:rPr sz="15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ЖНОСТИ</a:t>
            </a:r>
            <a:endParaRPr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4" name="object 234"/>
          <p:cNvGraphicFramePr>
            <a:graphicFrameLocks noGrp="1"/>
          </p:cNvGraphicFramePr>
          <p:nvPr/>
        </p:nvGraphicFramePr>
        <p:xfrm>
          <a:off x="4945570" y="3070516"/>
          <a:ext cx="222808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404">
                <a:tc>
                  <a:txBody>
                    <a:bodyPr/>
                    <a:lstStyle/>
                    <a:p>
                      <a:endParaRPr sz="1000">
                        <a:latin typeface="Circe"/>
                        <a:cs typeface="Circe"/>
                      </a:endParaRPr>
                    </a:p>
                  </a:txBody>
                  <a:tcPr marL="0" marR="0" marT="0" marB="0">
                    <a:lnL w="9982">
                      <a:solidFill>
                        <a:srgbClr val="404657"/>
                      </a:solidFill>
                      <a:prstDash val="solid"/>
                    </a:lnL>
                    <a:lnR w="9982">
                      <a:solidFill>
                        <a:srgbClr val="404657"/>
                      </a:solidFill>
                      <a:prstDash val="solid"/>
                    </a:lnR>
                    <a:lnT w="9982">
                      <a:solidFill>
                        <a:srgbClr val="404657"/>
                      </a:solidFill>
                      <a:prstDash val="solid"/>
                    </a:lnT>
                    <a:lnB w="9982">
                      <a:solidFill>
                        <a:srgbClr val="4046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irce"/>
                        <a:cs typeface="Circe"/>
                      </a:endParaRPr>
                    </a:p>
                  </a:txBody>
                  <a:tcPr marL="0" marR="0" marT="0" marB="0">
                    <a:lnL w="9982">
                      <a:solidFill>
                        <a:srgbClr val="404657"/>
                      </a:solidFill>
                      <a:prstDash val="solid"/>
                    </a:lnL>
                    <a:lnR w="9982">
                      <a:solidFill>
                        <a:srgbClr val="404657"/>
                      </a:solidFill>
                      <a:prstDash val="solid"/>
                    </a:lnR>
                    <a:lnT w="9982">
                      <a:solidFill>
                        <a:srgbClr val="404657"/>
                      </a:solidFill>
                      <a:prstDash val="solid"/>
                    </a:lnT>
                    <a:lnB w="9982">
                      <a:solidFill>
                        <a:srgbClr val="4046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17">
                <a:tc>
                  <a:txBody>
                    <a:bodyPr/>
                    <a:lstStyle/>
                    <a:p>
                      <a:endParaRPr sz="1000">
                        <a:latin typeface="Circe"/>
                        <a:cs typeface="Circe"/>
                      </a:endParaRPr>
                    </a:p>
                  </a:txBody>
                  <a:tcPr marL="0" marR="0" marT="0" marB="0">
                    <a:lnL w="9982">
                      <a:solidFill>
                        <a:srgbClr val="404657"/>
                      </a:solidFill>
                      <a:prstDash val="solid"/>
                    </a:lnL>
                    <a:lnR w="9982">
                      <a:solidFill>
                        <a:srgbClr val="404657"/>
                      </a:solidFill>
                      <a:prstDash val="solid"/>
                    </a:lnR>
                    <a:lnT w="9982">
                      <a:solidFill>
                        <a:srgbClr val="404657"/>
                      </a:solidFill>
                      <a:prstDash val="solid"/>
                    </a:lnT>
                    <a:lnB w="9982">
                      <a:solidFill>
                        <a:srgbClr val="4046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irce"/>
                        <a:cs typeface="Circe"/>
                      </a:endParaRPr>
                    </a:p>
                  </a:txBody>
                  <a:tcPr marL="0" marR="0" marT="0" marB="0">
                    <a:lnL w="9982">
                      <a:solidFill>
                        <a:srgbClr val="404657"/>
                      </a:solidFill>
                      <a:prstDash val="solid"/>
                    </a:lnL>
                    <a:lnR w="9982">
                      <a:solidFill>
                        <a:srgbClr val="404657"/>
                      </a:solidFill>
                      <a:prstDash val="solid"/>
                    </a:lnR>
                    <a:lnT w="9982">
                      <a:solidFill>
                        <a:srgbClr val="404657"/>
                      </a:solidFill>
                      <a:prstDash val="solid"/>
                    </a:lnT>
                    <a:lnB w="9982">
                      <a:solidFill>
                        <a:srgbClr val="4046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62929" y="303676"/>
            <a:ext cx="1143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21600" y="243001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5">
                <a:moveTo>
                  <a:pt x="0" y="0"/>
                </a:moveTo>
                <a:lnTo>
                  <a:pt x="0" y="27720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987" y="199724"/>
            <a:ext cx="821690" cy="313055"/>
          </a:xfrm>
          <a:custGeom>
            <a:avLst/>
            <a:gdLst/>
            <a:ahLst/>
            <a:cxnLst/>
            <a:rect l="l" t="t" r="r" b="b"/>
            <a:pathLst>
              <a:path w="821690" h="313055">
                <a:moveTo>
                  <a:pt x="86372" y="243531"/>
                </a:moveTo>
                <a:lnTo>
                  <a:pt x="52197" y="243531"/>
                </a:lnTo>
                <a:lnTo>
                  <a:pt x="52209" y="287791"/>
                </a:lnTo>
                <a:lnTo>
                  <a:pt x="59893" y="295474"/>
                </a:lnTo>
                <a:lnTo>
                  <a:pt x="78714" y="295462"/>
                </a:lnTo>
                <a:lnTo>
                  <a:pt x="86385" y="287791"/>
                </a:lnTo>
                <a:lnTo>
                  <a:pt x="86372" y="243531"/>
                </a:lnTo>
                <a:close/>
              </a:path>
              <a:path w="821690" h="313055">
                <a:moveTo>
                  <a:pt x="207739" y="103514"/>
                </a:moveTo>
                <a:lnTo>
                  <a:pt x="86347" y="103514"/>
                </a:lnTo>
                <a:lnTo>
                  <a:pt x="147674" y="104236"/>
                </a:lnTo>
                <a:lnTo>
                  <a:pt x="159569" y="107890"/>
                </a:lnTo>
                <a:lnTo>
                  <a:pt x="185256" y="136340"/>
                </a:lnTo>
                <a:lnTo>
                  <a:pt x="190112" y="168796"/>
                </a:lnTo>
                <a:lnTo>
                  <a:pt x="185032" y="181853"/>
                </a:lnTo>
                <a:lnTo>
                  <a:pt x="153418" y="207295"/>
                </a:lnTo>
                <a:lnTo>
                  <a:pt x="7670" y="209381"/>
                </a:lnTo>
                <a:lnTo>
                  <a:pt x="0" y="217065"/>
                </a:lnTo>
                <a:lnTo>
                  <a:pt x="12" y="235886"/>
                </a:lnTo>
                <a:lnTo>
                  <a:pt x="7696" y="243570"/>
                </a:lnTo>
                <a:lnTo>
                  <a:pt x="86372" y="243531"/>
                </a:lnTo>
                <a:lnTo>
                  <a:pt x="143005" y="243393"/>
                </a:lnTo>
                <a:lnTo>
                  <a:pt x="181256" y="232117"/>
                </a:lnTo>
                <a:lnTo>
                  <a:pt x="209848" y="204148"/>
                </a:lnTo>
                <a:lnTo>
                  <a:pt x="224337" y="162662"/>
                </a:lnTo>
                <a:lnTo>
                  <a:pt x="225264" y="146379"/>
                </a:lnTo>
                <a:lnTo>
                  <a:pt x="222500" y="132322"/>
                </a:lnTo>
                <a:lnTo>
                  <a:pt x="217569" y="119177"/>
                </a:lnTo>
                <a:lnTo>
                  <a:pt x="210671" y="107142"/>
                </a:lnTo>
                <a:lnTo>
                  <a:pt x="207739" y="103514"/>
                </a:lnTo>
                <a:close/>
              </a:path>
              <a:path w="821690" h="313055">
                <a:moveTo>
                  <a:pt x="139026" y="69326"/>
                </a:moveTo>
                <a:lnTo>
                  <a:pt x="59880" y="69326"/>
                </a:lnTo>
                <a:lnTo>
                  <a:pt x="52209" y="76984"/>
                </a:lnTo>
                <a:lnTo>
                  <a:pt x="52082" y="183232"/>
                </a:lnTo>
                <a:lnTo>
                  <a:pt x="59690" y="190877"/>
                </a:lnTo>
                <a:lnTo>
                  <a:pt x="78524" y="190890"/>
                </a:lnTo>
                <a:lnTo>
                  <a:pt x="86207" y="183232"/>
                </a:lnTo>
                <a:lnTo>
                  <a:pt x="86347" y="103514"/>
                </a:lnTo>
                <a:lnTo>
                  <a:pt x="207739" y="103514"/>
                </a:lnTo>
                <a:lnTo>
                  <a:pt x="167352" y="74060"/>
                </a:lnTo>
                <a:lnTo>
                  <a:pt x="153580" y="70544"/>
                </a:lnTo>
                <a:lnTo>
                  <a:pt x="139026" y="69326"/>
                </a:lnTo>
                <a:close/>
              </a:path>
              <a:path w="821690" h="313055">
                <a:moveTo>
                  <a:pt x="392785" y="0"/>
                </a:moveTo>
                <a:lnTo>
                  <a:pt x="351787" y="8783"/>
                </a:lnTo>
                <a:lnTo>
                  <a:pt x="315538" y="27766"/>
                </a:lnTo>
                <a:lnTo>
                  <a:pt x="285578" y="55602"/>
                </a:lnTo>
                <a:lnTo>
                  <a:pt x="263452" y="90939"/>
                </a:lnTo>
                <a:lnTo>
                  <a:pt x="250699" y="132431"/>
                </a:lnTo>
                <a:lnTo>
                  <a:pt x="248292" y="164266"/>
                </a:lnTo>
                <a:lnTo>
                  <a:pt x="249445" y="177388"/>
                </a:lnTo>
                <a:lnTo>
                  <a:pt x="260807" y="218304"/>
                </a:lnTo>
                <a:lnTo>
                  <a:pt x="282184" y="253876"/>
                </a:lnTo>
                <a:lnTo>
                  <a:pt x="311933" y="282474"/>
                </a:lnTo>
                <a:lnTo>
                  <a:pt x="348413" y="302468"/>
                </a:lnTo>
                <a:lnTo>
                  <a:pt x="389982" y="312227"/>
                </a:lnTo>
                <a:lnTo>
                  <a:pt x="431050" y="312962"/>
                </a:lnTo>
                <a:lnTo>
                  <a:pt x="438734" y="305304"/>
                </a:lnTo>
                <a:lnTo>
                  <a:pt x="438759" y="286470"/>
                </a:lnTo>
                <a:lnTo>
                  <a:pt x="431101" y="278799"/>
                </a:lnTo>
                <a:lnTo>
                  <a:pt x="421678" y="278774"/>
                </a:lnTo>
                <a:lnTo>
                  <a:pt x="391328" y="278008"/>
                </a:lnTo>
                <a:lnTo>
                  <a:pt x="351449" y="266439"/>
                </a:lnTo>
                <a:lnTo>
                  <a:pt x="318436" y="242546"/>
                </a:lnTo>
                <a:lnTo>
                  <a:pt x="294817" y="208521"/>
                </a:lnTo>
                <a:lnTo>
                  <a:pt x="283121" y="166558"/>
                </a:lnTo>
                <a:lnTo>
                  <a:pt x="282309" y="151185"/>
                </a:lnTo>
                <a:lnTo>
                  <a:pt x="283656" y="137402"/>
                </a:lnTo>
                <a:lnTo>
                  <a:pt x="296532" y="99345"/>
                </a:lnTo>
                <a:lnTo>
                  <a:pt x="321386" y="68036"/>
                </a:lnTo>
                <a:lnTo>
                  <a:pt x="356580" y="45805"/>
                </a:lnTo>
                <a:lnTo>
                  <a:pt x="400474" y="34982"/>
                </a:lnTo>
                <a:lnTo>
                  <a:pt x="416755" y="34313"/>
                </a:lnTo>
                <a:lnTo>
                  <a:pt x="500664" y="34313"/>
                </a:lnTo>
                <a:lnTo>
                  <a:pt x="491682" y="27880"/>
                </a:lnTo>
                <a:lnTo>
                  <a:pt x="453316" y="9412"/>
                </a:lnTo>
                <a:lnTo>
                  <a:pt x="408797" y="559"/>
                </a:lnTo>
                <a:lnTo>
                  <a:pt x="392785" y="0"/>
                </a:lnTo>
                <a:close/>
              </a:path>
              <a:path w="821690" h="313055">
                <a:moveTo>
                  <a:pt x="474497" y="104983"/>
                </a:moveTo>
                <a:lnTo>
                  <a:pt x="417088" y="104983"/>
                </a:lnTo>
                <a:lnTo>
                  <a:pt x="430137" y="110063"/>
                </a:lnTo>
                <a:lnTo>
                  <a:pt x="441220" y="118257"/>
                </a:lnTo>
                <a:lnTo>
                  <a:pt x="449803" y="129026"/>
                </a:lnTo>
                <a:lnTo>
                  <a:pt x="455350" y="141834"/>
                </a:lnTo>
                <a:lnTo>
                  <a:pt x="457327" y="156143"/>
                </a:lnTo>
                <a:lnTo>
                  <a:pt x="457377" y="235492"/>
                </a:lnTo>
                <a:lnTo>
                  <a:pt x="465048" y="243150"/>
                </a:lnTo>
                <a:lnTo>
                  <a:pt x="531888" y="243150"/>
                </a:lnTo>
                <a:lnTo>
                  <a:pt x="537260" y="240064"/>
                </a:lnTo>
                <a:lnTo>
                  <a:pt x="543758" y="228532"/>
                </a:lnTo>
                <a:lnTo>
                  <a:pt x="549102" y="217150"/>
                </a:lnTo>
                <a:lnTo>
                  <a:pt x="552149" y="208975"/>
                </a:lnTo>
                <a:lnTo>
                  <a:pt x="491540" y="208975"/>
                </a:lnTo>
                <a:lnTo>
                  <a:pt x="490593" y="143593"/>
                </a:lnTo>
                <a:lnTo>
                  <a:pt x="487457" y="129988"/>
                </a:lnTo>
                <a:lnTo>
                  <a:pt x="482238" y="117289"/>
                </a:lnTo>
                <a:lnTo>
                  <a:pt x="475099" y="105682"/>
                </a:lnTo>
                <a:lnTo>
                  <a:pt x="474497" y="104983"/>
                </a:lnTo>
                <a:close/>
              </a:path>
              <a:path w="821690" h="313055">
                <a:moveTo>
                  <a:pt x="401018" y="69402"/>
                </a:moveTo>
                <a:lnTo>
                  <a:pt x="362691" y="80475"/>
                </a:lnTo>
                <a:lnTo>
                  <a:pt x="333958" y="108235"/>
                </a:lnTo>
                <a:lnTo>
                  <a:pt x="319372" y="149700"/>
                </a:lnTo>
                <a:lnTo>
                  <a:pt x="318541" y="166558"/>
                </a:lnTo>
                <a:lnTo>
                  <a:pt x="321228" y="180092"/>
                </a:lnTo>
                <a:lnTo>
                  <a:pt x="341760" y="215944"/>
                </a:lnTo>
                <a:lnTo>
                  <a:pt x="376395" y="238306"/>
                </a:lnTo>
                <a:lnTo>
                  <a:pt x="404685" y="243125"/>
                </a:lnTo>
                <a:lnTo>
                  <a:pt x="431800" y="242820"/>
                </a:lnTo>
                <a:lnTo>
                  <a:pt x="439394" y="235061"/>
                </a:lnTo>
                <a:lnTo>
                  <a:pt x="439178" y="216239"/>
                </a:lnTo>
                <a:lnTo>
                  <a:pt x="431431" y="208657"/>
                </a:lnTo>
                <a:lnTo>
                  <a:pt x="399307" y="208645"/>
                </a:lnTo>
                <a:lnTo>
                  <a:pt x="386687" y="205638"/>
                </a:lnTo>
                <a:lnTo>
                  <a:pt x="358671" y="178575"/>
                </a:lnTo>
                <a:lnTo>
                  <a:pt x="352827" y="147396"/>
                </a:lnTo>
                <a:lnTo>
                  <a:pt x="356360" y="135723"/>
                </a:lnTo>
                <a:lnTo>
                  <a:pt x="384725" y="109899"/>
                </a:lnTo>
                <a:lnTo>
                  <a:pt x="417088" y="104983"/>
                </a:lnTo>
                <a:lnTo>
                  <a:pt x="474497" y="104983"/>
                </a:lnTo>
                <a:lnTo>
                  <a:pt x="466202" y="95353"/>
                </a:lnTo>
                <a:lnTo>
                  <a:pt x="455709" y="86489"/>
                </a:lnTo>
                <a:lnTo>
                  <a:pt x="443782" y="79275"/>
                </a:lnTo>
                <a:lnTo>
                  <a:pt x="430583" y="73899"/>
                </a:lnTo>
                <a:lnTo>
                  <a:pt x="416275" y="70545"/>
                </a:lnTo>
                <a:lnTo>
                  <a:pt x="401018" y="69402"/>
                </a:lnTo>
                <a:close/>
              </a:path>
              <a:path w="821690" h="313055">
                <a:moveTo>
                  <a:pt x="500664" y="34313"/>
                </a:moveTo>
                <a:lnTo>
                  <a:pt x="416755" y="34313"/>
                </a:lnTo>
                <a:lnTo>
                  <a:pt x="430809" y="36520"/>
                </a:lnTo>
                <a:lnTo>
                  <a:pt x="444286" y="40287"/>
                </a:lnTo>
                <a:lnTo>
                  <a:pt x="480304" y="60067"/>
                </a:lnTo>
                <a:lnTo>
                  <a:pt x="507696" y="90724"/>
                </a:lnTo>
                <a:lnTo>
                  <a:pt x="523903" y="129988"/>
                </a:lnTo>
                <a:lnTo>
                  <a:pt x="527183" y="159552"/>
                </a:lnTo>
                <a:lnTo>
                  <a:pt x="526175" y="172345"/>
                </a:lnTo>
                <a:lnTo>
                  <a:pt x="523850" y="184904"/>
                </a:lnTo>
                <a:lnTo>
                  <a:pt x="520227" y="197142"/>
                </a:lnTo>
                <a:lnTo>
                  <a:pt x="515327" y="208975"/>
                </a:lnTo>
                <a:lnTo>
                  <a:pt x="552149" y="208975"/>
                </a:lnTo>
                <a:lnTo>
                  <a:pt x="560895" y="167524"/>
                </a:lnTo>
                <a:lnTo>
                  <a:pt x="561389" y="154120"/>
                </a:lnTo>
                <a:lnTo>
                  <a:pt x="560570" y="140023"/>
                </a:lnTo>
                <a:lnTo>
                  <a:pt x="550905" y="100114"/>
                </a:lnTo>
                <a:lnTo>
                  <a:pt x="531306" y="64923"/>
                </a:lnTo>
                <a:lnTo>
                  <a:pt x="502908" y="35919"/>
                </a:lnTo>
                <a:lnTo>
                  <a:pt x="500664" y="34313"/>
                </a:lnTo>
                <a:close/>
              </a:path>
              <a:path w="821690" h="313055">
                <a:moveTo>
                  <a:pt x="431419" y="208645"/>
                </a:moveTo>
                <a:lnTo>
                  <a:pt x="399360" y="208657"/>
                </a:lnTo>
                <a:lnTo>
                  <a:pt x="431431" y="208657"/>
                </a:lnTo>
                <a:close/>
              </a:path>
              <a:path w="821690" h="313055">
                <a:moveTo>
                  <a:pt x="761301" y="69326"/>
                </a:moveTo>
                <a:lnTo>
                  <a:pt x="751878" y="69326"/>
                </a:lnTo>
                <a:lnTo>
                  <a:pt x="674293" y="69664"/>
                </a:lnTo>
                <a:lnTo>
                  <a:pt x="635514" y="83522"/>
                </a:lnTo>
                <a:lnTo>
                  <a:pt x="608890" y="113460"/>
                </a:lnTo>
                <a:lnTo>
                  <a:pt x="595541" y="153666"/>
                </a:lnTo>
                <a:lnTo>
                  <a:pt x="576935" y="281085"/>
                </a:lnTo>
                <a:lnTo>
                  <a:pt x="578294" y="285746"/>
                </a:lnTo>
                <a:lnTo>
                  <a:pt x="585012" y="293531"/>
                </a:lnTo>
                <a:lnTo>
                  <a:pt x="589432" y="295551"/>
                </a:lnTo>
                <a:lnTo>
                  <a:pt x="813625" y="295741"/>
                </a:lnTo>
                <a:lnTo>
                  <a:pt x="821309" y="288083"/>
                </a:lnTo>
                <a:lnTo>
                  <a:pt x="821334" y="269249"/>
                </a:lnTo>
                <a:lnTo>
                  <a:pt x="813650" y="261565"/>
                </a:lnTo>
                <a:lnTo>
                  <a:pt x="614349" y="261388"/>
                </a:lnTo>
                <a:lnTo>
                  <a:pt x="629379" y="158478"/>
                </a:lnTo>
                <a:lnTo>
                  <a:pt x="645516" y="120242"/>
                </a:lnTo>
                <a:lnTo>
                  <a:pt x="682167" y="103514"/>
                </a:lnTo>
                <a:lnTo>
                  <a:pt x="768972" y="103514"/>
                </a:lnTo>
                <a:lnTo>
                  <a:pt x="768972" y="76996"/>
                </a:lnTo>
                <a:lnTo>
                  <a:pt x="761301" y="69326"/>
                </a:lnTo>
                <a:close/>
              </a:path>
              <a:path w="821690" h="313055">
                <a:moveTo>
                  <a:pt x="768972" y="103514"/>
                </a:moveTo>
                <a:lnTo>
                  <a:pt x="734796" y="103514"/>
                </a:lnTo>
                <a:lnTo>
                  <a:pt x="734796" y="235505"/>
                </a:lnTo>
                <a:lnTo>
                  <a:pt x="742467" y="243189"/>
                </a:lnTo>
                <a:lnTo>
                  <a:pt x="761288" y="243189"/>
                </a:lnTo>
                <a:lnTo>
                  <a:pt x="768972" y="235505"/>
                </a:lnTo>
                <a:lnTo>
                  <a:pt x="768972" y="103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7754" y="250169"/>
            <a:ext cx="1294925" cy="26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-138979" y="4619492"/>
            <a:ext cx="2522266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формы отображения информации – </a:t>
            </a:r>
            <a:r>
              <a:rPr lang="ru-RU" sz="1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карточная и табличная 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82130BB1-825B-4D69-4A82-90E7125FA8D6}"/>
              </a:ext>
            </a:extLst>
          </p:cNvPr>
          <p:cNvSpPr txBox="1"/>
          <p:nvPr/>
        </p:nvSpPr>
        <p:spPr>
          <a:xfrm>
            <a:off x="5940936" y="288744"/>
            <a:ext cx="38100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5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</a:t>
            </a:r>
            <a:r>
              <a:rPr lang="ru-RU"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lang="ru-RU" sz="15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EE4343-8E63-4644-4E08-CB2B8CDED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003" y="2962874"/>
            <a:ext cx="7399578" cy="1087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DB8A06D-A0C2-E3B1-4D57-F15EA5B37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199" y="4197109"/>
            <a:ext cx="7272532" cy="1491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24A0A12-B685-260C-94A8-34A44ED52DC5}"/>
              </a:ext>
            </a:extLst>
          </p:cNvPr>
          <p:cNvSpPr txBox="1"/>
          <p:nvPr/>
        </p:nvSpPr>
        <p:spPr>
          <a:xfrm>
            <a:off x="1549058" y="4063838"/>
            <a:ext cx="9209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Табличная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6DE9EE-F60E-5A15-1D52-B79A1032D2D5}"/>
              </a:ext>
            </a:extLst>
          </p:cNvPr>
          <p:cNvSpPr txBox="1"/>
          <p:nvPr/>
        </p:nvSpPr>
        <p:spPr>
          <a:xfrm>
            <a:off x="2736199" y="5696733"/>
            <a:ext cx="10427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Карточная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F09BD8-72E2-6899-1F39-1DDA0AE94B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6199" y="713807"/>
            <a:ext cx="7185399" cy="2102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16EA8B-22B4-562F-283E-707E330E0687}"/>
              </a:ext>
            </a:extLst>
          </p:cNvPr>
          <p:cNvSpPr txBox="1"/>
          <p:nvPr/>
        </p:nvSpPr>
        <p:spPr>
          <a:xfrm>
            <a:off x="12700" y="1620139"/>
            <a:ext cx="27432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Удобная</a:t>
            </a:r>
            <a:r>
              <a:rPr lang="ru-RU" sz="14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понятная </a:t>
            </a:r>
            <a:r>
              <a:rPr lang="ru-RU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</a:t>
            </a:r>
            <a:r>
              <a:rPr lang="ru-RU" sz="1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</a:t>
            </a:r>
            <a:r>
              <a:rPr lang="ru-RU"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</a:t>
            </a:r>
            <a:r>
              <a:rPr lang="ru-RU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ru-RU"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540FB250-A1A8-1E60-895F-8736C614EB99}"/>
              </a:ext>
            </a:extLst>
          </p:cNvPr>
          <p:cNvSpPr/>
          <p:nvPr/>
        </p:nvSpPr>
        <p:spPr>
          <a:xfrm>
            <a:off x="725832" y="2092325"/>
            <a:ext cx="984498" cy="266478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612110DC-0624-DE7C-FCA4-EFC6E3B257C0}"/>
              </a:ext>
            </a:extLst>
          </p:cNvPr>
          <p:cNvSpPr/>
          <p:nvPr/>
        </p:nvSpPr>
        <p:spPr>
          <a:xfrm>
            <a:off x="1642055" y="5050692"/>
            <a:ext cx="920921" cy="276999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90F85B35-2D50-BD3A-BAFF-5E4F3DB2ED60}"/>
                  </a:ext>
                </a:extLst>
              </p14:cNvPr>
              <p14:cNvContentPartPr/>
              <p14:nvPr/>
            </p14:nvContentPartPr>
            <p14:xfrm>
              <a:off x="1785933" y="2404347"/>
              <a:ext cx="360" cy="36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90F85B35-2D50-BD3A-BAFF-5E4F3DB2ED6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81613" y="2400027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F8ED960-4002-2884-ABB7-7928C27FA1E9}"/>
              </a:ext>
            </a:extLst>
          </p:cNvPr>
          <p:cNvSpPr/>
          <p:nvPr/>
        </p:nvSpPr>
        <p:spPr>
          <a:xfrm>
            <a:off x="6794500" y="712887"/>
            <a:ext cx="1524000" cy="5412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8B5802D-B915-664A-61F8-24CDB42EC6E9}"/>
              </a:ext>
            </a:extLst>
          </p:cNvPr>
          <p:cNvSpPr/>
          <p:nvPr/>
        </p:nvSpPr>
        <p:spPr>
          <a:xfrm>
            <a:off x="3898901" y="1254125"/>
            <a:ext cx="685799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7FC5573-A010-22EB-9173-44EF98D860C4}"/>
              </a:ext>
            </a:extLst>
          </p:cNvPr>
          <p:cNvSpPr/>
          <p:nvPr/>
        </p:nvSpPr>
        <p:spPr>
          <a:xfrm>
            <a:off x="8089900" y="2962874"/>
            <a:ext cx="891681" cy="3486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F6A1FB2-A548-58C9-18F2-64BEFAA0B6E5}"/>
              </a:ext>
            </a:extLst>
          </p:cNvPr>
          <p:cNvSpPr/>
          <p:nvPr/>
        </p:nvSpPr>
        <p:spPr>
          <a:xfrm>
            <a:off x="7708900" y="5265823"/>
            <a:ext cx="2299831" cy="2555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верх 25">
            <a:extLst>
              <a:ext uri="{FF2B5EF4-FFF2-40B4-BE49-F238E27FC236}">
                <a16:creationId xmlns:a16="http://schemas.microsoft.com/office/drawing/2014/main" id="{3345729D-D3AF-6A2B-B1A9-A403765E2226}"/>
              </a:ext>
            </a:extLst>
          </p:cNvPr>
          <p:cNvSpPr/>
          <p:nvPr/>
        </p:nvSpPr>
        <p:spPr>
          <a:xfrm>
            <a:off x="2224869" y="4354592"/>
            <a:ext cx="245110" cy="556773"/>
          </a:xfrm>
          <a:prstGeom prst="upArrow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9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62929" y="303676"/>
            <a:ext cx="1143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500" b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21600" y="243001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5">
                <a:moveTo>
                  <a:pt x="0" y="0"/>
                </a:moveTo>
                <a:lnTo>
                  <a:pt x="0" y="27720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987" y="199724"/>
            <a:ext cx="821690" cy="313055"/>
          </a:xfrm>
          <a:custGeom>
            <a:avLst/>
            <a:gdLst/>
            <a:ahLst/>
            <a:cxnLst/>
            <a:rect l="l" t="t" r="r" b="b"/>
            <a:pathLst>
              <a:path w="821690" h="313055">
                <a:moveTo>
                  <a:pt x="86372" y="243531"/>
                </a:moveTo>
                <a:lnTo>
                  <a:pt x="52197" y="243531"/>
                </a:lnTo>
                <a:lnTo>
                  <a:pt x="52209" y="287791"/>
                </a:lnTo>
                <a:lnTo>
                  <a:pt x="59893" y="295474"/>
                </a:lnTo>
                <a:lnTo>
                  <a:pt x="78714" y="295462"/>
                </a:lnTo>
                <a:lnTo>
                  <a:pt x="86385" y="287791"/>
                </a:lnTo>
                <a:lnTo>
                  <a:pt x="86372" y="243531"/>
                </a:lnTo>
                <a:close/>
              </a:path>
              <a:path w="821690" h="313055">
                <a:moveTo>
                  <a:pt x="207739" y="103514"/>
                </a:moveTo>
                <a:lnTo>
                  <a:pt x="86347" y="103514"/>
                </a:lnTo>
                <a:lnTo>
                  <a:pt x="147674" y="104236"/>
                </a:lnTo>
                <a:lnTo>
                  <a:pt x="159569" y="107890"/>
                </a:lnTo>
                <a:lnTo>
                  <a:pt x="185256" y="136340"/>
                </a:lnTo>
                <a:lnTo>
                  <a:pt x="190112" y="168796"/>
                </a:lnTo>
                <a:lnTo>
                  <a:pt x="185032" y="181853"/>
                </a:lnTo>
                <a:lnTo>
                  <a:pt x="153418" y="207295"/>
                </a:lnTo>
                <a:lnTo>
                  <a:pt x="7670" y="209381"/>
                </a:lnTo>
                <a:lnTo>
                  <a:pt x="0" y="217065"/>
                </a:lnTo>
                <a:lnTo>
                  <a:pt x="12" y="235886"/>
                </a:lnTo>
                <a:lnTo>
                  <a:pt x="7696" y="243570"/>
                </a:lnTo>
                <a:lnTo>
                  <a:pt x="86372" y="243531"/>
                </a:lnTo>
                <a:lnTo>
                  <a:pt x="143005" y="243393"/>
                </a:lnTo>
                <a:lnTo>
                  <a:pt x="181256" y="232117"/>
                </a:lnTo>
                <a:lnTo>
                  <a:pt x="209848" y="204148"/>
                </a:lnTo>
                <a:lnTo>
                  <a:pt x="224337" y="162662"/>
                </a:lnTo>
                <a:lnTo>
                  <a:pt x="225264" y="146379"/>
                </a:lnTo>
                <a:lnTo>
                  <a:pt x="222500" y="132322"/>
                </a:lnTo>
                <a:lnTo>
                  <a:pt x="217569" y="119177"/>
                </a:lnTo>
                <a:lnTo>
                  <a:pt x="210671" y="107142"/>
                </a:lnTo>
                <a:lnTo>
                  <a:pt x="207739" y="103514"/>
                </a:lnTo>
                <a:close/>
              </a:path>
              <a:path w="821690" h="313055">
                <a:moveTo>
                  <a:pt x="139026" y="69326"/>
                </a:moveTo>
                <a:lnTo>
                  <a:pt x="59880" y="69326"/>
                </a:lnTo>
                <a:lnTo>
                  <a:pt x="52209" y="76984"/>
                </a:lnTo>
                <a:lnTo>
                  <a:pt x="52082" y="183232"/>
                </a:lnTo>
                <a:lnTo>
                  <a:pt x="59690" y="190877"/>
                </a:lnTo>
                <a:lnTo>
                  <a:pt x="78524" y="190890"/>
                </a:lnTo>
                <a:lnTo>
                  <a:pt x="86207" y="183232"/>
                </a:lnTo>
                <a:lnTo>
                  <a:pt x="86347" y="103514"/>
                </a:lnTo>
                <a:lnTo>
                  <a:pt x="207739" y="103514"/>
                </a:lnTo>
                <a:lnTo>
                  <a:pt x="167352" y="74060"/>
                </a:lnTo>
                <a:lnTo>
                  <a:pt x="153580" y="70544"/>
                </a:lnTo>
                <a:lnTo>
                  <a:pt x="139026" y="69326"/>
                </a:lnTo>
                <a:close/>
              </a:path>
              <a:path w="821690" h="313055">
                <a:moveTo>
                  <a:pt x="392785" y="0"/>
                </a:moveTo>
                <a:lnTo>
                  <a:pt x="351787" y="8783"/>
                </a:lnTo>
                <a:lnTo>
                  <a:pt x="315538" y="27766"/>
                </a:lnTo>
                <a:lnTo>
                  <a:pt x="285578" y="55602"/>
                </a:lnTo>
                <a:lnTo>
                  <a:pt x="263452" y="90939"/>
                </a:lnTo>
                <a:lnTo>
                  <a:pt x="250699" y="132431"/>
                </a:lnTo>
                <a:lnTo>
                  <a:pt x="248292" y="164266"/>
                </a:lnTo>
                <a:lnTo>
                  <a:pt x="249445" y="177388"/>
                </a:lnTo>
                <a:lnTo>
                  <a:pt x="260807" y="218304"/>
                </a:lnTo>
                <a:lnTo>
                  <a:pt x="282184" y="253876"/>
                </a:lnTo>
                <a:lnTo>
                  <a:pt x="311933" y="282474"/>
                </a:lnTo>
                <a:lnTo>
                  <a:pt x="348413" y="302468"/>
                </a:lnTo>
                <a:lnTo>
                  <a:pt x="389982" y="312227"/>
                </a:lnTo>
                <a:lnTo>
                  <a:pt x="431050" y="312962"/>
                </a:lnTo>
                <a:lnTo>
                  <a:pt x="438734" y="305304"/>
                </a:lnTo>
                <a:lnTo>
                  <a:pt x="438759" y="286470"/>
                </a:lnTo>
                <a:lnTo>
                  <a:pt x="431101" y="278799"/>
                </a:lnTo>
                <a:lnTo>
                  <a:pt x="421678" y="278774"/>
                </a:lnTo>
                <a:lnTo>
                  <a:pt x="391328" y="278008"/>
                </a:lnTo>
                <a:lnTo>
                  <a:pt x="351449" y="266439"/>
                </a:lnTo>
                <a:lnTo>
                  <a:pt x="318436" y="242546"/>
                </a:lnTo>
                <a:lnTo>
                  <a:pt x="294817" y="208521"/>
                </a:lnTo>
                <a:lnTo>
                  <a:pt x="283121" y="166558"/>
                </a:lnTo>
                <a:lnTo>
                  <a:pt x="282309" y="151185"/>
                </a:lnTo>
                <a:lnTo>
                  <a:pt x="283656" y="137402"/>
                </a:lnTo>
                <a:lnTo>
                  <a:pt x="296532" y="99345"/>
                </a:lnTo>
                <a:lnTo>
                  <a:pt x="321386" y="68036"/>
                </a:lnTo>
                <a:lnTo>
                  <a:pt x="356580" y="45805"/>
                </a:lnTo>
                <a:lnTo>
                  <a:pt x="400474" y="34982"/>
                </a:lnTo>
                <a:lnTo>
                  <a:pt x="416755" y="34313"/>
                </a:lnTo>
                <a:lnTo>
                  <a:pt x="500664" y="34313"/>
                </a:lnTo>
                <a:lnTo>
                  <a:pt x="491682" y="27880"/>
                </a:lnTo>
                <a:lnTo>
                  <a:pt x="453316" y="9412"/>
                </a:lnTo>
                <a:lnTo>
                  <a:pt x="408797" y="559"/>
                </a:lnTo>
                <a:lnTo>
                  <a:pt x="392785" y="0"/>
                </a:lnTo>
                <a:close/>
              </a:path>
              <a:path w="821690" h="313055">
                <a:moveTo>
                  <a:pt x="474497" y="104983"/>
                </a:moveTo>
                <a:lnTo>
                  <a:pt x="417088" y="104983"/>
                </a:lnTo>
                <a:lnTo>
                  <a:pt x="430137" y="110063"/>
                </a:lnTo>
                <a:lnTo>
                  <a:pt x="441220" y="118257"/>
                </a:lnTo>
                <a:lnTo>
                  <a:pt x="449803" y="129026"/>
                </a:lnTo>
                <a:lnTo>
                  <a:pt x="455350" y="141834"/>
                </a:lnTo>
                <a:lnTo>
                  <a:pt x="457327" y="156143"/>
                </a:lnTo>
                <a:lnTo>
                  <a:pt x="457377" y="235492"/>
                </a:lnTo>
                <a:lnTo>
                  <a:pt x="465048" y="243150"/>
                </a:lnTo>
                <a:lnTo>
                  <a:pt x="531888" y="243150"/>
                </a:lnTo>
                <a:lnTo>
                  <a:pt x="537260" y="240064"/>
                </a:lnTo>
                <a:lnTo>
                  <a:pt x="543758" y="228532"/>
                </a:lnTo>
                <a:lnTo>
                  <a:pt x="549102" y="217150"/>
                </a:lnTo>
                <a:lnTo>
                  <a:pt x="552149" y="208975"/>
                </a:lnTo>
                <a:lnTo>
                  <a:pt x="491540" y="208975"/>
                </a:lnTo>
                <a:lnTo>
                  <a:pt x="490593" y="143593"/>
                </a:lnTo>
                <a:lnTo>
                  <a:pt x="487457" y="129988"/>
                </a:lnTo>
                <a:lnTo>
                  <a:pt x="482238" y="117289"/>
                </a:lnTo>
                <a:lnTo>
                  <a:pt x="475099" y="105682"/>
                </a:lnTo>
                <a:lnTo>
                  <a:pt x="474497" y="104983"/>
                </a:lnTo>
                <a:close/>
              </a:path>
              <a:path w="821690" h="313055">
                <a:moveTo>
                  <a:pt x="401018" y="69402"/>
                </a:moveTo>
                <a:lnTo>
                  <a:pt x="362691" y="80475"/>
                </a:lnTo>
                <a:lnTo>
                  <a:pt x="333958" y="108235"/>
                </a:lnTo>
                <a:lnTo>
                  <a:pt x="319372" y="149700"/>
                </a:lnTo>
                <a:lnTo>
                  <a:pt x="318541" y="166558"/>
                </a:lnTo>
                <a:lnTo>
                  <a:pt x="321228" y="180092"/>
                </a:lnTo>
                <a:lnTo>
                  <a:pt x="341760" y="215944"/>
                </a:lnTo>
                <a:lnTo>
                  <a:pt x="376395" y="238306"/>
                </a:lnTo>
                <a:lnTo>
                  <a:pt x="404685" y="243125"/>
                </a:lnTo>
                <a:lnTo>
                  <a:pt x="431800" y="242820"/>
                </a:lnTo>
                <a:lnTo>
                  <a:pt x="439394" y="235061"/>
                </a:lnTo>
                <a:lnTo>
                  <a:pt x="439178" y="216239"/>
                </a:lnTo>
                <a:lnTo>
                  <a:pt x="431431" y="208657"/>
                </a:lnTo>
                <a:lnTo>
                  <a:pt x="399307" y="208645"/>
                </a:lnTo>
                <a:lnTo>
                  <a:pt x="386687" y="205638"/>
                </a:lnTo>
                <a:lnTo>
                  <a:pt x="358671" y="178575"/>
                </a:lnTo>
                <a:lnTo>
                  <a:pt x="352827" y="147396"/>
                </a:lnTo>
                <a:lnTo>
                  <a:pt x="356360" y="135723"/>
                </a:lnTo>
                <a:lnTo>
                  <a:pt x="384725" y="109899"/>
                </a:lnTo>
                <a:lnTo>
                  <a:pt x="417088" y="104983"/>
                </a:lnTo>
                <a:lnTo>
                  <a:pt x="474497" y="104983"/>
                </a:lnTo>
                <a:lnTo>
                  <a:pt x="466202" y="95353"/>
                </a:lnTo>
                <a:lnTo>
                  <a:pt x="455709" y="86489"/>
                </a:lnTo>
                <a:lnTo>
                  <a:pt x="443782" y="79275"/>
                </a:lnTo>
                <a:lnTo>
                  <a:pt x="430583" y="73899"/>
                </a:lnTo>
                <a:lnTo>
                  <a:pt x="416275" y="70545"/>
                </a:lnTo>
                <a:lnTo>
                  <a:pt x="401018" y="69402"/>
                </a:lnTo>
                <a:close/>
              </a:path>
              <a:path w="821690" h="313055">
                <a:moveTo>
                  <a:pt x="500664" y="34313"/>
                </a:moveTo>
                <a:lnTo>
                  <a:pt x="416755" y="34313"/>
                </a:lnTo>
                <a:lnTo>
                  <a:pt x="430809" y="36520"/>
                </a:lnTo>
                <a:lnTo>
                  <a:pt x="444286" y="40287"/>
                </a:lnTo>
                <a:lnTo>
                  <a:pt x="480304" y="60067"/>
                </a:lnTo>
                <a:lnTo>
                  <a:pt x="507696" y="90724"/>
                </a:lnTo>
                <a:lnTo>
                  <a:pt x="523903" y="129988"/>
                </a:lnTo>
                <a:lnTo>
                  <a:pt x="527183" y="159552"/>
                </a:lnTo>
                <a:lnTo>
                  <a:pt x="526175" y="172345"/>
                </a:lnTo>
                <a:lnTo>
                  <a:pt x="523850" y="184904"/>
                </a:lnTo>
                <a:lnTo>
                  <a:pt x="520227" y="197142"/>
                </a:lnTo>
                <a:lnTo>
                  <a:pt x="515327" y="208975"/>
                </a:lnTo>
                <a:lnTo>
                  <a:pt x="552149" y="208975"/>
                </a:lnTo>
                <a:lnTo>
                  <a:pt x="560895" y="167524"/>
                </a:lnTo>
                <a:lnTo>
                  <a:pt x="561389" y="154120"/>
                </a:lnTo>
                <a:lnTo>
                  <a:pt x="560570" y="140023"/>
                </a:lnTo>
                <a:lnTo>
                  <a:pt x="550905" y="100114"/>
                </a:lnTo>
                <a:lnTo>
                  <a:pt x="531306" y="64923"/>
                </a:lnTo>
                <a:lnTo>
                  <a:pt x="502908" y="35919"/>
                </a:lnTo>
                <a:lnTo>
                  <a:pt x="500664" y="34313"/>
                </a:lnTo>
                <a:close/>
              </a:path>
              <a:path w="821690" h="313055">
                <a:moveTo>
                  <a:pt x="431419" y="208645"/>
                </a:moveTo>
                <a:lnTo>
                  <a:pt x="399360" y="208657"/>
                </a:lnTo>
                <a:lnTo>
                  <a:pt x="431431" y="208657"/>
                </a:lnTo>
                <a:close/>
              </a:path>
              <a:path w="821690" h="313055">
                <a:moveTo>
                  <a:pt x="761301" y="69326"/>
                </a:moveTo>
                <a:lnTo>
                  <a:pt x="751878" y="69326"/>
                </a:lnTo>
                <a:lnTo>
                  <a:pt x="674293" y="69664"/>
                </a:lnTo>
                <a:lnTo>
                  <a:pt x="635514" y="83522"/>
                </a:lnTo>
                <a:lnTo>
                  <a:pt x="608890" y="113460"/>
                </a:lnTo>
                <a:lnTo>
                  <a:pt x="595541" y="153666"/>
                </a:lnTo>
                <a:lnTo>
                  <a:pt x="576935" y="281085"/>
                </a:lnTo>
                <a:lnTo>
                  <a:pt x="578294" y="285746"/>
                </a:lnTo>
                <a:lnTo>
                  <a:pt x="585012" y="293531"/>
                </a:lnTo>
                <a:lnTo>
                  <a:pt x="589432" y="295551"/>
                </a:lnTo>
                <a:lnTo>
                  <a:pt x="813625" y="295741"/>
                </a:lnTo>
                <a:lnTo>
                  <a:pt x="821309" y="288083"/>
                </a:lnTo>
                <a:lnTo>
                  <a:pt x="821334" y="269249"/>
                </a:lnTo>
                <a:lnTo>
                  <a:pt x="813650" y="261565"/>
                </a:lnTo>
                <a:lnTo>
                  <a:pt x="614349" y="261388"/>
                </a:lnTo>
                <a:lnTo>
                  <a:pt x="629379" y="158478"/>
                </a:lnTo>
                <a:lnTo>
                  <a:pt x="645516" y="120242"/>
                </a:lnTo>
                <a:lnTo>
                  <a:pt x="682167" y="103514"/>
                </a:lnTo>
                <a:lnTo>
                  <a:pt x="768972" y="103514"/>
                </a:lnTo>
                <a:lnTo>
                  <a:pt x="768972" y="76996"/>
                </a:lnTo>
                <a:lnTo>
                  <a:pt x="761301" y="69326"/>
                </a:lnTo>
                <a:close/>
              </a:path>
              <a:path w="821690" h="313055">
                <a:moveTo>
                  <a:pt x="768972" y="103514"/>
                </a:moveTo>
                <a:lnTo>
                  <a:pt x="734796" y="103514"/>
                </a:lnTo>
                <a:lnTo>
                  <a:pt x="734796" y="235505"/>
                </a:lnTo>
                <a:lnTo>
                  <a:pt x="742467" y="243189"/>
                </a:lnTo>
                <a:lnTo>
                  <a:pt x="761288" y="243189"/>
                </a:lnTo>
                <a:lnTo>
                  <a:pt x="768972" y="235505"/>
                </a:lnTo>
                <a:lnTo>
                  <a:pt x="768972" y="103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7754" y="250169"/>
            <a:ext cx="1294925" cy="26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14965" y="796925"/>
            <a:ext cx="695261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Цветовая индикация </a:t>
            </a:r>
            <a:r>
              <a:rPr lang="ru-RU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этапов и сроков процедур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82130BB1-825B-4D69-4A82-90E7125FA8D6}"/>
              </a:ext>
            </a:extLst>
          </p:cNvPr>
          <p:cNvSpPr txBox="1"/>
          <p:nvPr/>
        </p:nvSpPr>
        <p:spPr>
          <a:xfrm>
            <a:off x="5940936" y="288744"/>
            <a:ext cx="38100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5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</a:t>
            </a:r>
            <a:r>
              <a:rPr lang="ru-RU"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endParaRPr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90A066F-E816-F17E-81D6-05127E6F4D18}"/>
              </a:ext>
            </a:extLst>
          </p:cNvPr>
          <p:cNvGrpSpPr/>
          <p:nvPr/>
        </p:nvGrpSpPr>
        <p:grpSpPr>
          <a:xfrm>
            <a:off x="312052" y="1118658"/>
            <a:ext cx="4724400" cy="3172147"/>
            <a:chOff x="469900" y="1406525"/>
            <a:chExt cx="4724400" cy="3172147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035CB71-D44B-A969-7C4F-2204DC973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900" y="1406525"/>
              <a:ext cx="4724400" cy="15973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66C3D7F2-9809-4C64-56A3-063C766DD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9901" y="3003872"/>
              <a:ext cx="4724399" cy="1574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CF1A9D7-FDB6-BBB7-5598-3BDDE45331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053" y="4313352"/>
            <a:ext cx="4724399" cy="159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object 11">
            <a:extLst>
              <a:ext uri="{FF2B5EF4-FFF2-40B4-BE49-F238E27FC236}">
                <a16:creationId xmlns:a16="http://schemas.microsoft.com/office/drawing/2014/main" id="{3127BA34-462B-491D-1799-9C6F5B4C573E}"/>
              </a:ext>
            </a:extLst>
          </p:cNvPr>
          <p:cNvSpPr txBox="1"/>
          <p:nvPr/>
        </p:nvSpPr>
        <p:spPr>
          <a:xfrm>
            <a:off x="5499102" y="1758497"/>
            <a:ext cx="487812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Зелёный </a:t>
            </a:r>
            <a:r>
              <a:rPr lang="ru-RU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400" spc="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регламентированный срок на выполнение действия составляет более суток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11">
            <a:extLst>
              <a:ext uri="{FF2B5EF4-FFF2-40B4-BE49-F238E27FC236}">
                <a16:creationId xmlns:a16="http://schemas.microsoft.com/office/drawing/2014/main" id="{585ADAB5-3282-5F52-DEF8-A9AD3B684718}"/>
              </a:ext>
            </a:extLst>
          </p:cNvPr>
          <p:cNvSpPr txBox="1"/>
          <p:nvPr/>
        </p:nvSpPr>
        <p:spPr>
          <a:xfrm>
            <a:off x="5503221" y="3342507"/>
            <a:ext cx="487812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5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Жёлтый </a:t>
            </a:r>
            <a:r>
              <a:rPr lang="ru-RU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400" spc="5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регламентированный срок на выполнение действия составляет менее суток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id="{C635D8BD-A5D4-C6C6-E0BA-EC02952F1C9E}"/>
              </a:ext>
            </a:extLst>
          </p:cNvPr>
          <p:cNvSpPr txBox="1"/>
          <p:nvPr/>
        </p:nvSpPr>
        <p:spPr>
          <a:xfrm>
            <a:off x="5498759" y="5011966"/>
            <a:ext cx="487812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ru-RU" sz="1400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</a:t>
            </a:r>
            <a:r>
              <a:rPr lang="ru-RU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регламентированный срок истёк, действие не выполнено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826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39685" y="303676"/>
            <a:ext cx="1377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500" b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21600" y="243001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5">
                <a:moveTo>
                  <a:pt x="0" y="0"/>
                </a:moveTo>
                <a:lnTo>
                  <a:pt x="0" y="27720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987" y="199724"/>
            <a:ext cx="821690" cy="313055"/>
          </a:xfrm>
          <a:custGeom>
            <a:avLst/>
            <a:gdLst/>
            <a:ahLst/>
            <a:cxnLst/>
            <a:rect l="l" t="t" r="r" b="b"/>
            <a:pathLst>
              <a:path w="821690" h="313055">
                <a:moveTo>
                  <a:pt x="86372" y="243531"/>
                </a:moveTo>
                <a:lnTo>
                  <a:pt x="52197" y="243531"/>
                </a:lnTo>
                <a:lnTo>
                  <a:pt x="52209" y="287791"/>
                </a:lnTo>
                <a:lnTo>
                  <a:pt x="59893" y="295474"/>
                </a:lnTo>
                <a:lnTo>
                  <a:pt x="78714" y="295462"/>
                </a:lnTo>
                <a:lnTo>
                  <a:pt x="86385" y="287791"/>
                </a:lnTo>
                <a:lnTo>
                  <a:pt x="86372" y="243531"/>
                </a:lnTo>
                <a:close/>
              </a:path>
              <a:path w="821690" h="313055">
                <a:moveTo>
                  <a:pt x="207739" y="103514"/>
                </a:moveTo>
                <a:lnTo>
                  <a:pt x="86347" y="103514"/>
                </a:lnTo>
                <a:lnTo>
                  <a:pt x="147674" y="104236"/>
                </a:lnTo>
                <a:lnTo>
                  <a:pt x="159569" y="107890"/>
                </a:lnTo>
                <a:lnTo>
                  <a:pt x="185256" y="136340"/>
                </a:lnTo>
                <a:lnTo>
                  <a:pt x="190112" y="168796"/>
                </a:lnTo>
                <a:lnTo>
                  <a:pt x="185032" y="181853"/>
                </a:lnTo>
                <a:lnTo>
                  <a:pt x="153418" y="207295"/>
                </a:lnTo>
                <a:lnTo>
                  <a:pt x="7670" y="209381"/>
                </a:lnTo>
                <a:lnTo>
                  <a:pt x="0" y="217065"/>
                </a:lnTo>
                <a:lnTo>
                  <a:pt x="12" y="235886"/>
                </a:lnTo>
                <a:lnTo>
                  <a:pt x="7696" y="243570"/>
                </a:lnTo>
                <a:lnTo>
                  <a:pt x="86372" y="243531"/>
                </a:lnTo>
                <a:lnTo>
                  <a:pt x="143005" y="243393"/>
                </a:lnTo>
                <a:lnTo>
                  <a:pt x="181256" y="232117"/>
                </a:lnTo>
                <a:lnTo>
                  <a:pt x="209848" y="204148"/>
                </a:lnTo>
                <a:lnTo>
                  <a:pt x="224337" y="162662"/>
                </a:lnTo>
                <a:lnTo>
                  <a:pt x="225264" y="146379"/>
                </a:lnTo>
                <a:lnTo>
                  <a:pt x="222500" y="132322"/>
                </a:lnTo>
                <a:lnTo>
                  <a:pt x="217569" y="119177"/>
                </a:lnTo>
                <a:lnTo>
                  <a:pt x="210671" y="107142"/>
                </a:lnTo>
                <a:lnTo>
                  <a:pt x="207739" y="103514"/>
                </a:lnTo>
                <a:close/>
              </a:path>
              <a:path w="821690" h="313055">
                <a:moveTo>
                  <a:pt x="139026" y="69326"/>
                </a:moveTo>
                <a:lnTo>
                  <a:pt x="59880" y="69326"/>
                </a:lnTo>
                <a:lnTo>
                  <a:pt x="52209" y="76984"/>
                </a:lnTo>
                <a:lnTo>
                  <a:pt x="52082" y="183232"/>
                </a:lnTo>
                <a:lnTo>
                  <a:pt x="59690" y="190877"/>
                </a:lnTo>
                <a:lnTo>
                  <a:pt x="78524" y="190890"/>
                </a:lnTo>
                <a:lnTo>
                  <a:pt x="86207" y="183232"/>
                </a:lnTo>
                <a:lnTo>
                  <a:pt x="86347" y="103514"/>
                </a:lnTo>
                <a:lnTo>
                  <a:pt x="207739" y="103514"/>
                </a:lnTo>
                <a:lnTo>
                  <a:pt x="167352" y="74060"/>
                </a:lnTo>
                <a:lnTo>
                  <a:pt x="153580" y="70544"/>
                </a:lnTo>
                <a:lnTo>
                  <a:pt x="139026" y="69326"/>
                </a:lnTo>
                <a:close/>
              </a:path>
              <a:path w="821690" h="313055">
                <a:moveTo>
                  <a:pt x="392785" y="0"/>
                </a:moveTo>
                <a:lnTo>
                  <a:pt x="351787" y="8783"/>
                </a:lnTo>
                <a:lnTo>
                  <a:pt x="315538" y="27766"/>
                </a:lnTo>
                <a:lnTo>
                  <a:pt x="285578" y="55602"/>
                </a:lnTo>
                <a:lnTo>
                  <a:pt x="263452" y="90939"/>
                </a:lnTo>
                <a:lnTo>
                  <a:pt x="250699" y="132431"/>
                </a:lnTo>
                <a:lnTo>
                  <a:pt x="248292" y="164266"/>
                </a:lnTo>
                <a:lnTo>
                  <a:pt x="249445" y="177388"/>
                </a:lnTo>
                <a:lnTo>
                  <a:pt x="260807" y="218304"/>
                </a:lnTo>
                <a:lnTo>
                  <a:pt x="282184" y="253876"/>
                </a:lnTo>
                <a:lnTo>
                  <a:pt x="311933" y="282474"/>
                </a:lnTo>
                <a:lnTo>
                  <a:pt x="348413" y="302468"/>
                </a:lnTo>
                <a:lnTo>
                  <a:pt x="389982" y="312227"/>
                </a:lnTo>
                <a:lnTo>
                  <a:pt x="431050" y="312962"/>
                </a:lnTo>
                <a:lnTo>
                  <a:pt x="438734" y="305304"/>
                </a:lnTo>
                <a:lnTo>
                  <a:pt x="438759" y="286470"/>
                </a:lnTo>
                <a:lnTo>
                  <a:pt x="431101" y="278799"/>
                </a:lnTo>
                <a:lnTo>
                  <a:pt x="421678" y="278774"/>
                </a:lnTo>
                <a:lnTo>
                  <a:pt x="391328" y="278008"/>
                </a:lnTo>
                <a:lnTo>
                  <a:pt x="351449" y="266439"/>
                </a:lnTo>
                <a:lnTo>
                  <a:pt x="318436" y="242546"/>
                </a:lnTo>
                <a:lnTo>
                  <a:pt x="294817" y="208521"/>
                </a:lnTo>
                <a:lnTo>
                  <a:pt x="283121" y="166558"/>
                </a:lnTo>
                <a:lnTo>
                  <a:pt x="282309" y="151185"/>
                </a:lnTo>
                <a:lnTo>
                  <a:pt x="283656" y="137402"/>
                </a:lnTo>
                <a:lnTo>
                  <a:pt x="296532" y="99345"/>
                </a:lnTo>
                <a:lnTo>
                  <a:pt x="321386" y="68036"/>
                </a:lnTo>
                <a:lnTo>
                  <a:pt x="356580" y="45805"/>
                </a:lnTo>
                <a:lnTo>
                  <a:pt x="400474" y="34982"/>
                </a:lnTo>
                <a:lnTo>
                  <a:pt x="416755" y="34313"/>
                </a:lnTo>
                <a:lnTo>
                  <a:pt x="500664" y="34313"/>
                </a:lnTo>
                <a:lnTo>
                  <a:pt x="491682" y="27880"/>
                </a:lnTo>
                <a:lnTo>
                  <a:pt x="453316" y="9412"/>
                </a:lnTo>
                <a:lnTo>
                  <a:pt x="408797" y="559"/>
                </a:lnTo>
                <a:lnTo>
                  <a:pt x="392785" y="0"/>
                </a:lnTo>
                <a:close/>
              </a:path>
              <a:path w="821690" h="313055">
                <a:moveTo>
                  <a:pt x="474497" y="104983"/>
                </a:moveTo>
                <a:lnTo>
                  <a:pt x="417088" y="104983"/>
                </a:lnTo>
                <a:lnTo>
                  <a:pt x="430137" y="110063"/>
                </a:lnTo>
                <a:lnTo>
                  <a:pt x="441220" y="118257"/>
                </a:lnTo>
                <a:lnTo>
                  <a:pt x="449803" y="129026"/>
                </a:lnTo>
                <a:lnTo>
                  <a:pt x="455350" y="141834"/>
                </a:lnTo>
                <a:lnTo>
                  <a:pt x="457327" y="156143"/>
                </a:lnTo>
                <a:lnTo>
                  <a:pt x="457377" y="235492"/>
                </a:lnTo>
                <a:lnTo>
                  <a:pt x="465048" y="243150"/>
                </a:lnTo>
                <a:lnTo>
                  <a:pt x="531888" y="243150"/>
                </a:lnTo>
                <a:lnTo>
                  <a:pt x="537260" y="240064"/>
                </a:lnTo>
                <a:lnTo>
                  <a:pt x="543758" y="228532"/>
                </a:lnTo>
                <a:lnTo>
                  <a:pt x="549102" y="217150"/>
                </a:lnTo>
                <a:lnTo>
                  <a:pt x="552149" y="208975"/>
                </a:lnTo>
                <a:lnTo>
                  <a:pt x="491540" y="208975"/>
                </a:lnTo>
                <a:lnTo>
                  <a:pt x="490593" y="143593"/>
                </a:lnTo>
                <a:lnTo>
                  <a:pt x="487457" y="129988"/>
                </a:lnTo>
                <a:lnTo>
                  <a:pt x="482238" y="117289"/>
                </a:lnTo>
                <a:lnTo>
                  <a:pt x="475099" y="105682"/>
                </a:lnTo>
                <a:lnTo>
                  <a:pt x="474497" y="104983"/>
                </a:lnTo>
                <a:close/>
              </a:path>
              <a:path w="821690" h="313055">
                <a:moveTo>
                  <a:pt x="401018" y="69402"/>
                </a:moveTo>
                <a:lnTo>
                  <a:pt x="362691" y="80475"/>
                </a:lnTo>
                <a:lnTo>
                  <a:pt x="333958" y="108235"/>
                </a:lnTo>
                <a:lnTo>
                  <a:pt x="319372" y="149700"/>
                </a:lnTo>
                <a:lnTo>
                  <a:pt x="318541" y="166558"/>
                </a:lnTo>
                <a:lnTo>
                  <a:pt x="321228" y="180092"/>
                </a:lnTo>
                <a:lnTo>
                  <a:pt x="341760" y="215944"/>
                </a:lnTo>
                <a:lnTo>
                  <a:pt x="376395" y="238306"/>
                </a:lnTo>
                <a:lnTo>
                  <a:pt x="404685" y="243125"/>
                </a:lnTo>
                <a:lnTo>
                  <a:pt x="431800" y="242820"/>
                </a:lnTo>
                <a:lnTo>
                  <a:pt x="439394" y="235061"/>
                </a:lnTo>
                <a:lnTo>
                  <a:pt x="439178" y="216239"/>
                </a:lnTo>
                <a:lnTo>
                  <a:pt x="431431" y="208657"/>
                </a:lnTo>
                <a:lnTo>
                  <a:pt x="399307" y="208645"/>
                </a:lnTo>
                <a:lnTo>
                  <a:pt x="386687" y="205638"/>
                </a:lnTo>
                <a:lnTo>
                  <a:pt x="358671" y="178575"/>
                </a:lnTo>
                <a:lnTo>
                  <a:pt x="352827" y="147396"/>
                </a:lnTo>
                <a:lnTo>
                  <a:pt x="356360" y="135723"/>
                </a:lnTo>
                <a:lnTo>
                  <a:pt x="384725" y="109899"/>
                </a:lnTo>
                <a:lnTo>
                  <a:pt x="417088" y="104983"/>
                </a:lnTo>
                <a:lnTo>
                  <a:pt x="474497" y="104983"/>
                </a:lnTo>
                <a:lnTo>
                  <a:pt x="466202" y="95353"/>
                </a:lnTo>
                <a:lnTo>
                  <a:pt x="455709" y="86489"/>
                </a:lnTo>
                <a:lnTo>
                  <a:pt x="443782" y="79275"/>
                </a:lnTo>
                <a:lnTo>
                  <a:pt x="430583" y="73899"/>
                </a:lnTo>
                <a:lnTo>
                  <a:pt x="416275" y="70545"/>
                </a:lnTo>
                <a:lnTo>
                  <a:pt x="401018" y="69402"/>
                </a:lnTo>
                <a:close/>
              </a:path>
              <a:path w="821690" h="313055">
                <a:moveTo>
                  <a:pt x="500664" y="34313"/>
                </a:moveTo>
                <a:lnTo>
                  <a:pt x="416755" y="34313"/>
                </a:lnTo>
                <a:lnTo>
                  <a:pt x="430809" y="36520"/>
                </a:lnTo>
                <a:lnTo>
                  <a:pt x="444286" y="40287"/>
                </a:lnTo>
                <a:lnTo>
                  <a:pt x="480304" y="60067"/>
                </a:lnTo>
                <a:lnTo>
                  <a:pt x="507696" y="90724"/>
                </a:lnTo>
                <a:lnTo>
                  <a:pt x="523903" y="129988"/>
                </a:lnTo>
                <a:lnTo>
                  <a:pt x="527183" y="159552"/>
                </a:lnTo>
                <a:lnTo>
                  <a:pt x="526175" y="172345"/>
                </a:lnTo>
                <a:lnTo>
                  <a:pt x="523850" y="184904"/>
                </a:lnTo>
                <a:lnTo>
                  <a:pt x="520227" y="197142"/>
                </a:lnTo>
                <a:lnTo>
                  <a:pt x="515327" y="208975"/>
                </a:lnTo>
                <a:lnTo>
                  <a:pt x="552149" y="208975"/>
                </a:lnTo>
                <a:lnTo>
                  <a:pt x="560895" y="167524"/>
                </a:lnTo>
                <a:lnTo>
                  <a:pt x="561389" y="154120"/>
                </a:lnTo>
                <a:lnTo>
                  <a:pt x="560570" y="140023"/>
                </a:lnTo>
                <a:lnTo>
                  <a:pt x="550905" y="100114"/>
                </a:lnTo>
                <a:lnTo>
                  <a:pt x="531306" y="64923"/>
                </a:lnTo>
                <a:lnTo>
                  <a:pt x="502908" y="35919"/>
                </a:lnTo>
                <a:lnTo>
                  <a:pt x="500664" y="34313"/>
                </a:lnTo>
                <a:close/>
              </a:path>
              <a:path w="821690" h="313055">
                <a:moveTo>
                  <a:pt x="431419" y="208645"/>
                </a:moveTo>
                <a:lnTo>
                  <a:pt x="399360" y="208657"/>
                </a:lnTo>
                <a:lnTo>
                  <a:pt x="431431" y="208657"/>
                </a:lnTo>
                <a:close/>
              </a:path>
              <a:path w="821690" h="313055">
                <a:moveTo>
                  <a:pt x="761301" y="69326"/>
                </a:moveTo>
                <a:lnTo>
                  <a:pt x="751878" y="69326"/>
                </a:lnTo>
                <a:lnTo>
                  <a:pt x="674293" y="69664"/>
                </a:lnTo>
                <a:lnTo>
                  <a:pt x="635514" y="83522"/>
                </a:lnTo>
                <a:lnTo>
                  <a:pt x="608890" y="113460"/>
                </a:lnTo>
                <a:lnTo>
                  <a:pt x="595541" y="153666"/>
                </a:lnTo>
                <a:lnTo>
                  <a:pt x="576935" y="281085"/>
                </a:lnTo>
                <a:lnTo>
                  <a:pt x="578294" y="285746"/>
                </a:lnTo>
                <a:lnTo>
                  <a:pt x="585012" y="293531"/>
                </a:lnTo>
                <a:lnTo>
                  <a:pt x="589432" y="295551"/>
                </a:lnTo>
                <a:lnTo>
                  <a:pt x="813625" y="295741"/>
                </a:lnTo>
                <a:lnTo>
                  <a:pt x="821309" y="288083"/>
                </a:lnTo>
                <a:lnTo>
                  <a:pt x="821334" y="269249"/>
                </a:lnTo>
                <a:lnTo>
                  <a:pt x="813650" y="261565"/>
                </a:lnTo>
                <a:lnTo>
                  <a:pt x="614349" y="261388"/>
                </a:lnTo>
                <a:lnTo>
                  <a:pt x="629379" y="158478"/>
                </a:lnTo>
                <a:lnTo>
                  <a:pt x="645516" y="120242"/>
                </a:lnTo>
                <a:lnTo>
                  <a:pt x="682167" y="103514"/>
                </a:lnTo>
                <a:lnTo>
                  <a:pt x="768972" y="103514"/>
                </a:lnTo>
                <a:lnTo>
                  <a:pt x="768972" y="76996"/>
                </a:lnTo>
                <a:lnTo>
                  <a:pt x="761301" y="69326"/>
                </a:lnTo>
                <a:close/>
              </a:path>
              <a:path w="821690" h="313055">
                <a:moveTo>
                  <a:pt x="768972" y="103514"/>
                </a:moveTo>
                <a:lnTo>
                  <a:pt x="734796" y="103514"/>
                </a:lnTo>
                <a:lnTo>
                  <a:pt x="734796" y="235505"/>
                </a:lnTo>
                <a:lnTo>
                  <a:pt x="742467" y="243189"/>
                </a:lnTo>
                <a:lnTo>
                  <a:pt x="761288" y="243189"/>
                </a:lnTo>
                <a:lnTo>
                  <a:pt x="768972" y="235505"/>
                </a:lnTo>
                <a:lnTo>
                  <a:pt x="768972" y="103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7754" y="250169"/>
            <a:ext cx="1294925" cy="26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2837" y="788294"/>
            <a:ext cx="914876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Удобная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sz="1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лектронном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электронному конкурсу, электронному запросу котировок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09E8372D-ECBD-44EF-A7BB-F218A85F6B74}"/>
              </a:ext>
            </a:extLst>
          </p:cNvPr>
          <p:cNvSpPr txBox="1"/>
          <p:nvPr/>
        </p:nvSpPr>
        <p:spPr>
          <a:xfrm>
            <a:off x="1000918" y="1086865"/>
            <a:ext cx="914876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действия по заполнению и подписанию выполняются </a:t>
            </a:r>
            <a:r>
              <a:rPr lang="ru-RU" sz="1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«едином окне»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9884C9-B853-491B-BBEF-24707775C3A0}"/>
              </a:ext>
            </a:extLst>
          </p:cNvPr>
          <p:cNvSpPr txBox="1"/>
          <p:nvPr/>
        </p:nvSpPr>
        <p:spPr>
          <a:xfrm>
            <a:off x="82285" y="1863725"/>
            <a:ext cx="1105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Аукциона: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50358D5-7BC0-4B10-909E-807B596C8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747" y="1716364"/>
            <a:ext cx="9148763" cy="4046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3FF2051-D1AB-4D21-B1F4-00C48EA66CBB}"/>
              </a:ext>
            </a:extLst>
          </p:cNvPr>
          <p:cNvSpPr/>
          <p:nvPr/>
        </p:nvSpPr>
        <p:spPr>
          <a:xfrm>
            <a:off x="9781480" y="4554880"/>
            <a:ext cx="791730" cy="12155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647A4C8-667E-4C80-9B42-73CC97353809}"/>
              </a:ext>
            </a:extLst>
          </p:cNvPr>
          <p:cNvSpPr/>
          <p:nvPr/>
        </p:nvSpPr>
        <p:spPr>
          <a:xfrm>
            <a:off x="8483600" y="4554880"/>
            <a:ext cx="1295400" cy="12083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534F6BC-1C75-452F-B1F8-0A2B918A9C81}"/>
              </a:ext>
            </a:extLst>
          </p:cNvPr>
          <p:cNvSpPr/>
          <p:nvPr/>
        </p:nvSpPr>
        <p:spPr>
          <a:xfrm>
            <a:off x="7099300" y="4554881"/>
            <a:ext cx="1371600" cy="12094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7FCBA397-EAC3-FA7B-83F0-D05346E5DB8C}"/>
              </a:ext>
            </a:extLst>
          </p:cNvPr>
          <p:cNvSpPr txBox="1"/>
          <p:nvPr/>
        </p:nvSpPr>
        <p:spPr>
          <a:xfrm>
            <a:off x="5940936" y="288744"/>
            <a:ext cx="38100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5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</a:t>
            </a:r>
            <a:r>
              <a:rPr lang="ru-RU"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lang="ru-RU" sz="15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F1486AA5-9B8F-E7A2-6FA3-111B59918B0D}"/>
              </a:ext>
            </a:extLst>
          </p:cNvPr>
          <p:cNvSpPr/>
          <p:nvPr/>
        </p:nvSpPr>
        <p:spPr>
          <a:xfrm>
            <a:off x="152179" y="2354684"/>
            <a:ext cx="984498" cy="266478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180D56-DCF7-2684-404A-77F8A2983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323" y="2937092"/>
            <a:ext cx="5345613" cy="2895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object 2"/>
          <p:cNvSpPr txBox="1"/>
          <p:nvPr/>
        </p:nvSpPr>
        <p:spPr>
          <a:xfrm>
            <a:off x="10239685" y="303676"/>
            <a:ext cx="21241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500" b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21600" y="243001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5">
                <a:moveTo>
                  <a:pt x="0" y="0"/>
                </a:moveTo>
                <a:lnTo>
                  <a:pt x="0" y="27720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987" y="199724"/>
            <a:ext cx="821690" cy="313055"/>
          </a:xfrm>
          <a:custGeom>
            <a:avLst/>
            <a:gdLst/>
            <a:ahLst/>
            <a:cxnLst/>
            <a:rect l="l" t="t" r="r" b="b"/>
            <a:pathLst>
              <a:path w="821690" h="313055">
                <a:moveTo>
                  <a:pt x="86372" y="243531"/>
                </a:moveTo>
                <a:lnTo>
                  <a:pt x="52197" y="243531"/>
                </a:lnTo>
                <a:lnTo>
                  <a:pt x="52209" y="287791"/>
                </a:lnTo>
                <a:lnTo>
                  <a:pt x="59893" y="295474"/>
                </a:lnTo>
                <a:lnTo>
                  <a:pt x="78714" y="295462"/>
                </a:lnTo>
                <a:lnTo>
                  <a:pt x="86385" y="287791"/>
                </a:lnTo>
                <a:lnTo>
                  <a:pt x="86372" y="243531"/>
                </a:lnTo>
                <a:close/>
              </a:path>
              <a:path w="821690" h="313055">
                <a:moveTo>
                  <a:pt x="207739" y="103514"/>
                </a:moveTo>
                <a:lnTo>
                  <a:pt x="86347" y="103514"/>
                </a:lnTo>
                <a:lnTo>
                  <a:pt x="147674" y="104236"/>
                </a:lnTo>
                <a:lnTo>
                  <a:pt x="159569" y="107890"/>
                </a:lnTo>
                <a:lnTo>
                  <a:pt x="185256" y="136340"/>
                </a:lnTo>
                <a:lnTo>
                  <a:pt x="190112" y="168796"/>
                </a:lnTo>
                <a:lnTo>
                  <a:pt x="185032" y="181853"/>
                </a:lnTo>
                <a:lnTo>
                  <a:pt x="153418" y="207295"/>
                </a:lnTo>
                <a:lnTo>
                  <a:pt x="7670" y="209381"/>
                </a:lnTo>
                <a:lnTo>
                  <a:pt x="0" y="217065"/>
                </a:lnTo>
                <a:lnTo>
                  <a:pt x="12" y="235886"/>
                </a:lnTo>
                <a:lnTo>
                  <a:pt x="7696" y="243570"/>
                </a:lnTo>
                <a:lnTo>
                  <a:pt x="86372" y="243531"/>
                </a:lnTo>
                <a:lnTo>
                  <a:pt x="143005" y="243393"/>
                </a:lnTo>
                <a:lnTo>
                  <a:pt x="181256" y="232117"/>
                </a:lnTo>
                <a:lnTo>
                  <a:pt x="209848" y="204148"/>
                </a:lnTo>
                <a:lnTo>
                  <a:pt x="224337" y="162662"/>
                </a:lnTo>
                <a:lnTo>
                  <a:pt x="225264" y="146379"/>
                </a:lnTo>
                <a:lnTo>
                  <a:pt x="222500" y="132322"/>
                </a:lnTo>
                <a:lnTo>
                  <a:pt x="217569" y="119177"/>
                </a:lnTo>
                <a:lnTo>
                  <a:pt x="210671" y="107142"/>
                </a:lnTo>
                <a:lnTo>
                  <a:pt x="207739" y="103514"/>
                </a:lnTo>
                <a:close/>
              </a:path>
              <a:path w="821690" h="313055">
                <a:moveTo>
                  <a:pt x="139026" y="69326"/>
                </a:moveTo>
                <a:lnTo>
                  <a:pt x="59880" y="69326"/>
                </a:lnTo>
                <a:lnTo>
                  <a:pt x="52209" y="76984"/>
                </a:lnTo>
                <a:lnTo>
                  <a:pt x="52082" y="183232"/>
                </a:lnTo>
                <a:lnTo>
                  <a:pt x="59690" y="190877"/>
                </a:lnTo>
                <a:lnTo>
                  <a:pt x="78524" y="190890"/>
                </a:lnTo>
                <a:lnTo>
                  <a:pt x="86207" y="183232"/>
                </a:lnTo>
                <a:lnTo>
                  <a:pt x="86347" y="103514"/>
                </a:lnTo>
                <a:lnTo>
                  <a:pt x="207739" y="103514"/>
                </a:lnTo>
                <a:lnTo>
                  <a:pt x="167352" y="74060"/>
                </a:lnTo>
                <a:lnTo>
                  <a:pt x="153580" y="70544"/>
                </a:lnTo>
                <a:lnTo>
                  <a:pt x="139026" y="69326"/>
                </a:lnTo>
                <a:close/>
              </a:path>
              <a:path w="821690" h="313055">
                <a:moveTo>
                  <a:pt x="392785" y="0"/>
                </a:moveTo>
                <a:lnTo>
                  <a:pt x="351787" y="8783"/>
                </a:lnTo>
                <a:lnTo>
                  <a:pt x="315538" y="27766"/>
                </a:lnTo>
                <a:lnTo>
                  <a:pt x="285578" y="55602"/>
                </a:lnTo>
                <a:lnTo>
                  <a:pt x="263452" y="90939"/>
                </a:lnTo>
                <a:lnTo>
                  <a:pt x="250699" y="132431"/>
                </a:lnTo>
                <a:lnTo>
                  <a:pt x="248292" y="164266"/>
                </a:lnTo>
                <a:lnTo>
                  <a:pt x="249445" y="177388"/>
                </a:lnTo>
                <a:lnTo>
                  <a:pt x="260807" y="218304"/>
                </a:lnTo>
                <a:lnTo>
                  <a:pt x="282184" y="253876"/>
                </a:lnTo>
                <a:lnTo>
                  <a:pt x="311933" y="282474"/>
                </a:lnTo>
                <a:lnTo>
                  <a:pt x="348413" y="302468"/>
                </a:lnTo>
                <a:lnTo>
                  <a:pt x="389982" y="312227"/>
                </a:lnTo>
                <a:lnTo>
                  <a:pt x="431050" y="312962"/>
                </a:lnTo>
                <a:lnTo>
                  <a:pt x="438734" y="305304"/>
                </a:lnTo>
                <a:lnTo>
                  <a:pt x="438759" y="286470"/>
                </a:lnTo>
                <a:lnTo>
                  <a:pt x="431101" y="278799"/>
                </a:lnTo>
                <a:lnTo>
                  <a:pt x="421678" y="278774"/>
                </a:lnTo>
                <a:lnTo>
                  <a:pt x="391328" y="278008"/>
                </a:lnTo>
                <a:lnTo>
                  <a:pt x="351449" y="266439"/>
                </a:lnTo>
                <a:lnTo>
                  <a:pt x="318436" y="242546"/>
                </a:lnTo>
                <a:lnTo>
                  <a:pt x="294817" y="208521"/>
                </a:lnTo>
                <a:lnTo>
                  <a:pt x="283121" y="166558"/>
                </a:lnTo>
                <a:lnTo>
                  <a:pt x="282309" y="151185"/>
                </a:lnTo>
                <a:lnTo>
                  <a:pt x="283656" y="137402"/>
                </a:lnTo>
                <a:lnTo>
                  <a:pt x="296532" y="99345"/>
                </a:lnTo>
                <a:lnTo>
                  <a:pt x="321386" y="68036"/>
                </a:lnTo>
                <a:lnTo>
                  <a:pt x="356580" y="45805"/>
                </a:lnTo>
                <a:lnTo>
                  <a:pt x="400474" y="34982"/>
                </a:lnTo>
                <a:lnTo>
                  <a:pt x="416755" y="34313"/>
                </a:lnTo>
                <a:lnTo>
                  <a:pt x="500664" y="34313"/>
                </a:lnTo>
                <a:lnTo>
                  <a:pt x="491682" y="27880"/>
                </a:lnTo>
                <a:lnTo>
                  <a:pt x="453316" y="9412"/>
                </a:lnTo>
                <a:lnTo>
                  <a:pt x="408797" y="559"/>
                </a:lnTo>
                <a:lnTo>
                  <a:pt x="392785" y="0"/>
                </a:lnTo>
                <a:close/>
              </a:path>
              <a:path w="821690" h="313055">
                <a:moveTo>
                  <a:pt x="474497" y="104983"/>
                </a:moveTo>
                <a:lnTo>
                  <a:pt x="417088" y="104983"/>
                </a:lnTo>
                <a:lnTo>
                  <a:pt x="430137" y="110063"/>
                </a:lnTo>
                <a:lnTo>
                  <a:pt x="441220" y="118257"/>
                </a:lnTo>
                <a:lnTo>
                  <a:pt x="449803" y="129026"/>
                </a:lnTo>
                <a:lnTo>
                  <a:pt x="455350" y="141834"/>
                </a:lnTo>
                <a:lnTo>
                  <a:pt x="457327" y="156143"/>
                </a:lnTo>
                <a:lnTo>
                  <a:pt x="457377" y="235492"/>
                </a:lnTo>
                <a:lnTo>
                  <a:pt x="465048" y="243150"/>
                </a:lnTo>
                <a:lnTo>
                  <a:pt x="531888" y="243150"/>
                </a:lnTo>
                <a:lnTo>
                  <a:pt x="537260" y="240064"/>
                </a:lnTo>
                <a:lnTo>
                  <a:pt x="543758" y="228532"/>
                </a:lnTo>
                <a:lnTo>
                  <a:pt x="549102" y="217150"/>
                </a:lnTo>
                <a:lnTo>
                  <a:pt x="552149" y="208975"/>
                </a:lnTo>
                <a:lnTo>
                  <a:pt x="491540" y="208975"/>
                </a:lnTo>
                <a:lnTo>
                  <a:pt x="490593" y="143593"/>
                </a:lnTo>
                <a:lnTo>
                  <a:pt x="487457" y="129988"/>
                </a:lnTo>
                <a:lnTo>
                  <a:pt x="482238" y="117289"/>
                </a:lnTo>
                <a:lnTo>
                  <a:pt x="475099" y="105682"/>
                </a:lnTo>
                <a:lnTo>
                  <a:pt x="474497" y="104983"/>
                </a:lnTo>
                <a:close/>
              </a:path>
              <a:path w="821690" h="313055">
                <a:moveTo>
                  <a:pt x="401018" y="69402"/>
                </a:moveTo>
                <a:lnTo>
                  <a:pt x="362691" y="80475"/>
                </a:lnTo>
                <a:lnTo>
                  <a:pt x="333958" y="108235"/>
                </a:lnTo>
                <a:lnTo>
                  <a:pt x="319372" y="149700"/>
                </a:lnTo>
                <a:lnTo>
                  <a:pt x="318541" y="166558"/>
                </a:lnTo>
                <a:lnTo>
                  <a:pt x="321228" y="180092"/>
                </a:lnTo>
                <a:lnTo>
                  <a:pt x="341760" y="215944"/>
                </a:lnTo>
                <a:lnTo>
                  <a:pt x="376395" y="238306"/>
                </a:lnTo>
                <a:lnTo>
                  <a:pt x="404685" y="243125"/>
                </a:lnTo>
                <a:lnTo>
                  <a:pt x="431800" y="242820"/>
                </a:lnTo>
                <a:lnTo>
                  <a:pt x="439394" y="235061"/>
                </a:lnTo>
                <a:lnTo>
                  <a:pt x="439178" y="216239"/>
                </a:lnTo>
                <a:lnTo>
                  <a:pt x="431431" y="208657"/>
                </a:lnTo>
                <a:lnTo>
                  <a:pt x="399307" y="208645"/>
                </a:lnTo>
                <a:lnTo>
                  <a:pt x="386687" y="205638"/>
                </a:lnTo>
                <a:lnTo>
                  <a:pt x="358671" y="178575"/>
                </a:lnTo>
                <a:lnTo>
                  <a:pt x="352827" y="147396"/>
                </a:lnTo>
                <a:lnTo>
                  <a:pt x="356360" y="135723"/>
                </a:lnTo>
                <a:lnTo>
                  <a:pt x="384725" y="109899"/>
                </a:lnTo>
                <a:lnTo>
                  <a:pt x="417088" y="104983"/>
                </a:lnTo>
                <a:lnTo>
                  <a:pt x="474497" y="104983"/>
                </a:lnTo>
                <a:lnTo>
                  <a:pt x="466202" y="95353"/>
                </a:lnTo>
                <a:lnTo>
                  <a:pt x="455709" y="86489"/>
                </a:lnTo>
                <a:lnTo>
                  <a:pt x="443782" y="79275"/>
                </a:lnTo>
                <a:lnTo>
                  <a:pt x="430583" y="73899"/>
                </a:lnTo>
                <a:lnTo>
                  <a:pt x="416275" y="70545"/>
                </a:lnTo>
                <a:lnTo>
                  <a:pt x="401018" y="69402"/>
                </a:lnTo>
                <a:close/>
              </a:path>
              <a:path w="821690" h="313055">
                <a:moveTo>
                  <a:pt x="500664" y="34313"/>
                </a:moveTo>
                <a:lnTo>
                  <a:pt x="416755" y="34313"/>
                </a:lnTo>
                <a:lnTo>
                  <a:pt x="430809" y="36520"/>
                </a:lnTo>
                <a:lnTo>
                  <a:pt x="444286" y="40287"/>
                </a:lnTo>
                <a:lnTo>
                  <a:pt x="480304" y="60067"/>
                </a:lnTo>
                <a:lnTo>
                  <a:pt x="507696" y="90724"/>
                </a:lnTo>
                <a:lnTo>
                  <a:pt x="523903" y="129988"/>
                </a:lnTo>
                <a:lnTo>
                  <a:pt x="527183" y="159552"/>
                </a:lnTo>
                <a:lnTo>
                  <a:pt x="526175" y="172345"/>
                </a:lnTo>
                <a:lnTo>
                  <a:pt x="523850" y="184904"/>
                </a:lnTo>
                <a:lnTo>
                  <a:pt x="520227" y="197142"/>
                </a:lnTo>
                <a:lnTo>
                  <a:pt x="515327" y="208975"/>
                </a:lnTo>
                <a:lnTo>
                  <a:pt x="552149" y="208975"/>
                </a:lnTo>
                <a:lnTo>
                  <a:pt x="560895" y="167524"/>
                </a:lnTo>
                <a:lnTo>
                  <a:pt x="561389" y="154120"/>
                </a:lnTo>
                <a:lnTo>
                  <a:pt x="560570" y="140023"/>
                </a:lnTo>
                <a:lnTo>
                  <a:pt x="550905" y="100114"/>
                </a:lnTo>
                <a:lnTo>
                  <a:pt x="531306" y="64923"/>
                </a:lnTo>
                <a:lnTo>
                  <a:pt x="502908" y="35919"/>
                </a:lnTo>
                <a:lnTo>
                  <a:pt x="500664" y="34313"/>
                </a:lnTo>
                <a:close/>
              </a:path>
              <a:path w="821690" h="313055">
                <a:moveTo>
                  <a:pt x="431419" y="208645"/>
                </a:moveTo>
                <a:lnTo>
                  <a:pt x="399360" y="208657"/>
                </a:lnTo>
                <a:lnTo>
                  <a:pt x="431431" y="208657"/>
                </a:lnTo>
                <a:close/>
              </a:path>
              <a:path w="821690" h="313055">
                <a:moveTo>
                  <a:pt x="761301" y="69326"/>
                </a:moveTo>
                <a:lnTo>
                  <a:pt x="751878" y="69326"/>
                </a:lnTo>
                <a:lnTo>
                  <a:pt x="674293" y="69664"/>
                </a:lnTo>
                <a:lnTo>
                  <a:pt x="635514" y="83522"/>
                </a:lnTo>
                <a:lnTo>
                  <a:pt x="608890" y="113460"/>
                </a:lnTo>
                <a:lnTo>
                  <a:pt x="595541" y="153666"/>
                </a:lnTo>
                <a:lnTo>
                  <a:pt x="576935" y="281085"/>
                </a:lnTo>
                <a:lnTo>
                  <a:pt x="578294" y="285746"/>
                </a:lnTo>
                <a:lnTo>
                  <a:pt x="585012" y="293531"/>
                </a:lnTo>
                <a:lnTo>
                  <a:pt x="589432" y="295551"/>
                </a:lnTo>
                <a:lnTo>
                  <a:pt x="813625" y="295741"/>
                </a:lnTo>
                <a:lnTo>
                  <a:pt x="821309" y="288083"/>
                </a:lnTo>
                <a:lnTo>
                  <a:pt x="821334" y="269249"/>
                </a:lnTo>
                <a:lnTo>
                  <a:pt x="813650" y="261565"/>
                </a:lnTo>
                <a:lnTo>
                  <a:pt x="614349" y="261388"/>
                </a:lnTo>
                <a:lnTo>
                  <a:pt x="629379" y="158478"/>
                </a:lnTo>
                <a:lnTo>
                  <a:pt x="645516" y="120242"/>
                </a:lnTo>
                <a:lnTo>
                  <a:pt x="682167" y="103514"/>
                </a:lnTo>
                <a:lnTo>
                  <a:pt x="768972" y="103514"/>
                </a:lnTo>
                <a:lnTo>
                  <a:pt x="768972" y="76996"/>
                </a:lnTo>
                <a:lnTo>
                  <a:pt x="761301" y="69326"/>
                </a:lnTo>
                <a:close/>
              </a:path>
              <a:path w="821690" h="313055">
                <a:moveTo>
                  <a:pt x="768972" y="103514"/>
                </a:moveTo>
                <a:lnTo>
                  <a:pt x="734796" y="103514"/>
                </a:lnTo>
                <a:lnTo>
                  <a:pt x="734796" y="235505"/>
                </a:lnTo>
                <a:lnTo>
                  <a:pt x="742467" y="243189"/>
                </a:lnTo>
                <a:lnTo>
                  <a:pt x="761288" y="243189"/>
                </a:lnTo>
                <a:lnTo>
                  <a:pt x="768972" y="235505"/>
                </a:lnTo>
                <a:lnTo>
                  <a:pt x="768972" y="103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7754" y="250169"/>
            <a:ext cx="1294925" cy="268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0506FF5-7CEA-4E99-92F1-F68F6284DAE0}"/>
              </a:ext>
            </a:extLst>
          </p:cNvPr>
          <p:cNvGrpSpPr/>
          <p:nvPr/>
        </p:nvGrpSpPr>
        <p:grpSpPr>
          <a:xfrm>
            <a:off x="165100" y="873125"/>
            <a:ext cx="7415213" cy="1967145"/>
            <a:chOff x="241300" y="1482725"/>
            <a:chExt cx="7415213" cy="196714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C0B3A3C-A1F4-410F-8146-64163A2F2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300" y="1482725"/>
              <a:ext cx="7415213" cy="1967145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D70037A6-299B-4AD2-B8E5-6C28B62AC4E8}"/>
                </a:ext>
              </a:extLst>
            </p:cNvPr>
            <p:cNvSpPr/>
            <p:nvPr/>
          </p:nvSpPr>
          <p:spPr>
            <a:xfrm>
              <a:off x="4737100" y="1558925"/>
              <a:ext cx="2819400" cy="1066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08C9D65-5C6C-4379-9475-CE3D5B20A87D}"/>
              </a:ext>
            </a:extLst>
          </p:cNvPr>
          <p:cNvSpPr/>
          <p:nvPr/>
        </p:nvSpPr>
        <p:spPr>
          <a:xfrm>
            <a:off x="7861300" y="4911725"/>
            <a:ext cx="1524000" cy="9286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3C8583A5-F680-481B-A370-01AC819C4C3F}"/>
              </a:ext>
            </a:extLst>
          </p:cNvPr>
          <p:cNvSpPr txBox="1"/>
          <p:nvPr/>
        </p:nvSpPr>
        <p:spPr>
          <a:xfrm>
            <a:off x="314987" y="3921125"/>
            <a:ext cx="312671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1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проверки </a:t>
            </a:r>
            <a:r>
              <a:rPr lang="ru-RU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16B8C00E-7021-4FDB-99E9-07049FE7F086}"/>
              </a:ext>
            </a:extLst>
          </p:cNvPr>
          <p:cNvSpPr txBox="1"/>
          <p:nvPr/>
        </p:nvSpPr>
        <p:spPr>
          <a:xfrm>
            <a:off x="8242299" y="1641253"/>
            <a:ext cx="281939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варианты </a:t>
            </a:r>
          </a:p>
          <a:p>
            <a:pPr marL="12700" algn="ctr">
              <a:lnSpc>
                <a:spcPct val="100000"/>
              </a:lnSpc>
            </a:pPr>
            <a:r>
              <a:rPr lang="ru-RU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скачивания заявок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1656E294-8CC2-0FC6-C948-8E20EA720DFB}"/>
              </a:ext>
            </a:extLst>
          </p:cNvPr>
          <p:cNvSpPr txBox="1"/>
          <p:nvPr/>
        </p:nvSpPr>
        <p:spPr>
          <a:xfrm>
            <a:off x="5940936" y="288744"/>
            <a:ext cx="38100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5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</a:t>
            </a:r>
            <a:r>
              <a:rPr lang="ru-RU"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endParaRPr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378C3F44-3265-B80E-0F50-43DD92721CAE}"/>
              </a:ext>
            </a:extLst>
          </p:cNvPr>
          <p:cNvSpPr/>
          <p:nvPr/>
        </p:nvSpPr>
        <p:spPr>
          <a:xfrm>
            <a:off x="2755900" y="4136568"/>
            <a:ext cx="1452135" cy="233834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27A4D7E4-77B6-5ECA-AD02-A01024C601A9}"/>
              </a:ext>
            </a:extLst>
          </p:cNvPr>
          <p:cNvSpPr/>
          <p:nvPr/>
        </p:nvSpPr>
        <p:spPr>
          <a:xfrm rot="10800000">
            <a:off x="7632699" y="1728185"/>
            <a:ext cx="1219200" cy="2308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460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71992" y="288744"/>
            <a:ext cx="11508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500" b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21600" y="243001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5">
                <a:moveTo>
                  <a:pt x="0" y="0"/>
                </a:moveTo>
                <a:lnTo>
                  <a:pt x="0" y="27720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987" y="199724"/>
            <a:ext cx="821690" cy="313055"/>
          </a:xfrm>
          <a:custGeom>
            <a:avLst/>
            <a:gdLst/>
            <a:ahLst/>
            <a:cxnLst/>
            <a:rect l="l" t="t" r="r" b="b"/>
            <a:pathLst>
              <a:path w="821690" h="313055">
                <a:moveTo>
                  <a:pt x="86372" y="243531"/>
                </a:moveTo>
                <a:lnTo>
                  <a:pt x="52197" y="243531"/>
                </a:lnTo>
                <a:lnTo>
                  <a:pt x="52209" y="287791"/>
                </a:lnTo>
                <a:lnTo>
                  <a:pt x="59893" y="295474"/>
                </a:lnTo>
                <a:lnTo>
                  <a:pt x="78714" y="295462"/>
                </a:lnTo>
                <a:lnTo>
                  <a:pt x="86385" y="287791"/>
                </a:lnTo>
                <a:lnTo>
                  <a:pt x="86372" y="243531"/>
                </a:lnTo>
                <a:close/>
              </a:path>
              <a:path w="821690" h="313055">
                <a:moveTo>
                  <a:pt x="207739" y="103514"/>
                </a:moveTo>
                <a:lnTo>
                  <a:pt x="86347" y="103514"/>
                </a:lnTo>
                <a:lnTo>
                  <a:pt x="147674" y="104236"/>
                </a:lnTo>
                <a:lnTo>
                  <a:pt x="159569" y="107890"/>
                </a:lnTo>
                <a:lnTo>
                  <a:pt x="185256" y="136340"/>
                </a:lnTo>
                <a:lnTo>
                  <a:pt x="190112" y="168796"/>
                </a:lnTo>
                <a:lnTo>
                  <a:pt x="185032" y="181853"/>
                </a:lnTo>
                <a:lnTo>
                  <a:pt x="153418" y="207295"/>
                </a:lnTo>
                <a:lnTo>
                  <a:pt x="7670" y="209381"/>
                </a:lnTo>
                <a:lnTo>
                  <a:pt x="0" y="217065"/>
                </a:lnTo>
                <a:lnTo>
                  <a:pt x="12" y="235886"/>
                </a:lnTo>
                <a:lnTo>
                  <a:pt x="7696" y="243570"/>
                </a:lnTo>
                <a:lnTo>
                  <a:pt x="86372" y="243531"/>
                </a:lnTo>
                <a:lnTo>
                  <a:pt x="143005" y="243393"/>
                </a:lnTo>
                <a:lnTo>
                  <a:pt x="181256" y="232117"/>
                </a:lnTo>
                <a:lnTo>
                  <a:pt x="209848" y="204148"/>
                </a:lnTo>
                <a:lnTo>
                  <a:pt x="224337" y="162662"/>
                </a:lnTo>
                <a:lnTo>
                  <a:pt x="225264" y="146379"/>
                </a:lnTo>
                <a:lnTo>
                  <a:pt x="222500" y="132322"/>
                </a:lnTo>
                <a:lnTo>
                  <a:pt x="217569" y="119177"/>
                </a:lnTo>
                <a:lnTo>
                  <a:pt x="210671" y="107142"/>
                </a:lnTo>
                <a:lnTo>
                  <a:pt x="207739" y="103514"/>
                </a:lnTo>
                <a:close/>
              </a:path>
              <a:path w="821690" h="313055">
                <a:moveTo>
                  <a:pt x="139026" y="69326"/>
                </a:moveTo>
                <a:lnTo>
                  <a:pt x="59880" y="69326"/>
                </a:lnTo>
                <a:lnTo>
                  <a:pt x="52209" y="76984"/>
                </a:lnTo>
                <a:lnTo>
                  <a:pt x="52082" y="183232"/>
                </a:lnTo>
                <a:lnTo>
                  <a:pt x="59690" y="190877"/>
                </a:lnTo>
                <a:lnTo>
                  <a:pt x="78524" y="190890"/>
                </a:lnTo>
                <a:lnTo>
                  <a:pt x="86207" y="183232"/>
                </a:lnTo>
                <a:lnTo>
                  <a:pt x="86347" y="103514"/>
                </a:lnTo>
                <a:lnTo>
                  <a:pt x="207739" y="103514"/>
                </a:lnTo>
                <a:lnTo>
                  <a:pt x="167352" y="74060"/>
                </a:lnTo>
                <a:lnTo>
                  <a:pt x="153580" y="70544"/>
                </a:lnTo>
                <a:lnTo>
                  <a:pt x="139026" y="69326"/>
                </a:lnTo>
                <a:close/>
              </a:path>
              <a:path w="821690" h="313055">
                <a:moveTo>
                  <a:pt x="392785" y="0"/>
                </a:moveTo>
                <a:lnTo>
                  <a:pt x="351787" y="8783"/>
                </a:lnTo>
                <a:lnTo>
                  <a:pt x="315538" y="27766"/>
                </a:lnTo>
                <a:lnTo>
                  <a:pt x="285578" y="55602"/>
                </a:lnTo>
                <a:lnTo>
                  <a:pt x="263452" y="90939"/>
                </a:lnTo>
                <a:lnTo>
                  <a:pt x="250699" y="132431"/>
                </a:lnTo>
                <a:lnTo>
                  <a:pt x="248292" y="164266"/>
                </a:lnTo>
                <a:lnTo>
                  <a:pt x="249445" y="177388"/>
                </a:lnTo>
                <a:lnTo>
                  <a:pt x="260807" y="218304"/>
                </a:lnTo>
                <a:lnTo>
                  <a:pt x="282184" y="253876"/>
                </a:lnTo>
                <a:lnTo>
                  <a:pt x="311933" y="282474"/>
                </a:lnTo>
                <a:lnTo>
                  <a:pt x="348413" y="302468"/>
                </a:lnTo>
                <a:lnTo>
                  <a:pt x="389982" y="312227"/>
                </a:lnTo>
                <a:lnTo>
                  <a:pt x="431050" y="312962"/>
                </a:lnTo>
                <a:lnTo>
                  <a:pt x="438734" y="305304"/>
                </a:lnTo>
                <a:lnTo>
                  <a:pt x="438759" y="286470"/>
                </a:lnTo>
                <a:lnTo>
                  <a:pt x="431101" y="278799"/>
                </a:lnTo>
                <a:lnTo>
                  <a:pt x="421678" y="278774"/>
                </a:lnTo>
                <a:lnTo>
                  <a:pt x="391328" y="278008"/>
                </a:lnTo>
                <a:lnTo>
                  <a:pt x="351449" y="266439"/>
                </a:lnTo>
                <a:lnTo>
                  <a:pt x="318436" y="242546"/>
                </a:lnTo>
                <a:lnTo>
                  <a:pt x="294817" y="208521"/>
                </a:lnTo>
                <a:lnTo>
                  <a:pt x="283121" y="166558"/>
                </a:lnTo>
                <a:lnTo>
                  <a:pt x="282309" y="151185"/>
                </a:lnTo>
                <a:lnTo>
                  <a:pt x="283656" y="137402"/>
                </a:lnTo>
                <a:lnTo>
                  <a:pt x="296532" y="99345"/>
                </a:lnTo>
                <a:lnTo>
                  <a:pt x="321386" y="68036"/>
                </a:lnTo>
                <a:lnTo>
                  <a:pt x="356580" y="45805"/>
                </a:lnTo>
                <a:lnTo>
                  <a:pt x="400474" y="34982"/>
                </a:lnTo>
                <a:lnTo>
                  <a:pt x="416755" y="34313"/>
                </a:lnTo>
                <a:lnTo>
                  <a:pt x="500664" y="34313"/>
                </a:lnTo>
                <a:lnTo>
                  <a:pt x="491682" y="27880"/>
                </a:lnTo>
                <a:lnTo>
                  <a:pt x="453316" y="9412"/>
                </a:lnTo>
                <a:lnTo>
                  <a:pt x="408797" y="559"/>
                </a:lnTo>
                <a:lnTo>
                  <a:pt x="392785" y="0"/>
                </a:lnTo>
                <a:close/>
              </a:path>
              <a:path w="821690" h="313055">
                <a:moveTo>
                  <a:pt x="474497" y="104983"/>
                </a:moveTo>
                <a:lnTo>
                  <a:pt x="417088" y="104983"/>
                </a:lnTo>
                <a:lnTo>
                  <a:pt x="430137" y="110063"/>
                </a:lnTo>
                <a:lnTo>
                  <a:pt x="441220" y="118257"/>
                </a:lnTo>
                <a:lnTo>
                  <a:pt x="449803" y="129026"/>
                </a:lnTo>
                <a:lnTo>
                  <a:pt x="455350" y="141834"/>
                </a:lnTo>
                <a:lnTo>
                  <a:pt x="457327" y="156143"/>
                </a:lnTo>
                <a:lnTo>
                  <a:pt x="457377" y="235492"/>
                </a:lnTo>
                <a:lnTo>
                  <a:pt x="465048" y="243150"/>
                </a:lnTo>
                <a:lnTo>
                  <a:pt x="531888" y="243150"/>
                </a:lnTo>
                <a:lnTo>
                  <a:pt x="537260" y="240064"/>
                </a:lnTo>
                <a:lnTo>
                  <a:pt x="543758" y="228532"/>
                </a:lnTo>
                <a:lnTo>
                  <a:pt x="549102" y="217150"/>
                </a:lnTo>
                <a:lnTo>
                  <a:pt x="552149" y="208975"/>
                </a:lnTo>
                <a:lnTo>
                  <a:pt x="491540" y="208975"/>
                </a:lnTo>
                <a:lnTo>
                  <a:pt x="490593" y="143593"/>
                </a:lnTo>
                <a:lnTo>
                  <a:pt x="487457" y="129988"/>
                </a:lnTo>
                <a:lnTo>
                  <a:pt x="482238" y="117289"/>
                </a:lnTo>
                <a:lnTo>
                  <a:pt x="475099" y="105682"/>
                </a:lnTo>
                <a:lnTo>
                  <a:pt x="474497" y="104983"/>
                </a:lnTo>
                <a:close/>
              </a:path>
              <a:path w="821690" h="313055">
                <a:moveTo>
                  <a:pt x="401018" y="69402"/>
                </a:moveTo>
                <a:lnTo>
                  <a:pt x="362691" y="80475"/>
                </a:lnTo>
                <a:lnTo>
                  <a:pt x="333958" y="108235"/>
                </a:lnTo>
                <a:lnTo>
                  <a:pt x="319372" y="149700"/>
                </a:lnTo>
                <a:lnTo>
                  <a:pt x="318541" y="166558"/>
                </a:lnTo>
                <a:lnTo>
                  <a:pt x="321228" y="180092"/>
                </a:lnTo>
                <a:lnTo>
                  <a:pt x="341760" y="215944"/>
                </a:lnTo>
                <a:lnTo>
                  <a:pt x="376395" y="238306"/>
                </a:lnTo>
                <a:lnTo>
                  <a:pt x="404685" y="243125"/>
                </a:lnTo>
                <a:lnTo>
                  <a:pt x="431800" y="242820"/>
                </a:lnTo>
                <a:lnTo>
                  <a:pt x="439394" y="235061"/>
                </a:lnTo>
                <a:lnTo>
                  <a:pt x="439178" y="216239"/>
                </a:lnTo>
                <a:lnTo>
                  <a:pt x="431431" y="208657"/>
                </a:lnTo>
                <a:lnTo>
                  <a:pt x="399307" y="208645"/>
                </a:lnTo>
                <a:lnTo>
                  <a:pt x="386687" y="205638"/>
                </a:lnTo>
                <a:lnTo>
                  <a:pt x="358671" y="178575"/>
                </a:lnTo>
                <a:lnTo>
                  <a:pt x="352827" y="147396"/>
                </a:lnTo>
                <a:lnTo>
                  <a:pt x="356360" y="135723"/>
                </a:lnTo>
                <a:lnTo>
                  <a:pt x="384725" y="109899"/>
                </a:lnTo>
                <a:lnTo>
                  <a:pt x="417088" y="104983"/>
                </a:lnTo>
                <a:lnTo>
                  <a:pt x="474497" y="104983"/>
                </a:lnTo>
                <a:lnTo>
                  <a:pt x="466202" y="95353"/>
                </a:lnTo>
                <a:lnTo>
                  <a:pt x="455709" y="86489"/>
                </a:lnTo>
                <a:lnTo>
                  <a:pt x="443782" y="79275"/>
                </a:lnTo>
                <a:lnTo>
                  <a:pt x="430583" y="73899"/>
                </a:lnTo>
                <a:lnTo>
                  <a:pt x="416275" y="70545"/>
                </a:lnTo>
                <a:lnTo>
                  <a:pt x="401018" y="69402"/>
                </a:lnTo>
                <a:close/>
              </a:path>
              <a:path w="821690" h="313055">
                <a:moveTo>
                  <a:pt x="500664" y="34313"/>
                </a:moveTo>
                <a:lnTo>
                  <a:pt x="416755" y="34313"/>
                </a:lnTo>
                <a:lnTo>
                  <a:pt x="430809" y="36520"/>
                </a:lnTo>
                <a:lnTo>
                  <a:pt x="444286" y="40287"/>
                </a:lnTo>
                <a:lnTo>
                  <a:pt x="480304" y="60067"/>
                </a:lnTo>
                <a:lnTo>
                  <a:pt x="507696" y="90724"/>
                </a:lnTo>
                <a:lnTo>
                  <a:pt x="523903" y="129988"/>
                </a:lnTo>
                <a:lnTo>
                  <a:pt x="527183" y="159552"/>
                </a:lnTo>
                <a:lnTo>
                  <a:pt x="526175" y="172345"/>
                </a:lnTo>
                <a:lnTo>
                  <a:pt x="523850" y="184904"/>
                </a:lnTo>
                <a:lnTo>
                  <a:pt x="520227" y="197142"/>
                </a:lnTo>
                <a:lnTo>
                  <a:pt x="515327" y="208975"/>
                </a:lnTo>
                <a:lnTo>
                  <a:pt x="552149" y="208975"/>
                </a:lnTo>
                <a:lnTo>
                  <a:pt x="560895" y="167524"/>
                </a:lnTo>
                <a:lnTo>
                  <a:pt x="561389" y="154120"/>
                </a:lnTo>
                <a:lnTo>
                  <a:pt x="560570" y="140023"/>
                </a:lnTo>
                <a:lnTo>
                  <a:pt x="550905" y="100114"/>
                </a:lnTo>
                <a:lnTo>
                  <a:pt x="531306" y="64923"/>
                </a:lnTo>
                <a:lnTo>
                  <a:pt x="502908" y="35919"/>
                </a:lnTo>
                <a:lnTo>
                  <a:pt x="500664" y="34313"/>
                </a:lnTo>
                <a:close/>
              </a:path>
              <a:path w="821690" h="313055">
                <a:moveTo>
                  <a:pt x="431419" y="208645"/>
                </a:moveTo>
                <a:lnTo>
                  <a:pt x="399360" y="208657"/>
                </a:lnTo>
                <a:lnTo>
                  <a:pt x="431431" y="208657"/>
                </a:lnTo>
                <a:close/>
              </a:path>
              <a:path w="821690" h="313055">
                <a:moveTo>
                  <a:pt x="761301" y="69326"/>
                </a:moveTo>
                <a:lnTo>
                  <a:pt x="751878" y="69326"/>
                </a:lnTo>
                <a:lnTo>
                  <a:pt x="674293" y="69664"/>
                </a:lnTo>
                <a:lnTo>
                  <a:pt x="635514" y="83522"/>
                </a:lnTo>
                <a:lnTo>
                  <a:pt x="608890" y="113460"/>
                </a:lnTo>
                <a:lnTo>
                  <a:pt x="595541" y="153666"/>
                </a:lnTo>
                <a:lnTo>
                  <a:pt x="576935" y="281085"/>
                </a:lnTo>
                <a:lnTo>
                  <a:pt x="578294" y="285746"/>
                </a:lnTo>
                <a:lnTo>
                  <a:pt x="585012" y="293531"/>
                </a:lnTo>
                <a:lnTo>
                  <a:pt x="589432" y="295551"/>
                </a:lnTo>
                <a:lnTo>
                  <a:pt x="813625" y="295741"/>
                </a:lnTo>
                <a:lnTo>
                  <a:pt x="821309" y="288083"/>
                </a:lnTo>
                <a:lnTo>
                  <a:pt x="821334" y="269249"/>
                </a:lnTo>
                <a:lnTo>
                  <a:pt x="813650" y="261565"/>
                </a:lnTo>
                <a:lnTo>
                  <a:pt x="614349" y="261388"/>
                </a:lnTo>
                <a:lnTo>
                  <a:pt x="629379" y="158478"/>
                </a:lnTo>
                <a:lnTo>
                  <a:pt x="645516" y="120242"/>
                </a:lnTo>
                <a:lnTo>
                  <a:pt x="682167" y="103514"/>
                </a:lnTo>
                <a:lnTo>
                  <a:pt x="768972" y="103514"/>
                </a:lnTo>
                <a:lnTo>
                  <a:pt x="768972" y="76996"/>
                </a:lnTo>
                <a:lnTo>
                  <a:pt x="761301" y="69326"/>
                </a:lnTo>
                <a:close/>
              </a:path>
              <a:path w="821690" h="313055">
                <a:moveTo>
                  <a:pt x="768972" y="103514"/>
                </a:moveTo>
                <a:lnTo>
                  <a:pt x="734796" y="103514"/>
                </a:lnTo>
                <a:lnTo>
                  <a:pt x="734796" y="235505"/>
                </a:lnTo>
                <a:lnTo>
                  <a:pt x="742467" y="243189"/>
                </a:lnTo>
                <a:lnTo>
                  <a:pt x="761288" y="243189"/>
                </a:lnTo>
                <a:lnTo>
                  <a:pt x="768972" y="235505"/>
                </a:lnTo>
                <a:lnTo>
                  <a:pt x="768972" y="103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7754" y="250169"/>
            <a:ext cx="1294925" cy="26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2318" y="873125"/>
            <a:ext cx="914876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раздел </a:t>
            </a:r>
            <a:r>
              <a:rPr lang="ru-RU" sz="1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«Мои загрузки»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0ED4480C-5572-6EE2-2F5B-F34BB612E836}"/>
              </a:ext>
            </a:extLst>
          </p:cNvPr>
          <p:cNvSpPr txBox="1"/>
          <p:nvPr/>
        </p:nvSpPr>
        <p:spPr>
          <a:xfrm>
            <a:off x="5940936" y="288744"/>
            <a:ext cx="38100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5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</a:t>
            </a:r>
            <a:r>
              <a:rPr lang="ru-RU" sz="15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lang="ru-RU" sz="15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CCAD0B3-1485-0D2E-FED9-411B3DB26A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0" t="14045" r="2147" b="10679"/>
          <a:stretch/>
        </p:blipFill>
        <p:spPr>
          <a:xfrm>
            <a:off x="5346699" y="1367997"/>
            <a:ext cx="4859797" cy="569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8AB3268-2E8C-851D-AECA-CC09C856D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40" y="2355906"/>
            <a:ext cx="9836152" cy="3556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447A6E5-38EF-35BC-C538-0F24AB0A4E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38" t="8621" r="2761" b="8621"/>
          <a:stretch/>
        </p:blipFill>
        <p:spPr>
          <a:xfrm>
            <a:off x="428623" y="1253138"/>
            <a:ext cx="4197521" cy="799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5155323-086F-4B87-0C75-E683725F2E97}"/>
              </a:ext>
            </a:extLst>
          </p:cNvPr>
          <p:cNvSpPr/>
          <p:nvPr/>
        </p:nvSpPr>
        <p:spPr>
          <a:xfrm>
            <a:off x="428623" y="2376478"/>
            <a:ext cx="343695" cy="3254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58EA559C-51EE-2306-7DCE-F7D7E975810F}"/>
              </a:ext>
            </a:extLst>
          </p:cNvPr>
          <p:cNvSpPr/>
          <p:nvPr/>
        </p:nvSpPr>
        <p:spPr>
          <a:xfrm>
            <a:off x="4737101" y="1545179"/>
            <a:ext cx="457200" cy="21544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149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1848</TotalTime>
  <Words>903</Words>
  <Application>Microsoft Office PowerPoint</Application>
  <PresentationFormat>Произвольный</PresentationFormat>
  <Paragraphs>173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Calibri</vt:lpstr>
      <vt:lpstr>Circe</vt:lpstr>
      <vt:lpstr>Circe Extra Bold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Тхакур Анастасия Владимировна</dc:creator>
  <cp:lastModifiedBy>Туровский Дмитрий Юрьевич</cp:lastModifiedBy>
  <cp:revision>164</cp:revision>
  <dcterms:created xsi:type="dcterms:W3CDTF">2021-12-30T12:27:38Z</dcterms:created>
  <dcterms:modified xsi:type="dcterms:W3CDTF">2022-08-14T20:08:53Z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2021-12-30T00:00:00Z</vt:filetime>
  </property>
  <property fmtid="{D5CDD505-2E9C-101B-9397-08002B2CF9AE}" pid="3" name="LastSaved">
    <vt:filetime>2021-12-30T00:00:00Z</vt:filetime>
  </property>
</Properties>
</file>