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72" r:id="rId2"/>
    <p:sldMasterId id="2147483685" r:id="rId3"/>
  </p:sldMasterIdLst>
  <p:notesMasterIdLst>
    <p:notesMasterId r:id="rId7"/>
  </p:notesMasterIdLst>
  <p:handoutMasterIdLst>
    <p:handoutMasterId r:id="rId8"/>
  </p:handoutMasterIdLst>
  <p:sldIdLst>
    <p:sldId id="313" r:id="rId4"/>
    <p:sldId id="311" r:id="rId5"/>
    <p:sldId id="310" r:id="rId6"/>
  </p:sldIdLst>
  <p:sldSz cx="12187238" cy="6859588"/>
  <p:notesSz cx="12187238" cy="6859588"/>
  <p:defaultTextStyle>
    <a:defPPr>
      <a:defRPr lang="ru-RU"/>
    </a:defPPr>
    <a:lvl1pPr marL="0" algn="l" defTabSz="1218987">
      <a:defRPr sz="2400">
        <a:solidFill>
          <a:schemeClr val="tx1"/>
        </a:solidFill>
        <a:latin typeface="+mn-lt"/>
        <a:ea typeface="+mn-ea"/>
        <a:cs typeface="+mn-cs"/>
      </a:defRPr>
    </a:lvl1pPr>
    <a:lvl2pPr marL="609493" algn="l" defTabSz="1218987">
      <a:defRPr sz="2400">
        <a:solidFill>
          <a:schemeClr val="tx1"/>
        </a:solidFill>
        <a:latin typeface="+mn-lt"/>
        <a:ea typeface="+mn-ea"/>
        <a:cs typeface="+mn-cs"/>
      </a:defRPr>
    </a:lvl2pPr>
    <a:lvl3pPr marL="1218987" algn="l" defTabSz="1218987">
      <a:defRPr sz="2400">
        <a:solidFill>
          <a:schemeClr val="tx1"/>
        </a:solidFill>
        <a:latin typeface="+mn-lt"/>
        <a:ea typeface="+mn-ea"/>
        <a:cs typeface="+mn-cs"/>
      </a:defRPr>
    </a:lvl3pPr>
    <a:lvl4pPr marL="1828480" algn="l" defTabSz="1218987">
      <a:defRPr sz="2400">
        <a:solidFill>
          <a:schemeClr val="tx1"/>
        </a:solidFill>
        <a:latin typeface="+mn-lt"/>
        <a:ea typeface="+mn-ea"/>
        <a:cs typeface="+mn-cs"/>
      </a:defRPr>
    </a:lvl4pPr>
    <a:lvl5pPr marL="2437973" algn="l" defTabSz="1218987">
      <a:defRPr sz="2400">
        <a:solidFill>
          <a:schemeClr val="tx1"/>
        </a:solidFill>
        <a:latin typeface="+mn-lt"/>
        <a:ea typeface="+mn-ea"/>
        <a:cs typeface="+mn-cs"/>
      </a:defRPr>
    </a:lvl5pPr>
    <a:lvl6pPr marL="3047467" algn="l" defTabSz="1218987">
      <a:defRPr sz="2400">
        <a:solidFill>
          <a:schemeClr val="tx1"/>
        </a:solidFill>
        <a:latin typeface="+mn-lt"/>
        <a:ea typeface="+mn-ea"/>
        <a:cs typeface="+mn-cs"/>
      </a:defRPr>
    </a:lvl6pPr>
    <a:lvl7pPr marL="3656960" algn="l" defTabSz="1218987">
      <a:defRPr sz="2400">
        <a:solidFill>
          <a:schemeClr val="tx1"/>
        </a:solidFill>
        <a:latin typeface="+mn-lt"/>
        <a:ea typeface="+mn-ea"/>
        <a:cs typeface="+mn-cs"/>
      </a:defRPr>
    </a:lvl7pPr>
    <a:lvl8pPr marL="4266453" algn="l" defTabSz="1218987">
      <a:defRPr sz="2400">
        <a:solidFill>
          <a:schemeClr val="tx1"/>
        </a:solidFill>
        <a:latin typeface="+mn-lt"/>
        <a:ea typeface="+mn-ea"/>
        <a:cs typeface="+mn-cs"/>
      </a:defRPr>
    </a:lvl8pPr>
    <a:lvl9pPr marL="4875947" algn="l" defTabSz="1218987">
      <a:defRPr sz="24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748">
          <p15:clr>
            <a:srgbClr val="A4A3A4"/>
          </p15:clr>
        </p15:guide>
        <p15:guide id="2" pos="7557">
          <p15:clr>
            <a:srgbClr val="A4A3A4"/>
          </p15:clr>
        </p15:guide>
        <p15:guide id="3" orient="horz" pos="3657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160">
          <p15:clr>
            <a:srgbClr val="A4A3A4"/>
          </p15:clr>
        </p15:guide>
        <p15:guide id="2" pos="3838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60C0C"/>
    <a:srgbClr val="C7C7C7"/>
    <a:srgbClr val="235789"/>
    <a:srgbClr val="595959"/>
    <a:srgbClr val="FBFBFB"/>
    <a:srgbClr val="B4B4B4"/>
    <a:srgbClr val="3177BD"/>
    <a:srgbClr val="29649F"/>
    <a:srgbClr val="FFFFFF"/>
    <a:srgbClr val="CC262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B3EB8D9C-C050-C257-8D5A-E4E5E30D93C8}">
  <a:tblStyle styleId="{B3EB8D9C-C050-C257-8D5A-E4E5E30D93C8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>
              <a:solidFill>
                <a:schemeClr val="lt1"/>
              </a:solidFill>
            </a:ln>
          </a:left>
          <a:right>
            <a:ln w="12700">
              <a:solidFill>
                <a:schemeClr val="lt1"/>
              </a:solidFill>
            </a:ln>
          </a:right>
          <a:top>
            <a:ln w="12700">
              <a:solidFill>
                <a:schemeClr val="lt1"/>
              </a:solidFill>
            </a:ln>
          </a:top>
          <a:bottom>
            <a:ln w="12700">
              <a:solidFill>
                <a:schemeClr val="lt1"/>
              </a:solidFill>
            </a:ln>
          </a:bottom>
          <a:insideH>
            <a:ln w="12700">
              <a:solidFill>
                <a:schemeClr val="lt1"/>
              </a:solidFill>
            </a:ln>
          </a:insideH>
          <a:insideV>
            <a:ln w="12700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  <a:fill>
          <a:solidFill>
            <a:schemeClr val="accent5">
              <a:tint val="40000"/>
            </a:schemeClr>
          </a:solidFill>
        </a:fill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seCell>
      <a:tcStyle>
        <a:tcBdr/>
      </a:tcStyle>
    </a:seCell>
    <a:swCell>
      <a:tcStyle>
        <a:tcBdr/>
      </a:tcStyle>
    </a:swCell>
    <a:firstRow>
      <a:tcTxStyle b="on">
        <a:fontRef idx="minor">
          <a:prstClr val="black"/>
        </a:fontRef>
        <a:schemeClr val="lt1"/>
      </a:tcTxStyle>
      <a:tcStyle>
        <a:tcBdr>
          <a:bottom>
            <a:ln w="38100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  <a:neCell>
      <a:tcStyle>
        <a:tcBdr/>
      </a:tcStyle>
    </a:neCell>
    <a:nwCell>
      <a:tcStyle>
        <a:tcBdr/>
      </a:tcStyle>
    </a:nwCell>
  </a:tblStyle>
  <a:tblStyle styleId="{912C8C85-51F0-491E-9774-3900AFEF0FD7}" styleName="Светлый стиль 2 - акцент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2755" autoAdjust="0"/>
  </p:normalViewPr>
  <p:slideViewPr>
    <p:cSldViewPr>
      <p:cViewPr varScale="1">
        <p:scale>
          <a:sx n="95" d="100"/>
          <a:sy n="95" d="100"/>
        </p:scale>
        <p:origin x="1158" y="84"/>
      </p:cViewPr>
      <p:guideLst>
        <p:guide orient="horz" pos="3748"/>
        <p:guide pos="7557"/>
        <p:guide orient="horz" pos="3657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howGuides="1">
      <p:cViewPr varScale="1">
        <p:scale>
          <a:sx n="118" d="100"/>
          <a:sy n="118" d="100"/>
        </p:scale>
        <p:origin x="-1194" y="-96"/>
      </p:cViewPr>
      <p:guideLst>
        <p:guide orient="horz" pos="2160"/>
        <p:guide pos="383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Master" Target="slideMasters/slideMaster3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theme" Target="theme/theme1.xml"/><Relationship Id="rId5" Type="http://schemas.openxmlformats.org/officeDocument/2006/relationships/slide" Target="slides/slide2.xml"/><Relationship Id="rId10" Type="http://schemas.openxmlformats.org/officeDocument/2006/relationships/viewProps" Target="viewProps.xml"/><Relationship Id="rId4" Type="http://schemas.openxmlformats.org/officeDocument/2006/relationships/slide" Target="slides/slide1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12187238" cy="765498"/>
          </a:xfrm>
          <a:prstGeom prst="rect">
            <a:avLst/>
          </a:prstGeom>
          <a:solidFill>
            <a:srgbClr val="C7C7C7"/>
          </a:solidFill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 rot="16200000">
            <a:off x="-2280392" y="4047331"/>
            <a:ext cx="5281613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ru-RU" dirty="0" smtClean="0"/>
              <a:t>Управление экономического развития</a:t>
            </a:r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6893960" y="25132"/>
            <a:ext cx="5280025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E8FD9AD-F162-4540-ADA4-FE2AA5B548D0}" type="slidenum">
              <a:rPr lang="ru-RU" smtClean="0"/>
              <a:t>‹#›</a:t>
            </a:fld>
            <a:endParaRPr lang="ru-RU" dirty="0"/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11998275" y="405458"/>
            <a:ext cx="0" cy="288032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/>
        </p:nvCxnSpPr>
        <p:spPr>
          <a:xfrm>
            <a:off x="12150675" y="557858"/>
            <a:ext cx="0" cy="288032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>
            <a:off x="12303075" y="710258"/>
            <a:ext cx="0" cy="288032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0313516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5281613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6904038" y="0"/>
            <a:ext cx="5280025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A746544-3453-4715-AE15-15B42FF21182}" type="datetimeFigureOut">
              <a:rPr lang="ru-RU" smtClean="0"/>
              <a:t>12.09.2022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0" y="514350"/>
            <a:ext cx="4568825" cy="2571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1219200" y="3257550"/>
            <a:ext cx="9748838" cy="308768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6515100"/>
            <a:ext cx="5281613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6904038" y="6515100"/>
            <a:ext cx="5280025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F31985B-B471-4E20-9299-B50548CD6E8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266730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31985B-B471-4E20-9299-B50548CD6E82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1614981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31985B-B471-4E20-9299-B50548CD6E82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391750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itle" preserve="1" userDrawn="1">
  <p:cSld name="Титульный слайд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 bwMode="auto">
          <a:xfrm>
            <a:off x="914043" y="2130919"/>
            <a:ext cx="10359152" cy="1470366"/>
          </a:xfrm>
        </p:spPr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 bwMode="auto">
          <a:xfrm>
            <a:off x="1828086" y="3887100"/>
            <a:ext cx="8531067" cy="1753006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094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89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79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46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69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645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59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>
              <a:defRPr/>
            </a:pPr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77633486-9F6F-4E4F-9340-BB101F0D69F1}" type="datetime1">
              <a:rPr lang="ru-RU" smtClean="0"/>
              <a:t>12.09.2022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vertTx" preserve="1" userDrawn="1">
  <p:cSld name="Заголовок и вертикальный текс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 bwMode="auto"/>
        <p:txBody>
          <a:bodyPr vert="eaVert"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49D27A07-74F8-4769-A06A-5FB82BA80309}" type="datetime1">
              <a:rPr lang="ru-RU" smtClean="0"/>
              <a:t>12.09.2022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8734187" y="6357822"/>
            <a:ext cx="2843689" cy="365210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91986376-2E84-4EC1-86A0-803C88FC32E6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vertTitleAndTx" preserve="1" userDrawn="1">
  <p:cSld name="Вертикальный заголовок и текс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 bwMode="auto">
          <a:xfrm>
            <a:off x="8835747" y="206424"/>
            <a:ext cx="2742129" cy="4388867"/>
          </a:xfrm>
        </p:spPr>
        <p:txBody>
          <a:bodyPr vert="eaVert"/>
          <a:lstStyle/>
          <a:p>
            <a:pPr>
              <a:defRPr/>
            </a:pPr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 bwMode="auto">
          <a:xfrm>
            <a:off x="609362" y="206424"/>
            <a:ext cx="8023264" cy="4388867"/>
          </a:xfrm>
        </p:spPr>
        <p:txBody>
          <a:bodyPr vert="eaVert"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77C529E9-ABD9-413C-885E-D43CA4E60685}" type="datetime1">
              <a:rPr lang="ru-RU" smtClean="0"/>
              <a:t>12.09.2022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8734187" y="6357822"/>
            <a:ext cx="2843689" cy="365210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91986376-2E84-4EC1-86A0-803C88FC32E6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14400" y="2130425"/>
            <a:ext cx="10358438" cy="147161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28800" y="3887788"/>
            <a:ext cx="8529638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E91760-4E1A-48C3-8F80-EAD6B0093287}" type="datetime1">
              <a:rPr lang="ru-RU" smtClean="0"/>
              <a:t>12.09.2022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7980D8-ABF5-4CB9-B6E5-6617BC5044D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6308256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2681E7-DDB9-4C82-BEF4-2D15866330CB}" type="datetime1">
              <a:rPr lang="ru-RU" smtClean="0"/>
              <a:t>12.09.2022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7980D8-ABF5-4CB9-B6E5-6617BC5044D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9629481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2025" y="4408488"/>
            <a:ext cx="10360025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2025" y="2906713"/>
            <a:ext cx="10360025" cy="150177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1FD3B8-6A85-47EE-9BCE-9BDFE0E4A87B}" type="datetime1">
              <a:rPr lang="ru-RU" smtClean="0"/>
              <a:t>12.09.2022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7980D8-ABF5-4CB9-B6E5-6617BC5044D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6088113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09600" y="1600200"/>
            <a:ext cx="5407025" cy="45275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69025" y="1600200"/>
            <a:ext cx="5408613" cy="45275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CA008B-1CA6-4B62-BF58-A7A956CD7423}" type="datetime1">
              <a:rPr lang="ru-RU" smtClean="0"/>
              <a:t>12.09.2022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7980D8-ABF5-4CB9-B6E5-6617BC5044D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1897412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480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4800" cy="39528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91250" y="1535113"/>
            <a:ext cx="53863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91250" y="2174875"/>
            <a:ext cx="5386388" cy="39528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BB1DA6-CF5C-4A2A-8B05-B1DF345E0008}" type="datetime1">
              <a:rPr lang="ru-RU" smtClean="0"/>
              <a:t>12.09.2022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7980D8-ABF5-4CB9-B6E5-6617BC5044D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8316997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A51FB0-B540-4105-A770-433C3C612C84}" type="datetime1">
              <a:rPr lang="ru-RU" smtClean="0"/>
              <a:t>12.09.2022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7980D8-ABF5-4CB9-B6E5-6617BC5044D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7354477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1DC95B-A92B-47ED-BD7B-EB8C8F5C9FEC}" type="datetime1">
              <a:rPr lang="ru-RU" smtClean="0"/>
              <a:t>12.09.2022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7980D8-ABF5-4CB9-B6E5-6617BC5044D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275364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4010025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764088" y="273050"/>
            <a:ext cx="6813550" cy="58547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1435100"/>
            <a:ext cx="4010025" cy="46926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E96327-1242-4864-9A48-11BE67EB7BA0}" type="datetime1">
              <a:rPr lang="ru-RU" smtClean="0"/>
              <a:t>12.09.2022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7980D8-ABF5-4CB9-B6E5-6617BC5044D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64065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preserve="1" userDrawn="1">
  <p:cSld name="Заголовок и объек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3" name="Прямоугольник 12"/>
          <p:cNvSpPr/>
          <p:nvPr userDrawn="1"/>
        </p:nvSpPr>
        <p:spPr>
          <a:xfrm>
            <a:off x="0" y="0"/>
            <a:ext cx="12187238" cy="909514"/>
          </a:xfrm>
          <a:prstGeom prst="rect">
            <a:avLst/>
          </a:prstGeom>
          <a:solidFill>
            <a:srgbClr val="C7C7C7">
              <a:alpha val="3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0" y="1464"/>
            <a:ext cx="12187238" cy="908050"/>
          </a:xfrm>
          <a:noFill/>
        </p:spPr>
        <p:txBody>
          <a:bodyPr>
            <a:noAutofit/>
          </a:bodyPr>
          <a:lstStyle>
            <a:lvl1pPr algn="l">
              <a:defRPr sz="48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ru-RU" dirty="0"/>
              <a:t>Образец заголовка</a:t>
            </a: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9298602" y="45418"/>
            <a:ext cx="2843689" cy="36521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35789"/>
                </a:solidFill>
              </a:defRPr>
            </a:lvl1pPr>
          </a:lstStyle>
          <a:p>
            <a:pPr>
              <a:defRPr/>
            </a:pPr>
            <a:fld id="{91986376-2E84-4EC1-86A0-803C88FC32E6}" type="slidenum">
              <a:rPr lang="ru-RU" smtClean="0"/>
              <a:pPr>
                <a:defRPr/>
              </a:pPr>
              <a:t>‹#›</a:t>
            </a:fld>
            <a:endParaRPr lang="ru-RU" dirty="0"/>
          </a:p>
        </p:txBody>
      </p:sp>
      <p:cxnSp>
        <p:nvCxnSpPr>
          <p:cNvPr id="7" name="Прямая соединительная линия 6"/>
          <p:cNvCxnSpPr/>
          <p:nvPr userDrawn="1"/>
        </p:nvCxnSpPr>
        <p:spPr>
          <a:xfrm>
            <a:off x="11983988" y="405458"/>
            <a:ext cx="0" cy="432048"/>
          </a:xfrm>
          <a:prstGeom prst="line">
            <a:avLst/>
          </a:prstGeom>
          <a:ln w="12700">
            <a:solidFill>
              <a:srgbClr val="2357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 userDrawn="1"/>
        </p:nvCxnSpPr>
        <p:spPr bwMode="auto">
          <a:xfrm>
            <a:off x="161516" y="5949950"/>
            <a:ext cx="0" cy="909638"/>
          </a:xfrm>
          <a:prstGeom prst="line">
            <a:avLst/>
          </a:prstGeom>
          <a:ln w="12700">
            <a:solidFill>
              <a:srgbClr val="2357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 userDrawn="1"/>
        </p:nvSpPr>
        <p:spPr>
          <a:xfrm>
            <a:off x="-66" y="2349674"/>
            <a:ext cx="323165" cy="2908810"/>
          </a:xfrm>
          <a:prstGeom prst="rect">
            <a:avLst/>
          </a:prstGeom>
          <a:noFill/>
        </p:spPr>
        <p:txBody>
          <a:bodyPr vert="vert270" wrap="none" rtlCol="0">
            <a:spAutoFit/>
          </a:bodyPr>
          <a:lstStyle/>
          <a:p>
            <a:r>
              <a:rPr lang="ru-RU" sz="900" dirty="0" smtClean="0">
                <a:solidFill>
                  <a:srgbClr val="235789"/>
                </a:solidFill>
                <a:latin typeface="+mn-lt"/>
              </a:rPr>
              <a:t>Управление</a:t>
            </a:r>
            <a:r>
              <a:rPr lang="ru-RU" sz="900" baseline="0" dirty="0" smtClean="0">
                <a:solidFill>
                  <a:srgbClr val="235789"/>
                </a:solidFill>
                <a:latin typeface="+mn-lt"/>
              </a:rPr>
              <a:t> экономического развития Липецкой области</a:t>
            </a:r>
            <a:endParaRPr lang="ru-RU" sz="900" dirty="0">
              <a:solidFill>
                <a:srgbClr val="235789"/>
              </a:solidFill>
              <a:latin typeface="+mn-lt"/>
            </a:endParaRPr>
          </a:p>
        </p:txBody>
      </p:sp>
      <p:cxnSp>
        <p:nvCxnSpPr>
          <p:cNvPr id="9" name="Прямая соединительная линия 8"/>
          <p:cNvCxnSpPr/>
          <p:nvPr userDrawn="1"/>
        </p:nvCxnSpPr>
        <p:spPr bwMode="auto">
          <a:xfrm>
            <a:off x="161516" y="935980"/>
            <a:ext cx="0" cy="909638"/>
          </a:xfrm>
          <a:prstGeom prst="line">
            <a:avLst/>
          </a:prstGeom>
          <a:ln w="12700">
            <a:solidFill>
              <a:srgbClr val="2357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89188" y="4802188"/>
            <a:ext cx="7312025" cy="5667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389188" y="612775"/>
            <a:ext cx="7312025" cy="4116388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389188" y="5368925"/>
            <a:ext cx="7312025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1ED811-81A3-42F7-8C49-C47AD2DB4A57}" type="datetime1">
              <a:rPr lang="ru-RU" smtClean="0"/>
              <a:t>12.09.2022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7980D8-ABF5-4CB9-B6E5-6617BC5044D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0151081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F85B17-D8B8-4590-A647-D3B7DA1CE593}" type="datetime1">
              <a:rPr lang="ru-RU" smtClean="0"/>
              <a:t>12.09.2022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7980D8-ABF5-4CB9-B6E5-6617BC5044D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70821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836025" y="274638"/>
            <a:ext cx="2741613" cy="5853112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600" y="274638"/>
            <a:ext cx="8074025" cy="5853112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79BCC4-249B-4E02-BA63-77DE1774BC11}" type="datetime1">
              <a:rPr lang="ru-RU" smtClean="0"/>
              <a:t>12.09.2022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7980D8-ABF5-4CB9-B6E5-6617BC5044D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3545169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599586-DB5A-4224-A653-7DFAC007BA86}" type="datetime1">
              <a:rPr lang="ru-RU" smtClean="0"/>
              <a:t>12.09.2022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7980D8-ABF5-4CB9-B6E5-6617BC5044D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047684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preserve="1" userDrawn="1">
  <p:cSld name="Титульный слайд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grpSp>
        <p:nvGrpSpPr>
          <p:cNvPr id="6" name="Группа 5"/>
          <p:cNvGrpSpPr/>
          <p:nvPr userDrawn="1"/>
        </p:nvGrpSpPr>
        <p:grpSpPr>
          <a:xfrm>
            <a:off x="-6363765" y="5625727"/>
            <a:ext cx="6931833" cy="7966475"/>
            <a:chOff x="386535" y="456515"/>
            <a:chExt cx="4586098" cy="5324890"/>
          </a:xfrm>
          <a:blipFill>
            <a:blip r:embed="rId2"/>
            <a:stretch>
              <a:fillRect/>
            </a:stretch>
          </a:blipFill>
        </p:grpSpPr>
        <p:sp>
          <p:nvSpPr>
            <p:cNvPr id="7" name="Шестиугольник 6"/>
            <p:cNvSpPr/>
            <p:nvPr/>
          </p:nvSpPr>
          <p:spPr>
            <a:xfrm>
              <a:off x="386535" y="456515"/>
              <a:ext cx="1060704" cy="914400"/>
            </a:xfrm>
            <a:prstGeom prst="hexagon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prstClr val="white"/>
                </a:solidFill>
              </a:endParaRPr>
            </a:p>
          </p:txBody>
        </p:sp>
        <p:sp>
          <p:nvSpPr>
            <p:cNvPr id="8" name="Шестиугольник 7"/>
            <p:cNvSpPr/>
            <p:nvPr/>
          </p:nvSpPr>
          <p:spPr>
            <a:xfrm>
              <a:off x="1286635" y="960095"/>
              <a:ext cx="1060704" cy="914400"/>
            </a:xfrm>
            <a:prstGeom prst="hexagon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prstClr val="white"/>
                </a:solidFill>
              </a:endParaRPr>
            </a:p>
          </p:txBody>
        </p:sp>
        <p:sp>
          <p:nvSpPr>
            <p:cNvPr id="9" name="Шестиугольник 8"/>
            <p:cNvSpPr/>
            <p:nvPr/>
          </p:nvSpPr>
          <p:spPr>
            <a:xfrm>
              <a:off x="386535" y="1417295"/>
              <a:ext cx="1060704" cy="914400"/>
            </a:xfrm>
            <a:prstGeom prst="hexagon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prstClr val="white"/>
                </a:solidFill>
              </a:endParaRPr>
            </a:p>
          </p:txBody>
        </p:sp>
        <p:sp>
          <p:nvSpPr>
            <p:cNvPr id="10" name="Шестиугольник 9"/>
            <p:cNvSpPr/>
            <p:nvPr/>
          </p:nvSpPr>
          <p:spPr>
            <a:xfrm>
              <a:off x="1286635" y="1941680"/>
              <a:ext cx="1060704" cy="914400"/>
            </a:xfrm>
            <a:prstGeom prst="hexagon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prstClr val="white"/>
                </a:solidFill>
              </a:endParaRPr>
            </a:p>
          </p:txBody>
        </p:sp>
        <p:sp>
          <p:nvSpPr>
            <p:cNvPr id="11" name="Шестиугольник 10"/>
            <p:cNvSpPr/>
            <p:nvPr/>
          </p:nvSpPr>
          <p:spPr>
            <a:xfrm>
              <a:off x="1286635" y="2931790"/>
              <a:ext cx="1060704" cy="914400"/>
            </a:xfrm>
            <a:prstGeom prst="hexagon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prstClr val="white"/>
                </a:solidFill>
              </a:endParaRPr>
            </a:p>
          </p:txBody>
        </p:sp>
        <p:sp>
          <p:nvSpPr>
            <p:cNvPr id="12" name="Шестиугольник 11"/>
            <p:cNvSpPr/>
            <p:nvPr/>
          </p:nvSpPr>
          <p:spPr>
            <a:xfrm>
              <a:off x="2175350" y="1450915"/>
              <a:ext cx="1060704" cy="914400"/>
            </a:xfrm>
            <a:prstGeom prst="hexagon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prstClr val="white"/>
                </a:solidFill>
              </a:endParaRPr>
            </a:p>
          </p:txBody>
        </p:sp>
        <p:sp>
          <p:nvSpPr>
            <p:cNvPr id="13" name="Шестиугольник 12"/>
            <p:cNvSpPr/>
            <p:nvPr/>
          </p:nvSpPr>
          <p:spPr>
            <a:xfrm>
              <a:off x="2175350" y="2432500"/>
              <a:ext cx="1060704" cy="914400"/>
            </a:xfrm>
            <a:prstGeom prst="hexagon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prstClr val="white"/>
                </a:solidFill>
              </a:endParaRPr>
            </a:p>
          </p:txBody>
        </p:sp>
        <p:sp>
          <p:nvSpPr>
            <p:cNvPr id="14" name="Шестиугольник 13"/>
            <p:cNvSpPr/>
            <p:nvPr/>
          </p:nvSpPr>
          <p:spPr>
            <a:xfrm>
              <a:off x="2175350" y="3422610"/>
              <a:ext cx="1060704" cy="914400"/>
            </a:xfrm>
            <a:prstGeom prst="hexagon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prstClr val="white"/>
                </a:solidFill>
              </a:endParaRPr>
            </a:p>
          </p:txBody>
        </p:sp>
        <p:sp>
          <p:nvSpPr>
            <p:cNvPr id="15" name="Шестиугольник 14"/>
            <p:cNvSpPr/>
            <p:nvPr/>
          </p:nvSpPr>
          <p:spPr>
            <a:xfrm>
              <a:off x="386535" y="2413386"/>
              <a:ext cx="1060704" cy="914400"/>
            </a:xfrm>
            <a:prstGeom prst="hexagon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prstClr val="white"/>
                </a:solidFill>
              </a:endParaRPr>
            </a:p>
          </p:txBody>
        </p:sp>
        <p:sp>
          <p:nvSpPr>
            <p:cNvPr id="16" name="Шестиугольник 15"/>
            <p:cNvSpPr/>
            <p:nvPr/>
          </p:nvSpPr>
          <p:spPr>
            <a:xfrm>
              <a:off x="3041830" y="2917490"/>
              <a:ext cx="1060704" cy="914400"/>
            </a:xfrm>
            <a:prstGeom prst="hexagon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prstClr val="white"/>
                </a:solidFill>
              </a:endParaRPr>
            </a:p>
          </p:txBody>
        </p:sp>
        <p:sp>
          <p:nvSpPr>
            <p:cNvPr id="17" name="Шестиугольник 16"/>
            <p:cNvSpPr/>
            <p:nvPr/>
          </p:nvSpPr>
          <p:spPr>
            <a:xfrm>
              <a:off x="3041830" y="3907600"/>
              <a:ext cx="1060704" cy="914400"/>
            </a:xfrm>
            <a:prstGeom prst="hexagon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prstClr val="white"/>
                </a:solidFill>
              </a:endParaRPr>
            </a:p>
          </p:txBody>
        </p:sp>
        <p:sp>
          <p:nvSpPr>
            <p:cNvPr id="18" name="Шестиугольник 17"/>
            <p:cNvSpPr/>
            <p:nvPr/>
          </p:nvSpPr>
          <p:spPr>
            <a:xfrm>
              <a:off x="3057265" y="4867005"/>
              <a:ext cx="1060704" cy="914400"/>
            </a:xfrm>
            <a:prstGeom prst="hexagon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prstClr val="white"/>
                </a:solidFill>
              </a:endParaRPr>
            </a:p>
          </p:txBody>
        </p:sp>
        <p:sp>
          <p:nvSpPr>
            <p:cNvPr id="19" name="Шестиугольник 18"/>
            <p:cNvSpPr/>
            <p:nvPr/>
          </p:nvSpPr>
          <p:spPr>
            <a:xfrm>
              <a:off x="3911929" y="3422984"/>
              <a:ext cx="1060704" cy="914400"/>
            </a:xfrm>
            <a:prstGeom prst="hexagon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prstClr val="white"/>
                </a:solidFill>
              </a:endParaRPr>
            </a:p>
          </p:txBody>
        </p:sp>
        <p:sp>
          <p:nvSpPr>
            <p:cNvPr id="20" name="Шестиугольник 19"/>
            <p:cNvSpPr/>
            <p:nvPr/>
          </p:nvSpPr>
          <p:spPr>
            <a:xfrm>
              <a:off x="3911929" y="4413094"/>
              <a:ext cx="1060704" cy="914400"/>
            </a:xfrm>
            <a:prstGeom prst="hexagon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prstClr val="white"/>
                </a:solidFill>
              </a:endParaRPr>
            </a:p>
          </p:txBody>
        </p:sp>
        <p:sp>
          <p:nvSpPr>
            <p:cNvPr id="21" name="Шестиугольник 20"/>
            <p:cNvSpPr/>
            <p:nvPr/>
          </p:nvSpPr>
          <p:spPr>
            <a:xfrm>
              <a:off x="2175350" y="4364800"/>
              <a:ext cx="1060704" cy="914400"/>
            </a:xfrm>
            <a:prstGeom prst="hexagon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prstClr val="white"/>
                </a:solidFill>
              </a:endParaRPr>
            </a:p>
          </p:txBody>
        </p:sp>
        <p:sp>
          <p:nvSpPr>
            <p:cNvPr id="22" name="Шестиугольник 21"/>
            <p:cNvSpPr/>
            <p:nvPr/>
          </p:nvSpPr>
          <p:spPr>
            <a:xfrm>
              <a:off x="1285345" y="3883569"/>
              <a:ext cx="1060704" cy="914400"/>
            </a:xfrm>
            <a:prstGeom prst="hexagon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prstClr val="white"/>
                </a:solidFill>
              </a:endParaRPr>
            </a:p>
          </p:txBody>
        </p:sp>
        <p:sp>
          <p:nvSpPr>
            <p:cNvPr id="23" name="Шестиугольник 22"/>
            <p:cNvSpPr/>
            <p:nvPr/>
          </p:nvSpPr>
          <p:spPr>
            <a:xfrm>
              <a:off x="397323" y="3374173"/>
              <a:ext cx="1060704" cy="914400"/>
            </a:xfrm>
            <a:prstGeom prst="hexagon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>
                <a:solidFill>
                  <a:prstClr val="white"/>
                </a:solidFill>
              </a:endParaRPr>
            </a:p>
          </p:txBody>
        </p:sp>
      </p:grpSp>
      <p:pic>
        <p:nvPicPr>
          <p:cNvPr id="1027" name="Picture 3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160989"/>
            <a:ext cx="6912000" cy="67251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0872637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obj" preserve="1" userDrawn="1">
  <p:cSld name="Заголовок и объек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 bwMode="auto"/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17C2F171-527D-43D8-993F-18B2521CE799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12.09.2022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91986376-2E84-4EC1-86A0-803C88FC32E6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3739461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secHead" preserve="1" userDrawn="1">
  <p:cSld name="Заголовок раздела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962707" y="4407922"/>
            <a:ext cx="10359152" cy="1362390"/>
          </a:xfrm>
        </p:spPr>
        <p:txBody>
          <a:bodyPr anchor="t"/>
          <a:lstStyle>
            <a:lvl1pPr algn="l">
              <a:defRPr sz="5300" b="1" cap="all"/>
            </a:lvl1pPr>
          </a:lstStyle>
          <a:p>
            <a:pPr>
              <a:defRPr/>
            </a:pPr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 bwMode="auto">
          <a:xfrm>
            <a:off x="962707" y="2907388"/>
            <a:ext cx="10359152" cy="1500534"/>
          </a:xfrm>
        </p:spPr>
        <p:txBody>
          <a:bodyPr anchor="b"/>
          <a:lstStyle>
            <a:lvl1pPr marL="0" indent="0">
              <a:buNone/>
              <a:defRPr sz="2700">
                <a:solidFill>
                  <a:schemeClr val="tx1">
                    <a:tint val="75000"/>
                  </a:schemeClr>
                </a:solidFill>
              </a:defRPr>
            </a:lvl1pPr>
            <a:lvl2pPr marL="609493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218987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3pPr>
            <a:lvl4pPr marL="1828480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4pPr>
            <a:lvl5pPr marL="2437973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5pPr>
            <a:lvl6pPr marL="3047467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6pPr>
            <a:lvl7pPr marL="3656960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7pPr>
            <a:lvl8pPr marL="4266453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8pPr>
            <a:lvl9pPr marL="4875947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CA224D47-6DC8-421D-8F89-52B9C1F72779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12.09.2022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91986376-2E84-4EC1-86A0-803C88FC32E6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50633118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woObj" preserve="1" userDrawn="1">
  <p:cSld name="Два объекта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 bwMode="auto">
          <a:xfrm>
            <a:off x="609364" y="1200430"/>
            <a:ext cx="5382697" cy="3394861"/>
          </a:xfrm>
        </p:spPr>
        <p:txBody>
          <a:bodyPr/>
          <a:lstStyle>
            <a:lvl1pPr>
              <a:defRPr sz="3700"/>
            </a:lvl1pPr>
            <a:lvl2pPr>
              <a:defRPr sz="3200"/>
            </a:lvl2pPr>
            <a:lvl3pPr>
              <a:defRPr sz="270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 bwMode="auto">
          <a:xfrm>
            <a:off x="6195179" y="1200430"/>
            <a:ext cx="5382697" cy="3394861"/>
          </a:xfrm>
        </p:spPr>
        <p:txBody>
          <a:bodyPr/>
          <a:lstStyle>
            <a:lvl1pPr>
              <a:defRPr sz="3700"/>
            </a:lvl1pPr>
            <a:lvl2pPr>
              <a:defRPr sz="3200"/>
            </a:lvl2pPr>
            <a:lvl3pPr>
              <a:defRPr sz="270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46759F25-C0CF-4C90-BAEA-BF7686CEF32A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12.09.2022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91986376-2E84-4EC1-86A0-803C88FC32E6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9648152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woTxTwoObj" preserve="1" userDrawn="1">
  <p:cSld name="Сравнение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609362" y="274701"/>
            <a:ext cx="10968514" cy="114326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 bwMode="auto">
          <a:xfrm>
            <a:off x="609364" y="1535471"/>
            <a:ext cx="5384813" cy="639911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493" indent="0">
              <a:buNone/>
              <a:defRPr sz="2700" b="1"/>
            </a:lvl2pPr>
            <a:lvl3pPr marL="1218987" indent="0">
              <a:buNone/>
              <a:defRPr sz="2400" b="1"/>
            </a:lvl3pPr>
            <a:lvl4pPr marL="1828480" indent="0">
              <a:buNone/>
              <a:defRPr sz="2100" b="1"/>
            </a:lvl4pPr>
            <a:lvl5pPr marL="2437973" indent="0">
              <a:buNone/>
              <a:defRPr sz="2100" b="1"/>
            </a:lvl5pPr>
            <a:lvl6pPr marL="3047467" indent="0">
              <a:buNone/>
              <a:defRPr sz="2100" b="1"/>
            </a:lvl6pPr>
            <a:lvl7pPr marL="3656960" indent="0">
              <a:buNone/>
              <a:defRPr sz="2100" b="1"/>
            </a:lvl7pPr>
            <a:lvl8pPr marL="4266453" indent="0">
              <a:buNone/>
              <a:defRPr sz="2100" b="1"/>
            </a:lvl8pPr>
            <a:lvl9pPr marL="4875947" indent="0">
              <a:buNone/>
              <a:defRPr sz="2100" b="1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 bwMode="auto">
          <a:xfrm>
            <a:off x="609364" y="2175380"/>
            <a:ext cx="5384813" cy="3952203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4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 bwMode="auto">
          <a:xfrm>
            <a:off x="6190952" y="1535471"/>
            <a:ext cx="5386928" cy="639911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493" indent="0">
              <a:buNone/>
              <a:defRPr sz="2700" b="1"/>
            </a:lvl2pPr>
            <a:lvl3pPr marL="1218987" indent="0">
              <a:buNone/>
              <a:defRPr sz="2400" b="1"/>
            </a:lvl3pPr>
            <a:lvl4pPr marL="1828480" indent="0">
              <a:buNone/>
              <a:defRPr sz="2100" b="1"/>
            </a:lvl4pPr>
            <a:lvl5pPr marL="2437973" indent="0">
              <a:buNone/>
              <a:defRPr sz="2100" b="1"/>
            </a:lvl5pPr>
            <a:lvl6pPr marL="3047467" indent="0">
              <a:buNone/>
              <a:defRPr sz="2100" b="1"/>
            </a:lvl6pPr>
            <a:lvl7pPr marL="3656960" indent="0">
              <a:buNone/>
              <a:defRPr sz="2100" b="1"/>
            </a:lvl7pPr>
            <a:lvl8pPr marL="4266453" indent="0">
              <a:buNone/>
              <a:defRPr sz="2100" b="1"/>
            </a:lvl8pPr>
            <a:lvl9pPr marL="4875947" indent="0">
              <a:buNone/>
              <a:defRPr sz="2100" b="1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 bwMode="auto">
          <a:xfrm>
            <a:off x="6190952" y="2175380"/>
            <a:ext cx="5386928" cy="3952203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4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10C20F43-5FD8-469D-B674-E5444B984E72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12.09.2022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91986376-2E84-4EC1-86A0-803C88FC32E6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2071816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itleOnly" preserve="1" userDrawn="1">
  <p:cSld name="Только заголовок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DADFF416-0724-463C-BBF6-E58603253E0C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12.09.2022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91986376-2E84-4EC1-86A0-803C88FC32E6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472342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secHead" preserve="1" userDrawn="1">
  <p:cSld name="Заголовок раздела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962707" y="4407922"/>
            <a:ext cx="10359152" cy="1362390"/>
          </a:xfrm>
        </p:spPr>
        <p:txBody>
          <a:bodyPr anchor="t"/>
          <a:lstStyle>
            <a:lvl1pPr algn="l">
              <a:defRPr sz="5300" b="1" cap="all"/>
            </a:lvl1pPr>
          </a:lstStyle>
          <a:p>
            <a:pPr>
              <a:defRPr/>
            </a:pPr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 bwMode="auto">
          <a:xfrm>
            <a:off x="962707" y="2907388"/>
            <a:ext cx="10359152" cy="1500534"/>
          </a:xfrm>
        </p:spPr>
        <p:txBody>
          <a:bodyPr anchor="b"/>
          <a:lstStyle>
            <a:lvl1pPr marL="0" indent="0">
              <a:buNone/>
              <a:defRPr sz="2700">
                <a:solidFill>
                  <a:schemeClr val="tx1">
                    <a:tint val="75000"/>
                  </a:schemeClr>
                </a:solidFill>
              </a:defRPr>
            </a:lvl1pPr>
            <a:lvl2pPr marL="609493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218987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3pPr>
            <a:lvl4pPr marL="1828480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4pPr>
            <a:lvl5pPr marL="2437973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5pPr>
            <a:lvl6pPr marL="3047467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6pPr>
            <a:lvl7pPr marL="3656960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7pPr>
            <a:lvl8pPr marL="4266453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8pPr>
            <a:lvl9pPr marL="4875947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9E7010AF-B06F-4CF7-B05D-CEC1141514A3}" type="datetime1">
              <a:rPr lang="ru-RU" smtClean="0"/>
              <a:t>12.09.2022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8734187" y="6357822"/>
            <a:ext cx="2843689" cy="365210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91986376-2E84-4EC1-86A0-803C88FC32E6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blank" preserve="1" userDrawn="1">
  <p:cSld name="Пустой слайд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7E2847DE-3120-4398-A745-0FA8F4916C1B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12.09.2022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91986376-2E84-4EC1-86A0-803C88FC32E6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Прямоугольник 4"/>
          <p:cNvSpPr/>
          <p:nvPr userDrawn="1"/>
        </p:nvSpPr>
        <p:spPr>
          <a:xfrm>
            <a:off x="260971" y="0"/>
            <a:ext cx="36000" cy="6859588"/>
          </a:xfrm>
          <a:prstGeom prst="rect">
            <a:avLst/>
          </a:prstGeom>
          <a:solidFill>
            <a:srgbClr val="235789"/>
          </a:solidFill>
          <a:ln>
            <a:solidFill>
              <a:srgbClr val="235789"/>
            </a:solidFill>
          </a:ln>
          <a:effectLst>
            <a:outerShdw blurRad="63500" dist="635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6" name="Прямоугольник 5"/>
          <p:cNvSpPr/>
          <p:nvPr userDrawn="1"/>
        </p:nvSpPr>
        <p:spPr>
          <a:xfrm>
            <a:off x="404987" y="0"/>
            <a:ext cx="36000" cy="6859588"/>
          </a:xfrm>
          <a:prstGeom prst="rect">
            <a:avLst/>
          </a:prstGeom>
          <a:solidFill>
            <a:srgbClr val="235789"/>
          </a:solidFill>
          <a:ln>
            <a:solidFill>
              <a:srgbClr val="235789"/>
            </a:solidFill>
          </a:ln>
          <a:effectLst>
            <a:outerShdw blurRad="63500" dist="635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549003" y="0"/>
            <a:ext cx="36000" cy="6859588"/>
          </a:xfrm>
          <a:prstGeom prst="rect">
            <a:avLst/>
          </a:prstGeom>
          <a:solidFill>
            <a:srgbClr val="235789"/>
          </a:solidFill>
          <a:ln>
            <a:solidFill>
              <a:srgbClr val="235789"/>
            </a:solidFill>
          </a:ln>
          <a:effectLst>
            <a:outerShdw blurRad="63500" dist="635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  <p:sp>
        <p:nvSpPr>
          <p:cNvPr id="8" name="Прямоугольник 7"/>
          <p:cNvSpPr/>
          <p:nvPr userDrawn="1"/>
        </p:nvSpPr>
        <p:spPr>
          <a:xfrm>
            <a:off x="-1" y="5662042"/>
            <a:ext cx="9684000" cy="720000"/>
          </a:xfrm>
          <a:prstGeom prst="rect">
            <a:avLst/>
          </a:prstGeom>
          <a:solidFill>
            <a:srgbClr val="235789"/>
          </a:solidFill>
          <a:ln>
            <a:solidFill>
              <a:srgbClr val="235789"/>
            </a:solidFill>
          </a:ln>
          <a:effectLst>
            <a:outerShdw blurRad="139700" dist="889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4400" dirty="0">
              <a:solidFill>
                <a:prstClr val="white"/>
              </a:solidFill>
            </a:endParaRPr>
          </a:p>
        </p:txBody>
      </p:sp>
      <p:sp>
        <p:nvSpPr>
          <p:cNvPr id="9" name="Прямоугольник 8"/>
          <p:cNvSpPr/>
          <p:nvPr userDrawn="1"/>
        </p:nvSpPr>
        <p:spPr>
          <a:xfrm>
            <a:off x="11854259" y="0"/>
            <a:ext cx="36000" cy="6859588"/>
          </a:xfrm>
          <a:prstGeom prst="rect">
            <a:avLst/>
          </a:prstGeom>
          <a:solidFill>
            <a:srgbClr val="235789"/>
          </a:solidFill>
          <a:ln>
            <a:solidFill>
              <a:srgbClr val="235789"/>
            </a:solidFill>
          </a:ln>
          <a:effectLst>
            <a:outerShdw blurRad="63500" dist="635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69522776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objTx" preserve="1" userDrawn="1">
  <p:cSld name="Объект с подписью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609364" y="273114"/>
            <a:ext cx="4009517" cy="1162320"/>
          </a:xfrm>
        </p:spPr>
        <p:txBody>
          <a:bodyPr anchor="b"/>
          <a:lstStyle>
            <a:lvl1pPr algn="l">
              <a:defRPr sz="2700" b="1"/>
            </a:lvl1pPr>
          </a:lstStyle>
          <a:p>
            <a:pPr>
              <a:defRPr/>
            </a:pPr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 bwMode="auto">
          <a:xfrm>
            <a:off x="4764873" y="273114"/>
            <a:ext cx="6813005" cy="5854469"/>
          </a:xfrm>
        </p:spPr>
        <p:txBody>
          <a:bodyPr/>
          <a:lstStyle>
            <a:lvl1pPr>
              <a:defRPr sz="4300"/>
            </a:lvl1pPr>
            <a:lvl2pPr>
              <a:defRPr sz="3700"/>
            </a:lvl2pPr>
            <a:lvl3pPr>
              <a:defRPr sz="3200"/>
            </a:lvl3pPr>
            <a:lvl4pPr>
              <a:defRPr sz="2700"/>
            </a:lvl4pPr>
            <a:lvl5pPr>
              <a:defRPr sz="2700"/>
            </a:lvl5pPr>
            <a:lvl6pPr>
              <a:defRPr sz="2700"/>
            </a:lvl6pPr>
            <a:lvl7pPr>
              <a:defRPr sz="2700"/>
            </a:lvl7pPr>
            <a:lvl8pPr>
              <a:defRPr sz="2700"/>
            </a:lvl8pPr>
            <a:lvl9pPr>
              <a:defRPr sz="27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auto">
          <a:xfrm>
            <a:off x="609364" y="1435436"/>
            <a:ext cx="4009517" cy="4692149"/>
          </a:xfrm>
        </p:spPr>
        <p:txBody>
          <a:bodyPr/>
          <a:lstStyle>
            <a:lvl1pPr marL="0" indent="0">
              <a:buNone/>
              <a:defRPr sz="1900"/>
            </a:lvl1pPr>
            <a:lvl2pPr marL="609493" indent="0">
              <a:buNone/>
              <a:defRPr sz="1600"/>
            </a:lvl2pPr>
            <a:lvl3pPr marL="1218987" indent="0">
              <a:buNone/>
              <a:defRPr sz="1300"/>
            </a:lvl3pPr>
            <a:lvl4pPr marL="1828480" indent="0">
              <a:buNone/>
              <a:defRPr sz="1200"/>
            </a:lvl4pPr>
            <a:lvl5pPr marL="2437973" indent="0">
              <a:buNone/>
              <a:defRPr sz="1200"/>
            </a:lvl5pPr>
            <a:lvl6pPr marL="3047467" indent="0">
              <a:buNone/>
              <a:defRPr sz="1200"/>
            </a:lvl6pPr>
            <a:lvl7pPr marL="3656960" indent="0">
              <a:buNone/>
              <a:defRPr sz="1200"/>
            </a:lvl7pPr>
            <a:lvl8pPr marL="4266453" indent="0">
              <a:buNone/>
              <a:defRPr sz="1200"/>
            </a:lvl8pPr>
            <a:lvl9pPr marL="4875947" indent="0">
              <a:buNone/>
              <a:defRPr sz="12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93F1466A-86CB-4B72-A081-B63DEEDFE51E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12.09.2022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91986376-2E84-4EC1-86A0-803C88FC32E6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8740126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picTx" preserve="1" userDrawn="1">
  <p:cSld name="Рисунок с подписью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2388786" y="4801712"/>
            <a:ext cx="7312343" cy="566870"/>
          </a:xfrm>
        </p:spPr>
        <p:txBody>
          <a:bodyPr anchor="b"/>
          <a:lstStyle>
            <a:lvl1pPr algn="l">
              <a:defRPr sz="2700" b="1"/>
            </a:lvl1pPr>
          </a:lstStyle>
          <a:p>
            <a:pPr>
              <a:defRPr/>
            </a:pPr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 bwMode="auto">
          <a:xfrm>
            <a:off x="2388786" y="612918"/>
            <a:ext cx="7312343" cy="4115753"/>
          </a:xfrm>
        </p:spPr>
        <p:txBody>
          <a:bodyPr/>
          <a:lstStyle>
            <a:lvl1pPr marL="0" indent="0">
              <a:buNone/>
              <a:defRPr sz="4300"/>
            </a:lvl1pPr>
            <a:lvl2pPr marL="609493" indent="0">
              <a:buNone/>
              <a:defRPr sz="3700"/>
            </a:lvl2pPr>
            <a:lvl3pPr marL="1218987" indent="0">
              <a:buNone/>
              <a:defRPr sz="3200"/>
            </a:lvl3pPr>
            <a:lvl4pPr marL="1828480" indent="0">
              <a:buNone/>
              <a:defRPr sz="2700"/>
            </a:lvl4pPr>
            <a:lvl5pPr marL="2437973" indent="0">
              <a:buNone/>
              <a:defRPr sz="2700"/>
            </a:lvl5pPr>
            <a:lvl6pPr marL="3047467" indent="0">
              <a:buNone/>
              <a:defRPr sz="2700"/>
            </a:lvl6pPr>
            <a:lvl7pPr marL="3656960" indent="0">
              <a:buNone/>
              <a:defRPr sz="2700"/>
            </a:lvl7pPr>
            <a:lvl8pPr marL="4266453" indent="0">
              <a:buNone/>
              <a:defRPr sz="2700"/>
            </a:lvl8pPr>
            <a:lvl9pPr marL="4875947" indent="0">
              <a:buNone/>
              <a:defRPr sz="2700"/>
            </a:lvl9pPr>
          </a:lstStyle>
          <a:p>
            <a:pPr>
              <a:defRPr/>
            </a:pP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auto">
          <a:xfrm>
            <a:off x="2388786" y="5368583"/>
            <a:ext cx="7312343" cy="805049"/>
          </a:xfrm>
        </p:spPr>
        <p:txBody>
          <a:bodyPr/>
          <a:lstStyle>
            <a:lvl1pPr marL="0" indent="0">
              <a:buNone/>
              <a:defRPr sz="1900"/>
            </a:lvl1pPr>
            <a:lvl2pPr marL="609493" indent="0">
              <a:buNone/>
              <a:defRPr sz="1600"/>
            </a:lvl2pPr>
            <a:lvl3pPr marL="1218987" indent="0">
              <a:buNone/>
              <a:defRPr sz="1300"/>
            </a:lvl3pPr>
            <a:lvl4pPr marL="1828480" indent="0">
              <a:buNone/>
              <a:defRPr sz="1200"/>
            </a:lvl4pPr>
            <a:lvl5pPr marL="2437973" indent="0">
              <a:buNone/>
              <a:defRPr sz="1200"/>
            </a:lvl5pPr>
            <a:lvl6pPr marL="3047467" indent="0">
              <a:buNone/>
              <a:defRPr sz="1200"/>
            </a:lvl6pPr>
            <a:lvl7pPr marL="3656960" indent="0">
              <a:buNone/>
              <a:defRPr sz="1200"/>
            </a:lvl7pPr>
            <a:lvl8pPr marL="4266453" indent="0">
              <a:buNone/>
              <a:defRPr sz="1200"/>
            </a:lvl8pPr>
            <a:lvl9pPr marL="4875947" indent="0">
              <a:buNone/>
              <a:defRPr sz="12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BF9E06D2-1A53-498B-A31C-337912375787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12.09.2022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91986376-2E84-4EC1-86A0-803C88FC32E6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6833730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vertTx" preserve="1" userDrawn="1">
  <p:cSld name="Заголовок и вертикальный текс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 bwMode="auto"/>
        <p:txBody>
          <a:bodyPr vert="eaVert"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5DCEEB4C-8003-4BB4-BFBD-9DEAD7616134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12.09.2022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91986376-2E84-4EC1-86A0-803C88FC32E6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68121044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vertTitleAndTx" preserve="1" userDrawn="1">
  <p:cSld name="Вертикальный заголовок и текст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 bwMode="auto">
          <a:xfrm>
            <a:off x="8835747" y="206424"/>
            <a:ext cx="2742129" cy="4388867"/>
          </a:xfrm>
        </p:spPr>
        <p:txBody>
          <a:bodyPr vert="eaVert"/>
          <a:lstStyle/>
          <a:p>
            <a:pPr>
              <a:defRPr/>
            </a:pPr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 bwMode="auto">
          <a:xfrm>
            <a:off x="609362" y="206424"/>
            <a:ext cx="8023264" cy="4388867"/>
          </a:xfrm>
        </p:spPr>
        <p:txBody>
          <a:bodyPr vert="eaVert"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7AE4713E-CF67-490F-BB21-BB797F22F915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12.09.2022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/>
        <p:txBody>
          <a:bodyPr/>
          <a:lstStyle/>
          <a:p>
            <a:pPr>
              <a:defRPr/>
            </a:pPr>
            <a:fld id="{91986376-2E84-4EC1-86A0-803C88FC32E6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134159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woObj" preserve="1" userDrawn="1">
  <p:cSld name="Два объекта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 bwMode="auto">
          <a:xfrm>
            <a:off x="609364" y="1200430"/>
            <a:ext cx="5382697" cy="3394861"/>
          </a:xfrm>
        </p:spPr>
        <p:txBody>
          <a:bodyPr/>
          <a:lstStyle>
            <a:lvl1pPr>
              <a:defRPr sz="3700"/>
            </a:lvl1pPr>
            <a:lvl2pPr>
              <a:defRPr sz="3200"/>
            </a:lvl2pPr>
            <a:lvl3pPr>
              <a:defRPr sz="270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 bwMode="auto">
          <a:xfrm>
            <a:off x="6195179" y="1200430"/>
            <a:ext cx="5382697" cy="3394861"/>
          </a:xfrm>
        </p:spPr>
        <p:txBody>
          <a:bodyPr/>
          <a:lstStyle>
            <a:lvl1pPr>
              <a:defRPr sz="3700"/>
            </a:lvl1pPr>
            <a:lvl2pPr>
              <a:defRPr sz="3200"/>
            </a:lvl2pPr>
            <a:lvl3pPr>
              <a:defRPr sz="270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7AF18ADF-B384-409E-8709-BFE57EFF188F}" type="datetime1">
              <a:rPr lang="ru-RU" smtClean="0"/>
              <a:t>12.09.2022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 bwMode="auto">
          <a:xfrm>
            <a:off x="8734187" y="6357822"/>
            <a:ext cx="2843689" cy="365210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91986376-2E84-4EC1-86A0-803C88FC32E6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woTxTwoObj" preserve="1" userDrawn="1">
  <p:cSld name="Сравнение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609362" y="274701"/>
            <a:ext cx="10968514" cy="114326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 bwMode="auto">
          <a:xfrm>
            <a:off x="609364" y="1535471"/>
            <a:ext cx="5384813" cy="639911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493" indent="0">
              <a:buNone/>
              <a:defRPr sz="2700" b="1"/>
            </a:lvl2pPr>
            <a:lvl3pPr marL="1218987" indent="0">
              <a:buNone/>
              <a:defRPr sz="2400" b="1"/>
            </a:lvl3pPr>
            <a:lvl4pPr marL="1828480" indent="0">
              <a:buNone/>
              <a:defRPr sz="2100" b="1"/>
            </a:lvl4pPr>
            <a:lvl5pPr marL="2437973" indent="0">
              <a:buNone/>
              <a:defRPr sz="2100" b="1"/>
            </a:lvl5pPr>
            <a:lvl6pPr marL="3047467" indent="0">
              <a:buNone/>
              <a:defRPr sz="2100" b="1"/>
            </a:lvl6pPr>
            <a:lvl7pPr marL="3656960" indent="0">
              <a:buNone/>
              <a:defRPr sz="2100" b="1"/>
            </a:lvl7pPr>
            <a:lvl8pPr marL="4266453" indent="0">
              <a:buNone/>
              <a:defRPr sz="2100" b="1"/>
            </a:lvl8pPr>
            <a:lvl9pPr marL="4875947" indent="0">
              <a:buNone/>
              <a:defRPr sz="2100" b="1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 bwMode="auto">
          <a:xfrm>
            <a:off x="609364" y="2175380"/>
            <a:ext cx="5384813" cy="3952203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4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 bwMode="auto">
          <a:xfrm>
            <a:off x="6190952" y="1535471"/>
            <a:ext cx="5386928" cy="639911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493" indent="0">
              <a:buNone/>
              <a:defRPr sz="2700" b="1"/>
            </a:lvl2pPr>
            <a:lvl3pPr marL="1218987" indent="0">
              <a:buNone/>
              <a:defRPr sz="2400" b="1"/>
            </a:lvl3pPr>
            <a:lvl4pPr marL="1828480" indent="0">
              <a:buNone/>
              <a:defRPr sz="2100" b="1"/>
            </a:lvl4pPr>
            <a:lvl5pPr marL="2437973" indent="0">
              <a:buNone/>
              <a:defRPr sz="2100" b="1"/>
            </a:lvl5pPr>
            <a:lvl6pPr marL="3047467" indent="0">
              <a:buNone/>
              <a:defRPr sz="2100" b="1"/>
            </a:lvl6pPr>
            <a:lvl7pPr marL="3656960" indent="0">
              <a:buNone/>
              <a:defRPr sz="2100" b="1"/>
            </a:lvl7pPr>
            <a:lvl8pPr marL="4266453" indent="0">
              <a:buNone/>
              <a:defRPr sz="2100" b="1"/>
            </a:lvl8pPr>
            <a:lvl9pPr marL="4875947" indent="0">
              <a:buNone/>
              <a:defRPr sz="2100" b="1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 bwMode="auto">
          <a:xfrm>
            <a:off x="6190952" y="2175380"/>
            <a:ext cx="5386928" cy="3952203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4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2F6E6E50-21CF-457F-B52E-DA6E64737F1C}" type="datetime1">
              <a:rPr lang="ru-RU" smtClean="0"/>
              <a:t>12.09.2022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 bwMode="auto">
          <a:xfrm>
            <a:off x="8734187" y="6357822"/>
            <a:ext cx="2843689" cy="365210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91986376-2E84-4EC1-86A0-803C88FC32E6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titleOnly" preserve="1" userDrawn="1">
  <p:cSld name="Только заголовок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FBDB6B9C-0DC1-4835-94A3-7A6122CAC1BC}" type="datetime1">
              <a:rPr lang="ru-RU" smtClean="0"/>
              <a:t>12.09.2022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 bwMode="auto">
          <a:xfrm>
            <a:off x="8734187" y="6357822"/>
            <a:ext cx="2843689" cy="365210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91986376-2E84-4EC1-86A0-803C88FC32E6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blank" preserve="1" userDrawn="1">
  <p:cSld name="Пустой слайд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6E85E934-F522-4539-9172-755F8F77A848}" type="datetime1">
              <a:rPr lang="ru-RU" smtClean="0"/>
              <a:t>12.09.2022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 bwMode="auto">
          <a:xfrm>
            <a:off x="8734187" y="6357822"/>
            <a:ext cx="2843689" cy="365210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91986376-2E84-4EC1-86A0-803C88FC32E6}" type="slidenum">
              <a:rPr lang="ru-RU"/>
              <a:t>‹#›</a:t>
            </a:fld>
            <a:endParaRPr lang="ru-RU"/>
          </a:p>
        </p:txBody>
      </p:sp>
      <p:sp>
        <p:nvSpPr>
          <p:cNvPr id="5" name="Freeform 13"/>
          <p:cNvSpPr/>
          <p:nvPr userDrawn="1"/>
        </p:nvSpPr>
        <p:spPr>
          <a:xfrm>
            <a:off x="-4762" y="0"/>
            <a:ext cx="12192000" cy="6858000"/>
          </a:xfrm>
          <a:custGeom>
            <a:avLst/>
            <a:gdLst>
              <a:gd name="connsiteX0" fmla="*/ 2666230 w 10944667"/>
              <a:gd name="connsiteY0" fmla="*/ 0 h 6858001"/>
              <a:gd name="connsiteX1" fmla="*/ 10944667 w 10944667"/>
              <a:gd name="connsiteY1" fmla="*/ 0 h 6858001"/>
              <a:gd name="connsiteX2" fmla="*/ 4086666 w 10944667"/>
              <a:gd name="connsiteY2" fmla="*/ 6858001 h 6858001"/>
              <a:gd name="connsiteX3" fmla="*/ 0 w 10944667"/>
              <a:gd name="connsiteY3" fmla="*/ 6858001 h 6858001"/>
              <a:gd name="connsiteX4" fmla="*/ 0 w 10944667"/>
              <a:gd name="connsiteY4" fmla="*/ 2666230 h 68580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944667" h="6858001">
                <a:moveTo>
                  <a:pt x="2666230" y="0"/>
                </a:moveTo>
                <a:lnTo>
                  <a:pt x="10944667" y="0"/>
                </a:lnTo>
                <a:lnTo>
                  <a:pt x="4086666" y="6858001"/>
                </a:lnTo>
                <a:lnTo>
                  <a:pt x="0" y="6858001"/>
                </a:lnTo>
                <a:lnTo>
                  <a:pt x="0" y="2666230"/>
                </a:lnTo>
                <a:close/>
              </a:path>
            </a:pathLst>
          </a:custGeom>
          <a:solidFill>
            <a:srgbClr val="235789"/>
          </a:solidFill>
          <a:ln>
            <a:noFill/>
          </a:ln>
          <a:effectLst>
            <a:outerShdw blurRad="88900" dist="88900" dir="5400000" algn="t" rotWithShape="0">
              <a:prstClr val="black">
                <a:alpha val="3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objTx" preserve="1" userDrawn="1">
  <p:cSld name="Объект с подписью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609364" y="273114"/>
            <a:ext cx="4009517" cy="1162320"/>
          </a:xfrm>
        </p:spPr>
        <p:txBody>
          <a:bodyPr anchor="b"/>
          <a:lstStyle>
            <a:lvl1pPr algn="l">
              <a:defRPr sz="2700" b="1"/>
            </a:lvl1pPr>
          </a:lstStyle>
          <a:p>
            <a:pPr>
              <a:defRPr/>
            </a:pPr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 bwMode="auto">
          <a:xfrm>
            <a:off x="4764873" y="273114"/>
            <a:ext cx="6813005" cy="5854469"/>
          </a:xfrm>
        </p:spPr>
        <p:txBody>
          <a:bodyPr/>
          <a:lstStyle>
            <a:lvl1pPr>
              <a:defRPr sz="4300"/>
            </a:lvl1pPr>
            <a:lvl2pPr>
              <a:defRPr sz="3700"/>
            </a:lvl2pPr>
            <a:lvl3pPr>
              <a:defRPr sz="3200"/>
            </a:lvl3pPr>
            <a:lvl4pPr>
              <a:defRPr sz="2700"/>
            </a:lvl4pPr>
            <a:lvl5pPr>
              <a:defRPr sz="2700"/>
            </a:lvl5pPr>
            <a:lvl6pPr>
              <a:defRPr sz="2700"/>
            </a:lvl6pPr>
            <a:lvl7pPr>
              <a:defRPr sz="2700"/>
            </a:lvl7pPr>
            <a:lvl8pPr>
              <a:defRPr sz="2700"/>
            </a:lvl8pPr>
            <a:lvl9pPr>
              <a:defRPr sz="27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auto">
          <a:xfrm>
            <a:off x="609364" y="1435436"/>
            <a:ext cx="4009517" cy="4692149"/>
          </a:xfrm>
        </p:spPr>
        <p:txBody>
          <a:bodyPr/>
          <a:lstStyle>
            <a:lvl1pPr marL="0" indent="0">
              <a:buNone/>
              <a:defRPr sz="1900"/>
            </a:lvl1pPr>
            <a:lvl2pPr marL="609493" indent="0">
              <a:buNone/>
              <a:defRPr sz="1600"/>
            </a:lvl2pPr>
            <a:lvl3pPr marL="1218987" indent="0">
              <a:buNone/>
              <a:defRPr sz="1300"/>
            </a:lvl3pPr>
            <a:lvl4pPr marL="1828480" indent="0">
              <a:buNone/>
              <a:defRPr sz="1200"/>
            </a:lvl4pPr>
            <a:lvl5pPr marL="2437973" indent="0">
              <a:buNone/>
              <a:defRPr sz="1200"/>
            </a:lvl5pPr>
            <a:lvl6pPr marL="3047467" indent="0">
              <a:buNone/>
              <a:defRPr sz="1200"/>
            </a:lvl6pPr>
            <a:lvl7pPr marL="3656960" indent="0">
              <a:buNone/>
              <a:defRPr sz="1200"/>
            </a:lvl7pPr>
            <a:lvl8pPr marL="4266453" indent="0">
              <a:buNone/>
              <a:defRPr sz="1200"/>
            </a:lvl8pPr>
            <a:lvl9pPr marL="4875947" indent="0">
              <a:buNone/>
              <a:defRPr sz="12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343B0D0A-F715-43D0-A906-A4A0E9F01CF7}" type="datetime1">
              <a:rPr lang="ru-RU" smtClean="0"/>
              <a:t>12.09.2022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 bwMode="auto">
          <a:xfrm>
            <a:off x="8734187" y="6357822"/>
            <a:ext cx="2843689" cy="365210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91986376-2E84-4EC1-86A0-803C88FC32E6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type="picTx" preserve="1" userDrawn="1">
  <p:cSld name="Рисунок с подписью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2388786" y="4801712"/>
            <a:ext cx="7312343" cy="566870"/>
          </a:xfrm>
        </p:spPr>
        <p:txBody>
          <a:bodyPr anchor="b"/>
          <a:lstStyle>
            <a:lvl1pPr algn="l">
              <a:defRPr sz="2700" b="1"/>
            </a:lvl1pPr>
          </a:lstStyle>
          <a:p>
            <a:pPr>
              <a:defRPr/>
            </a:pPr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 bwMode="auto">
          <a:xfrm>
            <a:off x="2388786" y="612918"/>
            <a:ext cx="7312343" cy="4115753"/>
          </a:xfrm>
        </p:spPr>
        <p:txBody>
          <a:bodyPr/>
          <a:lstStyle>
            <a:lvl1pPr marL="0" indent="0">
              <a:buNone/>
              <a:defRPr sz="4300"/>
            </a:lvl1pPr>
            <a:lvl2pPr marL="609493" indent="0">
              <a:buNone/>
              <a:defRPr sz="3700"/>
            </a:lvl2pPr>
            <a:lvl3pPr marL="1218987" indent="0">
              <a:buNone/>
              <a:defRPr sz="3200"/>
            </a:lvl3pPr>
            <a:lvl4pPr marL="1828480" indent="0">
              <a:buNone/>
              <a:defRPr sz="2700"/>
            </a:lvl4pPr>
            <a:lvl5pPr marL="2437973" indent="0">
              <a:buNone/>
              <a:defRPr sz="2700"/>
            </a:lvl5pPr>
            <a:lvl6pPr marL="3047467" indent="0">
              <a:buNone/>
              <a:defRPr sz="2700"/>
            </a:lvl6pPr>
            <a:lvl7pPr marL="3656960" indent="0">
              <a:buNone/>
              <a:defRPr sz="2700"/>
            </a:lvl7pPr>
            <a:lvl8pPr marL="4266453" indent="0">
              <a:buNone/>
              <a:defRPr sz="2700"/>
            </a:lvl8pPr>
            <a:lvl9pPr marL="4875947" indent="0">
              <a:buNone/>
              <a:defRPr sz="2700"/>
            </a:lvl9pPr>
          </a:lstStyle>
          <a:p>
            <a:pPr>
              <a:defRPr/>
            </a:pP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auto">
          <a:xfrm>
            <a:off x="2388786" y="5368583"/>
            <a:ext cx="7312343" cy="805049"/>
          </a:xfrm>
        </p:spPr>
        <p:txBody>
          <a:bodyPr/>
          <a:lstStyle>
            <a:lvl1pPr marL="0" indent="0">
              <a:buNone/>
              <a:defRPr sz="1900"/>
            </a:lvl1pPr>
            <a:lvl2pPr marL="609493" indent="0">
              <a:buNone/>
              <a:defRPr sz="1600"/>
            </a:lvl2pPr>
            <a:lvl3pPr marL="1218987" indent="0">
              <a:buNone/>
              <a:defRPr sz="1300"/>
            </a:lvl3pPr>
            <a:lvl4pPr marL="1828480" indent="0">
              <a:buNone/>
              <a:defRPr sz="1200"/>
            </a:lvl4pPr>
            <a:lvl5pPr marL="2437973" indent="0">
              <a:buNone/>
              <a:defRPr sz="1200"/>
            </a:lvl5pPr>
            <a:lvl6pPr marL="3047467" indent="0">
              <a:buNone/>
              <a:defRPr sz="1200"/>
            </a:lvl6pPr>
            <a:lvl7pPr marL="3656960" indent="0">
              <a:buNone/>
              <a:defRPr sz="1200"/>
            </a:lvl7pPr>
            <a:lvl8pPr marL="4266453" indent="0">
              <a:buNone/>
              <a:defRPr sz="1200"/>
            </a:lvl8pPr>
            <a:lvl9pPr marL="4875947" indent="0">
              <a:buNone/>
              <a:defRPr sz="12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 bwMode="auto"/>
        <p:txBody>
          <a:bodyPr/>
          <a:lstStyle/>
          <a:p>
            <a:pPr>
              <a:defRPr/>
            </a:pPr>
            <a:fld id="{CF2DCFA7-B1AF-4A90-A1A7-0F0E45FFC653}" type="datetime1">
              <a:rPr lang="ru-RU" smtClean="0"/>
              <a:t>12.09.2022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 bwMode="auto">
          <a:xfrm>
            <a:off x="8734187" y="6357822"/>
            <a:ext cx="2843689" cy="365210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91986376-2E84-4EC1-86A0-803C88FC32E6}" type="slidenum">
              <a:rPr lang="ru-RU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609362" y="274701"/>
            <a:ext cx="10968514" cy="1143265"/>
          </a:xfrm>
          <a:prstGeom prst="rect">
            <a:avLst/>
          </a:prstGeom>
        </p:spPr>
        <p:txBody>
          <a:bodyPr vert="horz" lIns="121898" tIns="60949" rIns="121898" bIns="60949" rtlCol="0" anchor="ctr">
            <a:normAutofit/>
          </a:bodyPr>
          <a:lstStyle/>
          <a:p>
            <a:pPr>
              <a:defRPr/>
            </a:pPr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 bwMode="auto">
          <a:xfrm>
            <a:off x="609362" y="1600574"/>
            <a:ext cx="10968514" cy="4527011"/>
          </a:xfrm>
          <a:prstGeom prst="rect">
            <a:avLst/>
          </a:prstGeom>
        </p:spPr>
        <p:txBody>
          <a:bodyPr vert="horz" lIns="121898" tIns="60949" rIns="121898" bIns="60949" rtlCol="0">
            <a:normAutofit/>
          </a:bodyPr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 bwMode="auto">
          <a:xfrm>
            <a:off x="609364" y="6357822"/>
            <a:ext cx="2843689" cy="365210"/>
          </a:xfrm>
          <a:prstGeom prst="rect">
            <a:avLst/>
          </a:prstGeom>
        </p:spPr>
        <p:txBody>
          <a:bodyPr vert="horz" lIns="121898" tIns="60949" rIns="121898" bIns="60949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8676F8D9-E9FF-48E4-9AA3-5039058E63ED}" type="datetime1">
              <a:rPr lang="ru-RU" smtClean="0"/>
              <a:t>12.09.2022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 bwMode="auto">
          <a:xfrm>
            <a:off x="4163975" y="6357822"/>
            <a:ext cx="3859291" cy="365210"/>
          </a:xfrm>
          <a:prstGeom prst="rect">
            <a:avLst/>
          </a:prstGeom>
        </p:spPr>
        <p:txBody>
          <a:bodyPr vert="horz" lIns="121898" tIns="60949" rIns="121898" bIns="60949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1218987">
        <a:spcBef>
          <a:spcPts val="0"/>
        </a:spcBef>
        <a:buNone/>
        <a:defRPr sz="59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120" indent="-457120" algn="l" defTabSz="1218987">
        <a:spcBef>
          <a:spcPts val="0"/>
        </a:spcBef>
        <a:buFont typeface="Arial"/>
        <a:buChar char="•"/>
        <a:defRPr sz="4300">
          <a:solidFill>
            <a:schemeClr val="tx1"/>
          </a:solidFill>
          <a:latin typeface="+mn-lt"/>
          <a:ea typeface="+mn-ea"/>
          <a:cs typeface="+mn-cs"/>
        </a:defRPr>
      </a:lvl1pPr>
      <a:lvl2pPr marL="990427" indent="-380933" algn="l" defTabSz="1218987">
        <a:spcBef>
          <a:spcPts val="0"/>
        </a:spcBef>
        <a:buFont typeface="Arial"/>
        <a:buChar char="–"/>
        <a:defRPr sz="3700">
          <a:solidFill>
            <a:schemeClr val="tx1"/>
          </a:solidFill>
          <a:latin typeface="+mn-lt"/>
          <a:ea typeface="+mn-ea"/>
          <a:cs typeface="+mn-cs"/>
        </a:defRPr>
      </a:lvl2pPr>
      <a:lvl3pPr marL="1523733" indent="-304747" algn="l" defTabSz="1218987">
        <a:spcBef>
          <a:spcPts val="0"/>
        </a:spcBef>
        <a:buFont typeface="Arial"/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3pPr>
      <a:lvl4pPr marL="2133227" indent="-304747" algn="l" defTabSz="1218987">
        <a:spcBef>
          <a:spcPts val="0"/>
        </a:spcBef>
        <a:buFont typeface="Arial"/>
        <a:buChar char="–"/>
        <a:defRPr sz="2700">
          <a:solidFill>
            <a:schemeClr val="tx1"/>
          </a:solidFill>
          <a:latin typeface="+mn-lt"/>
          <a:ea typeface="+mn-ea"/>
          <a:cs typeface="+mn-cs"/>
        </a:defRPr>
      </a:lvl4pPr>
      <a:lvl5pPr marL="2742720" indent="-304747" algn="l" defTabSz="1218987">
        <a:spcBef>
          <a:spcPts val="0"/>
        </a:spcBef>
        <a:buFont typeface="Arial"/>
        <a:buChar char="»"/>
        <a:defRPr sz="2700">
          <a:solidFill>
            <a:schemeClr val="tx1"/>
          </a:solidFill>
          <a:latin typeface="+mn-lt"/>
          <a:ea typeface="+mn-ea"/>
          <a:cs typeface="+mn-cs"/>
        </a:defRPr>
      </a:lvl5pPr>
      <a:lvl6pPr marL="3352213" indent="-304747" algn="l" defTabSz="1218987">
        <a:spcBef>
          <a:spcPts val="0"/>
        </a:spcBef>
        <a:buFont typeface="Arial"/>
        <a:buChar char="•"/>
        <a:defRPr sz="2700">
          <a:solidFill>
            <a:schemeClr val="tx1"/>
          </a:solidFill>
          <a:latin typeface="+mn-lt"/>
          <a:ea typeface="+mn-ea"/>
          <a:cs typeface="+mn-cs"/>
        </a:defRPr>
      </a:lvl6pPr>
      <a:lvl7pPr marL="3961707" indent="-304747" algn="l" defTabSz="1218987">
        <a:spcBef>
          <a:spcPts val="0"/>
        </a:spcBef>
        <a:buFont typeface="Arial"/>
        <a:buChar char="•"/>
        <a:defRPr sz="2700">
          <a:solidFill>
            <a:schemeClr val="tx1"/>
          </a:solidFill>
          <a:latin typeface="+mn-lt"/>
          <a:ea typeface="+mn-ea"/>
          <a:cs typeface="+mn-cs"/>
        </a:defRPr>
      </a:lvl7pPr>
      <a:lvl8pPr marL="4571200" indent="-304747" algn="l" defTabSz="1218987">
        <a:spcBef>
          <a:spcPts val="0"/>
        </a:spcBef>
        <a:buFont typeface="Arial"/>
        <a:buChar char="•"/>
        <a:defRPr sz="2700">
          <a:solidFill>
            <a:schemeClr val="tx1"/>
          </a:solidFill>
          <a:latin typeface="+mn-lt"/>
          <a:ea typeface="+mn-ea"/>
          <a:cs typeface="+mn-cs"/>
        </a:defRPr>
      </a:lvl8pPr>
      <a:lvl9pPr marL="5180693" indent="-304747" algn="l" defTabSz="1218987">
        <a:spcBef>
          <a:spcPts val="0"/>
        </a:spcBef>
        <a:buFont typeface="Arial"/>
        <a:buChar char="•"/>
        <a:defRPr sz="27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1218987"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609493" algn="l" defTabSz="1218987">
        <a:defRPr sz="2400">
          <a:solidFill>
            <a:schemeClr val="tx1"/>
          </a:solidFill>
          <a:latin typeface="+mn-lt"/>
          <a:ea typeface="+mn-ea"/>
          <a:cs typeface="+mn-cs"/>
        </a:defRPr>
      </a:lvl2pPr>
      <a:lvl3pPr marL="1218987" algn="l" defTabSz="1218987">
        <a:defRPr sz="2400">
          <a:solidFill>
            <a:schemeClr val="tx1"/>
          </a:solidFill>
          <a:latin typeface="+mn-lt"/>
          <a:ea typeface="+mn-ea"/>
          <a:cs typeface="+mn-cs"/>
        </a:defRPr>
      </a:lvl3pPr>
      <a:lvl4pPr marL="1828480" algn="l" defTabSz="1218987">
        <a:defRPr sz="2400">
          <a:solidFill>
            <a:schemeClr val="tx1"/>
          </a:solidFill>
          <a:latin typeface="+mn-lt"/>
          <a:ea typeface="+mn-ea"/>
          <a:cs typeface="+mn-cs"/>
        </a:defRPr>
      </a:lvl4pPr>
      <a:lvl5pPr marL="2437973" algn="l" defTabSz="1218987">
        <a:defRPr sz="2400">
          <a:solidFill>
            <a:schemeClr val="tx1"/>
          </a:solidFill>
          <a:latin typeface="+mn-lt"/>
          <a:ea typeface="+mn-ea"/>
          <a:cs typeface="+mn-cs"/>
        </a:defRPr>
      </a:lvl5pPr>
      <a:lvl6pPr marL="3047467" algn="l" defTabSz="1218987">
        <a:defRPr sz="2400">
          <a:solidFill>
            <a:schemeClr val="tx1"/>
          </a:solidFill>
          <a:latin typeface="+mn-lt"/>
          <a:ea typeface="+mn-ea"/>
          <a:cs typeface="+mn-cs"/>
        </a:defRPr>
      </a:lvl6pPr>
      <a:lvl7pPr marL="3656960" algn="l" defTabSz="1218987">
        <a:defRPr sz="2400">
          <a:solidFill>
            <a:schemeClr val="tx1"/>
          </a:solidFill>
          <a:latin typeface="+mn-lt"/>
          <a:ea typeface="+mn-ea"/>
          <a:cs typeface="+mn-cs"/>
        </a:defRPr>
      </a:lvl7pPr>
      <a:lvl8pPr marL="4266453" algn="l" defTabSz="1218987">
        <a:defRPr sz="2400">
          <a:solidFill>
            <a:schemeClr val="tx1"/>
          </a:solidFill>
          <a:latin typeface="+mn-lt"/>
          <a:ea typeface="+mn-ea"/>
          <a:cs typeface="+mn-cs"/>
        </a:defRPr>
      </a:lvl8pPr>
      <a:lvl9pPr marL="4875947" algn="l" defTabSz="1218987">
        <a:defRPr sz="24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68038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600200"/>
            <a:ext cx="10968038" cy="45275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09600" y="6357938"/>
            <a:ext cx="284321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97E743-98FD-4B8A-9CB7-43E07F14E9B3}" type="datetime1">
              <a:rPr lang="ru-RU" smtClean="0"/>
              <a:t>12.09.2022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164013" y="6357938"/>
            <a:ext cx="38592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734425" y="6357938"/>
            <a:ext cx="284321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7980D8-ABF5-4CB9-B6E5-6617BC5044D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209900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 bwMode="auto">
          <a:xfrm>
            <a:off x="609362" y="274701"/>
            <a:ext cx="10968514" cy="1143265"/>
          </a:xfrm>
          <a:prstGeom prst="rect">
            <a:avLst/>
          </a:prstGeom>
        </p:spPr>
        <p:txBody>
          <a:bodyPr vert="horz" lIns="121898" tIns="60949" rIns="121898" bIns="60949" rtlCol="0" anchor="ctr">
            <a:normAutofit/>
          </a:bodyPr>
          <a:lstStyle/>
          <a:p>
            <a:pPr>
              <a:defRPr/>
            </a:pPr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 bwMode="auto">
          <a:xfrm>
            <a:off x="609362" y="1600574"/>
            <a:ext cx="10968514" cy="4527011"/>
          </a:xfrm>
          <a:prstGeom prst="rect">
            <a:avLst/>
          </a:prstGeom>
        </p:spPr>
        <p:txBody>
          <a:bodyPr vert="horz" lIns="121898" tIns="60949" rIns="121898" bIns="60949" rtlCol="0">
            <a:normAutofit/>
          </a:bodyPr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 bwMode="auto">
          <a:xfrm>
            <a:off x="609364" y="6357822"/>
            <a:ext cx="2843689" cy="365210"/>
          </a:xfrm>
          <a:prstGeom prst="rect">
            <a:avLst/>
          </a:prstGeom>
        </p:spPr>
        <p:txBody>
          <a:bodyPr vert="horz" lIns="121898" tIns="60949" rIns="121898" bIns="60949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5E6D31D6-A276-4896-9946-8D38491CC0A7}" type="datetime1">
              <a:rPr lang="ru-RU" smtClean="0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12.09.2022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 bwMode="auto">
          <a:xfrm>
            <a:off x="4163975" y="6357822"/>
            <a:ext cx="3859291" cy="365210"/>
          </a:xfrm>
          <a:prstGeom prst="rect">
            <a:avLst/>
          </a:prstGeom>
        </p:spPr>
        <p:txBody>
          <a:bodyPr vert="horz" lIns="121898" tIns="60949" rIns="121898" bIns="60949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 bwMode="auto">
          <a:xfrm>
            <a:off x="8734187" y="6357822"/>
            <a:ext cx="2843689" cy="365210"/>
          </a:xfrm>
          <a:prstGeom prst="rect">
            <a:avLst/>
          </a:prstGeom>
        </p:spPr>
        <p:txBody>
          <a:bodyPr vert="horz" lIns="121898" tIns="60949" rIns="121898" bIns="60949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91986376-2E84-4EC1-86A0-803C88FC32E6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785581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87" r:id="rId2"/>
    <p:sldLayoutId id="2147483688" r:id="rId3"/>
    <p:sldLayoutId id="2147483689" r:id="rId4"/>
    <p:sldLayoutId id="2147483690" r:id="rId5"/>
    <p:sldLayoutId id="2147483691" r:id="rId6"/>
    <p:sldLayoutId id="2147483692" r:id="rId7"/>
    <p:sldLayoutId id="2147483693" r:id="rId8"/>
    <p:sldLayoutId id="2147483694" r:id="rId9"/>
    <p:sldLayoutId id="2147483695" r:id="rId10"/>
    <p:sldLayoutId id="2147483696" r:id="rId11"/>
  </p:sldLayoutIdLst>
  <p:hf hdr="0" ftr="0" dt="0"/>
  <p:txStyles>
    <p:titleStyle>
      <a:lvl1pPr algn="ctr" defTabSz="1218987">
        <a:spcBef>
          <a:spcPts val="0"/>
        </a:spcBef>
        <a:buNone/>
        <a:defRPr sz="59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120" indent="-457120" algn="l" defTabSz="1218987">
        <a:spcBef>
          <a:spcPts val="0"/>
        </a:spcBef>
        <a:buFont typeface="Arial"/>
        <a:buChar char="•"/>
        <a:defRPr sz="4300">
          <a:solidFill>
            <a:schemeClr val="tx1"/>
          </a:solidFill>
          <a:latin typeface="+mn-lt"/>
          <a:ea typeface="+mn-ea"/>
          <a:cs typeface="+mn-cs"/>
        </a:defRPr>
      </a:lvl1pPr>
      <a:lvl2pPr marL="990427" indent="-380933" algn="l" defTabSz="1218987">
        <a:spcBef>
          <a:spcPts val="0"/>
        </a:spcBef>
        <a:buFont typeface="Arial"/>
        <a:buChar char="–"/>
        <a:defRPr sz="3700">
          <a:solidFill>
            <a:schemeClr val="tx1"/>
          </a:solidFill>
          <a:latin typeface="+mn-lt"/>
          <a:ea typeface="+mn-ea"/>
          <a:cs typeface="+mn-cs"/>
        </a:defRPr>
      </a:lvl2pPr>
      <a:lvl3pPr marL="1523733" indent="-304747" algn="l" defTabSz="1218987">
        <a:spcBef>
          <a:spcPts val="0"/>
        </a:spcBef>
        <a:buFont typeface="Arial"/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3pPr>
      <a:lvl4pPr marL="2133227" indent="-304747" algn="l" defTabSz="1218987">
        <a:spcBef>
          <a:spcPts val="0"/>
        </a:spcBef>
        <a:buFont typeface="Arial"/>
        <a:buChar char="–"/>
        <a:defRPr sz="2700">
          <a:solidFill>
            <a:schemeClr val="tx1"/>
          </a:solidFill>
          <a:latin typeface="+mn-lt"/>
          <a:ea typeface="+mn-ea"/>
          <a:cs typeface="+mn-cs"/>
        </a:defRPr>
      </a:lvl4pPr>
      <a:lvl5pPr marL="2742720" indent="-304747" algn="l" defTabSz="1218987">
        <a:spcBef>
          <a:spcPts val="0"/>
        </a:spcBef>
        <a:buFont typeface="Arial"/>
        <a:buChar char="»"/>
        <a:defRPr sz="2700">
          <a:solidFill>
            <a:schemeClr val="tx1"/>
          </a:solidFill>
          <a:latin typeface="+mn-lt"/>
          <a:ea typeface="+mn-ea"/>
          <a:cs typeface="+mn-cs"/>
        </a:defRPr>
      </a:lvl5pPr>
      <a:lvl6pPr marL="3352213" indent="-304747" algn="l" defTabSz="1218987">
        <a:spcBef>
          <a:spcPts val="0"/>
        </a:spcBef>
        <a:buFont typeface="Arial"/>
        <a:buChar char="•"/>
        <a:defRPr sz="2700">
          <a:solidFill>
            <a:schemeClr val="tx1"/>
          </a:solidFill>
          <a:latin typeface="+mn-lt"/>
          <a:ea typeface="+mn-ea"/>
          <a:cs typeface="+mn-cs"/>
        </a:defRPr>
      </a:lvl6pPr>
      <a:lvl7pPr marL="3961707" indent="-304747" algn="l" defTabSz="1218987">
        <a:spcBef>
          <a:spcPts val="0"/>
        </a:spcBef>
        <a:buFont typeface="Arial"/>
        <a:buChar char="•"/>
        <a:defRPr sz="2700">
          <a:solidFill>
            <a:schemeClr val="tx1"/>
          </a:solidFill>
          <a:latin typeface="+mn-lt"/>
          <a:ea typeface="+mn-ea"/>
          <a:cs typeface="+mn-cs"/>
        </a:defRPr>
      </a:lvl7pPr>
      <a:lvl8pPr marL="4571200" indent="-304747" algn="l" defTabSz="1218987">
        <a:spcBef>
          <a:spcPts val="0"/>
        </a:spcBef>
        <a:buFont typeface="Arial"/>
        <a:buChar char="•"/>
        <a:defRPr sz="2700">
          <a:solidFill>
            <a:schemeClr val="tx1"/>
          </a:solidFill>
          <a:latin typeface="+mn-lt"/>
          <a:ea typeface="+mn-ea"/>
          <a:cs typeface="+mn-cs"/>
        </a:defRPr>
      </a:lvl8pPr>
      <a:lvl9pPr marL="5180693" indent="-304747" algn="l" defTabSz="1218987">
        <a:spcBef>
          <a:spcPts val="0"/>
        </a:spcBef>
        <a:buFont typeface="Arial"/>
        <a:buChar char="•"/>
        <a:defRPr sz="27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1218987"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609493" algn="l" defTabSz="1218987">
        <a:defRPr sz="2400">
          <a:solidFill>
            <a:schemeClr val="tx1"/>
          </a:solidFill>
          <a:latin typeface="+mn-lt"/>
          <a:ea typeface="+mn-ea"/>
          <a:cs typeface="+mn-cs"/>
        </a:defRPr>
      </a:lvl2pPr>
      <a:lvl3pPr marL="1218987" algn="l" defTabSz="1218987">
        <a:defRPr sz="2400">
          <a:solidFill>
            <a:schemeClr val="tx1"/>
          </a:solidFill>
          <a:latin typeface="+mn-lt"/>
          <a:ea typeface="+mn-ea"/>
          <a:cs typeface="+mn-cs"/>
        </a:defRPr>
      </a:lvl3pPr>
      <a:lvl4pPr marL="1828480" algn="l" defTabSz="1218987">
        <a:defRPr sz="2400">
          <a:solidFill>
            <a:schemeClr val="tx1"/>
          </a:solidFill>
          <a:latin typeface="+mn-lt"/>
          <a:ea typeface="+mn-ea"/>
          <a:cs typeface="+mn-cs"/>
        </a:defRPr>
      </a:lvl4pPr>
      <a:lvl5pPr marL="2437973" algn="l" defTabSz="1218987">
        <a:defRPr sz="2400">
          <a:solidFill>
            <a:schemeClr val="tx1"/>
          </a:solidFill>
          <a:latin typeface="+mn-lt"/>
          <a:ea typeface="+mn-ea"/>
          <a:cs typeface="+mn-cs"/>
        </a:defRPr>
      </a:lvl5pPr>
      <a:lvl6pPr marL="3047467" algn="l" defTabSz="1218987">
        <a:defRPr sz="2400">
          <a:solidFill>
            <a:schemeClr val="tx1"/>
          </a:solidFill>
          <a:latin typeface="+mn-lt"/>
          <a:ea typeface="+mn-ea"/>
          <a:cs typeface="+mn-cs"/>
        </a:defRPr>
      </a:lvl6pPr>
      <a:lvl7pPr marL="3656960" algn="l" defTabSz="1218987">
        <a:defRPr sz="2400">
          <a:solidFill>
            <a:schemeClr val="tx1"/>
          </a:solidFill>
          <a:latin typeface="+mn-lt"/>
          <a:ea typeface="+mn-ea"/>
          <a:cs typeface="+mn-cs"/>
        </a:defRPr>
      </a:lvl7pPr>
      <a:lvl8pPr marL="4266453" algn="l" defTabSz="1218987">
        <a:defRPr sz="2400">
          <a:solidFill>
            <a:schemeClr val="tx1"/>
          </a:solidFill>
          <a:latin typeface="+mn-lt"/>
          <a:ea typeface="+mn-ea"/>
          <a:cs typeface="+mn-cs"/>
        </a:defRPr>
      </a:lvl8pPr>
      <a:lvl9pPr marL="4875947" algn="l" defTabSz="1218987">
        <a:defRPr sz="24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/>
          <p:nvPr/>
        </p:nvSpPr>
        <p:spPr bwMode="auto">
          <a:xfrm>
            <a:off x="769192" y="1485578"/>
            <a:ext cx="10653021" cy="3168352"/>
          </a:xfrm>
          <a:prstGeom prst="rect">
            <a:avLst/>
          </a:prstGeom>
        </p:spPr>
        <p:txBody>
          <a:bodyPr vert="horz" lIns="121898" tIns="60949" rIns="121898" bIns="60949" rtlCol="0" anchor="ctr">
            <a:noAutofit/>
          </a:bodyPr>
          <a:lstStyle>
            <a:lvl1pPr algn="ctr" defTabSz="1218987">
              <a:spcBef>
                <a:spcPts val="0"/>
              </a:spcBef>
              <a:buNone/>
              <a:defRPr sz="59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ru-RU" sz="4800" b="1" dirty="0" smtClean="0">
                <a:solidFill>
                  <a:srgbClr val="235789"/>
                </a:solidFill>
              </a:rPr>
              <a:t>Алгоритм</a:t>
            </a:r>
          </a:p>
          <a:p>
            <a:pPr>
              <a:defRPr/>
            </a:pPr>
            <a:r>
              <a:rPr lang="ru-RU" sz="4800" b="1" dirty="0" smtClean="0">
                <a:solidFill>
                  <a:srgbClr val="235789"/>
                </a:solidFill>
              </a:rPr>
              <a:t> </a:t>
            </a:r>
            <a:r>
              <a:rPr lang="ru-RU" sz="4800" b="1" dirty="0">
                <a:solidFill>
                  <a:srgbClr val="235789"/>
                </a:solidFill>
              </a:rPr>
              <a:t>действия заказчиков при выявлении</a:t>
            </a:r>
          </a:p>
          <a:p>
            <a:pPr>
              <a:defRPr/>
            </a:pPr>
            <a:r>
              <a:rPr lang="ru-RU" sz="4800" b="1" dirty="0">
                <a:solidFill>
                  <a:srgbClr val="235789"/>
                </a:solidFill>
              </a:rPr>
              <a:t>фактов некачественного предоставления услуг </a:t>
            </a:r>
            <a:r>
              <a:rPr lang="ru-RU" sz="4800" b="1" dirty="0" smtClean="0">
                <a:solidFill>
                  <a:srgbClr val="235789"/>
                </a:solidFill>
              </a:rPr>
              <a:t>охраны </a:t>
            </a:r>
            <a:r>
              <a:rPr lang="ru-RU" sz="4000" dirty="0">
                <a:solidFill>
                  <a:srgbClr val="235789"/>
                </a:solidFill>
              </a:rPr>
              <a:t>(</a:t>
            </a:r>
            <a:r>
              <a:rPr lang="ru-RU" sz="4000" dirty="0" smtClean="0">
                <a:solidFill>
                  <a:srgbClr val="235789"/>
                </a:solidFill>
              </a:rPr>
              <a:t>нарушений трудового</a:t>
            </a:r>
            <a:r>
              <a:rPr lang="ru-RU" sz="4000" dirty="0">
                <a:solidFill>
                  <a:srgbClr val="235789"/>
                </a:solidFill>
              </a:rPr>
              <a:t>, лицензионного и прочего </a:t>
            </a:r>
            <a:r>
              <a:rPr lang="ru-RU" sz="4000" dirty="0" smtClean="0">
                <a:solidFill>
                  <a:srgbClr val="235789"/>
                </a:solidFill>
              </a:rPr>
              <a:t>законодательства)</a:t>
            </a:r>
            <a:endParaRPr lang="ru-RU" sz="4000" dirty="0">
              <a:solidFill>
                <a:srgbClr val="235789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05220" y="5768142"/>
            <a:ext cx="830867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lang="ru-RU" b="1" dirty="0" smtClean="0">
                <a:solidFill>
                  <a:prstClr val="white"/>
                </a:solidFill>
                <a:ea typeface="+mj-ea"/>
              </a:rPr>
              <a:t>Управление экономического развития Липецкой области</a:t>
            </a:r>
          </a:p>
        </p:txBody>
      </p:sp>
    </p:spTree>
    <p:extLst>
      <p:ext uri="{BB962C8B-B14F-4D97-AF65-F5344CB8AC3E}">
        <p14:creationId xmlns:p14="http://schemas.microsoft.com/office/powerpoint/2010/main" val="28835463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graphicFrame>
        <p:nvGraphicFramePr>
          <p:cNvPr id="10" name="Таблица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24761143"/>
              </p:ext>
            </p:extLst>
          </p:nvPr>
        </p:nvGraphicFramePr>
        <p:xfrm>
          <a:off x="291676" y="941068"/>
          <a:ext cx="11706599" cy="5574672"/>
        </p:xfrm>
        <a:graphic>
          <a:graphicData uri="http://schemas.openxmlformats.org/drawingml/2006/table">
            <a:tbl>
              <a:tblPr firstRow="1" bandRow="1" bandCol="1">
                <a:tableStyleId>{B3EB8D9C-C050-C257-8D5A-E4E5E30D93C8}</a:tableStyleId>
              </a:tblPr>
              <a:tblGrid>
                <a:gridCol w="698533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72126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6071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defRPr/>
                      </a:pPr>
                      <a:r>
                        <a:rPr lang="ru-RU" sz="1800" b="1" dirty="0" smtClean="0">
                          <a:solidFill>
                            <a:schemeClr val="bg1"/>
                          </a:solidFill>
                          <a:latin typeface="+mn-lt"/>
                          <a:ea typeface="Times New Roman"/>
                          <a:cs typeface="TimesET"/>
                        </a:rPr>
                        <a:t>Этапы проверки наличия необходимых документов </a:t>
                      </a:r>
                    </a:p>
                    <a:p>
                      <a:pPr algn="ctr">
                        <a:spcAft>
                          <a:spcPts val="0"/>
                        </a:spcAft>
                        <a:defRPr/>
                      </a:pPr>
                      <a:r>
                        <a:rPr lang="ru-RU" sz="1800" b="1" dirty="0" smtClean="0">
                          <a:solidFill>
                            <a:schemeClr val="bg1"/>
                          </a:solidFill>
                          <a:latin typeface="+mn-lt"/>
                          <a:ea typeface="Times New Roman"/>
                          <a:cs typeface="TimesET"/>
                        </a:rPr>
                        <a:t>и знаний охранника</a:t>
                      </a:r>
                      <a:endParaRPr lang="ru-RU" sz="1800" b="1" dirty="0">
                        <a:solidFill>
                          <a:schemeClr val="bg1"/>
                        </a:solidFill>
                        <a:latin typeface="+mn-lt"/>
                        <a:ea typeface="Times New Roman"/>
                        <a:cs typeface="TimesET"/>
                      </a:endParaRPr>
                    </a:p>
                  </a:txBody>
                  <a:tcPr marL="83760" marR="83760" marT="0" marB="0" anchor="ctr">
                    <a:lnL w="9525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L>
                    <a:lnR w="9525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R>
                    <a:lnT w="9525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T>
                    <a:lnB w="9525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B>
                    <a:solidFill>
                      <a:srgbClr val="23578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8987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 smtClean="0">
                          <a:solidFill>
                            <a:schemeClr val="bg1"/>
                          </a:solidFill>
                          <a:latin typeface="+mn-lt"/>
                          <a:ea typeface="Times New Roman"/>
                          <a:cs typeface="TimesET"/>
                        </a:rPr>
                        <a:t>Действия</a:t>
                      </a:r>
                    </a:p>
                    <a:p>
                      <a:pPr marL="0" marR="0" lvl="0" indent="0" algn="ctr" defTabSz="1218987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 smtClean="0">
                          <a:solidFill>
                            <a:schemeClr val="bg1"/>
                          </a:solidFill>
                          <a:latin typeface="+mn-lt"/>
                          <a:ea typeface="Times New Roman"/>
                          <a:cs typeface="TimesET"/>
                        </a:rPr>
                        <a:t>при выявлении нарушений</a:t>
                      </a:r>
                    </a:p>
                  </a:txBody>
                  <a:tcPr marL="83760" marR="83760" marT="0" marB="0" anchor="ctr">
                    <a:lnL w="9525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L>
                    <a:lnR w="9525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R>
                    <a:lnT w="9525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T>
                    <a:lnB w="9525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B>
                    <a:solidFill>
                      <a:srgbClr val="23578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78284">
                <a:tc>
                  <a:txBody>
                    <a:bodyPr/>
                    <a:lstStyle/>
                    <a:p>
                      <a:pPr marL="285750" lvl="0" indent="-285750">
                        <a:spcBef>
                          <a:spcPts val="0"/>
                        </a:spcBef>
                        <a:buFont typeface="Arial" panose="020B0604020202020204" pitchFamily="34" charset="0"/>
                        <a:buChar char="•"/>
                      </a:pPr>
                      <a:r>
                        <a:rPr lang="ru-RU" sz="1700" b="1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+mn-lt"/>
                        </a:rPr>
                        <a:t>Соответствие количества охранников количеству постов </a:t>
                      </a:r>
                    </a:p>
                    <a:p>
                      <a:pPr marL="285750" lvl="0" indent="-285750">
                        <a:spcBef>
                          <a:spcPts val="0"/>
                        </a:spcBef>
                        <a:buFont typeface="Arial" panose="020B0604020202020204" pitchFamily="34" charset="0"/>
                        <a:buChar char="•"/>
                      </a:pPr>
                      <a:r>
                        <a:rPr lang="ru-RU" sz="1700" b="1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+mn-lt"/>
                        </a:rPr>
                        <a:t>Наличие специальных средств – </a:t>
                      </a:r>
                      <a:r>
                        <a:rPr lang="ru-RU" sz="17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+mn-lt"/>
                        </a:rPr>
                        <a:t>при наличии в условиях договора</a:t>
                      </a:r>
                    </a:p>
                    <a:p>
                      <a:pPr marL="285750" indent="-285750">
                        <a:spcBef>
                          <a:spcPts val="0"/>
                        </a:spcBef>
                        <a:buFont typeface="Arial" panose="020B0604020202020204" pitchFamily="34" charset="0"/>
                        <a:buChar char="•"/>
                      </a:pPr>
                      <a:r>
                        <a:rPr lang="ru-RU" sz="1700" b="1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+mn-lt"/>
                        </a:rPr>
                        <a:t>Наличие и исправность ТСО </a:t>
                      </a:r>
                      <a:r>
                        <a:rPr lang="ru-RU" sz="17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+mn-lt"/>
                        </a:rPr>
                        <a:t>– при наличии в тех задании</a:t>
                      </a:r>
                    </a:p>
                    <a:p>
                      <a:pPr marL="285750" indent="-285750">
                        <a:spcBef>
                          <a:spcPts val="0"/>
                        </a:spcBef>
                        <a:buFont typeface="Arial" panose="020B0604020202020204" pitchFamily="34" charset="0"/>
                        <a:buChar char="•"/>
                      </a:pPr>
                      <a:r>
                        <a:rPr lang="ru-RU" sz="1700" b="1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Знание </a:t>
                      </a:r>
                      <a:r>
                        <a:rPr lang="ru-RU" sz="17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работниками охраны </a:t>
                      </a:r>
                      <a:r>
                        <a:rPr lang="ru-RU" sz="1700" b="1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функциональных обязанностей</a:t>
                      </a:r>
                      <a:r>
                        <a:rPr lang="ru-RU" sz="17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, порядка действий при ЧС, оказания первой (доврачебной) медпомощи</a:t>
                      </a:r>
                    </a:p>
                    <a:p>
                      <a:pPr marL="285750" indent="-285750">
                        <a:spcBef>
                          <a:spcPts val="0"/>
                        </a:spcBef>
                        <a:buFont typeface="Arial" panose="020B0604020202020204" pitchFamily="34" charset="0"/>
                        <a:buChar char="•"/>
                      </a:pPr>
                      <a:r>
                        <a:rPr lang="ru-RU" sz="1700" b="1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+mn-lt"/>
                        </a:rPr>
                        <a:t>Знание технических характеристик</a:t>
                      </a:r>
                      <a:r>
                        <a:rPr lang="ru-RU" sz="17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+mn-lt"/>
                        </a:rPr>
                        <a:t>, устройства, принцип работы, правила пользования и меры безопасности при обращении со специальными средствами, служебным оружием (при наличии)</a:t>
                      </a:r>
                    </a:p>
                    <a:p>
                      <a:pPr marL="285750" indent="-285750">
                        <a:spcBef>
                          <a:spcPts val="0"/>
                        </a:spcBef>
                        <a:buFont typeface="Arial" panose="020B0604020202020204" pitchFamily="34" charset="0"/>
                        <a:buChar char="•"/>
                      </a:pPr>
                      <a:r>
                        <a:rPr lang="ru-RU" sz="1700" b="1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+mn-lt"/>
                        </a:rPr>
                        <a:t>Знание порядка сдачи помещений </a:t>
                      </a:r>
                      <a:r>
                        <a:rPr lang="ru-RU" sz="17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+mn-lt"/>
                        </a:rPr>
                        <a:t>под охрану с использованием ОС и пожарной сигнализации</a:t>
                      </a:r>
                    </a:p>
                    <a:p>
                      <a:pPr marL="285750" indent="-285750">
                        <a:spcBef>
                          <a:spcPts val="0"/>
                        </a:spcBef>
                        <a:buFont typeface="Arial" panose="020B0604020202020204" pitchFamily="34" charset="0"/>
                        <a:buChar char="•"/>
                      </a:pPr>
                      <a:r>
                        <a:rPr lang="ru-RU" sz="1700" b="1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+mn-lt"/>
                        </a:rPr>
                        <a:t>Знание законов </a:t>
                      </a:r>
                      <a:r>
                        <a:rPr lang="ru-RU" sz="17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+mn-lt"/>
                        </a:rPr>
                        <a:t>и иных НПА, регламентирующих частную охранную деятельность</a:t>
                      </a:r>
                    </a:p>
                  </a:txBody>
                  <a:tcPr marL="83760" marR="83760" marT="0" marB="0" anchor="ctr">
                    <a:lnL w="9525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L>
                    <a:lnR w="9525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R>
                    <a:lnT w="9525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1218987">
                        <a:spcAft>
                          <a:spcPts val="0"/>
                        </a:spcAft>
                        <a:defRPr/>
                      </a:pPr>
                      <a:r>
                        <a:rPr lang="ru-RU" sz="1800" b="1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Направление уведомления </a:t>
                      </a:r>
                      <a:r>
                        <a:rPr lang="ru-RU" sz="1800" b="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руководителю организации о необходимости устранения нарушений</a:t>
                      </a:r>
                    </a:p>
                    <a:p>
                      <a:pPr marL="0" marR="0" indent="0" algn="l" defTabSz="1218987" eaLnBrk="1" fontAlgn="auto" latinLnBrk="0" hangingPunct="1">
                        <a:lnSpc>
                          <a:spcPct val="100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В случае не устранения в срок нарушений – </a:t>
                      </a:r>
                      <a:r>
                        <a:rPr lang="ru-RU" sz="1800" b="1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применение </a:t>
                      </a:r>
                      <a:r>
                        <a:rPr lang="ru-RU" sz="1800" b="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штрафных </a:t>
                      </a:r>
                      <a:r>
                        <a:rPr lang="ru-RU" sz="1800" b="1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санкций</a:t>
                      </a:r>
                      <a:r>
                        <a:rPr lang="ru-RU" sz="1800" b="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согласно контракта</a:t>
                      </a:r>
                    </a:p>
                    <a:p>
                      <a:pPr marL="0" marR="0" indent="0" algn="l" defTabSz="1218987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800" b="0" dirty="0" smtClean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+mn-lt"/>
                        <a:ea typeface="Times New Roman"/>
                        <a:cs typeface="TimesET"/>
                      </a:endParaRPr>
                    </a:p>
                    <a:p>
                      <a:pPr marL="0" algn="l" defTabSz="1218987">
                        <a:spcAft>
                          <a:spcPts val="0"/>
                        </a:spcAft>
                        <a:defRPr/>
                      </a:pPr>
                      <a:endParaRPr lang="ru-RU" sz="1700" b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83760" marR="83760" marT="0" marB="0" anchor="ctr">
                    <a:lnL w="9525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L>
                    <a:lnR w="9525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R>
                    <a:lnT w="9525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602057">
                <a:tc>
                  <a:txBody>
                    <a:bodyPr/>
                    <a:lstStyle/>
                    <a:p>
                      <a:pPr marL="285750" indent="-285750">
                        <a:spcBef>
                          <a:spcPts val="0"/>
                        </a:spcBef>
                        <a:buFont typeface="Arial" panose="020B0604020202020204" pitchFamily="34" charset="0"/>
                        <a:buChar char="•"/>
                      </a:pPr>
                      <a:r>
                        <a:rPr lang="ru-RU" sz="17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+mn-lt"/>
                        </a:rPr>
                        <a:t>Документы, </a:t>
                      </a:r>
                      <a:r>
                        <a:rPr lang="ru-RU" sz="1700" b="1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+mn-lt"/>
                        </a:rPr>
                        <a:t>подтверждающие официальное трудоустройство </a:t>
                      </a:r>
                      <a:r>
                        <a:rPr lang="ru-RU" sz="17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+mn-lt"/>
                        </a:rPr>
                        <a:t>охранника (копия трудовой книжки, трудовой договор)</a:t>
                      </a:r>
                    </a:p>
                    <a:p>
                      <a:pPr marL="285750" indent="-285750">
                        <a:spcBef>
                          <a:spcPts val="0"/>
                        </a:spcBef>
                        <a:buFont typeface="Arial" panose="020B0604020202020204" pitchFamily="34" charset="0"/>
                        <a:buChar char="•"/>
                      </a:pPr>
                      <a:endParaRPr lang="ru-RU" sz="17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+mn-lt"/>
                      </a:endParaRPr>
                    </a:p>
                  </a:txBody>
                  <a:tcPr marL="83760" marR="83760" marT="0" marB="0" anchor="ctr">
                    <a:lnL w="9525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L>
                    <a:lnR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T>
                    <a:lnB w="9525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l" defTabSz="1218987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ru-RU" sz="1800" b="1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Направление информации: </a:t>
                      </a:r>
                    </a:p>
                    <a:p>
                      <a:pPr marL="0" indent="0" algn="l" defTabSz="1218987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ru-RU" sz="1800" b="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- курирующим ИОГВ; </a:t>
                      </a:r>
                    </a:p>
                    <a:p>
                      <a:pPr marL="0" indent="0" algn="l" defTabSz="1218987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800" b="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- управлению </a:t>
                      </a:r>
                      <a:r>
                        <a:rPr lang="ru-RU" sz="1800" b="0" dirty="0" err="1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Росгвардии</a:t>
                      </a:r>
                      <a:r>
                        <a:rPr lang="ru-RU" sz="1800" b="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, УФНС России, ПФ РФ, УБЭП;</a:t>
                      </a:r>
                    </a:p>
                    <a:p>
                      <a:pPr marL="0" indent="0" algn="l" defTabSz="1218987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800" b="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- государственной инспекции труда;</a:t>
                      </a:r>
                    </a:p>
                    <a:p>
                      <a:pPr marL="0" indent="0" algn="l" defTabSz="1218987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ru-RU" sz="1800" b="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- муниципальным комиссиям по легализации </a:t>
                      </a:r>
                      <a:endParaRPr lang="ru-RU" sz="1800" b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83760" marR="83760" marT="0" marB="0" anchor="ctr">
                    <a:lnL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R>
                    <a:lnT w="9525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T>
                    <a:lnB w="9525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50725885"/>
                  </a:ext>
                </a:extLst>
              </a:tr>
            </a:tbl>
          </a:graphicData>
        </a:graphic>
      </p:graphicFrame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9298602" y="45418"/>
            <a:ext cx="2843689" cy="365210"/>
          </a:xfrm>
        </p:spPr>
        <p:txBody>
          <a:bodyPr/>
          <a:lstStyle/>
          <a:p>
            <a:pPr>
              <a:defRPr/>
            </a:pPr>
            <a:fld id="{91986376-2E84-4EC1-86A0-803C88FC32E6}" type="slidenum">
              <a:rPr lang="ru-RU" smtClean="0"/>
              <a:pPr>
                <a:defRPr/>
              </a:pPr>
              <a:t>2</a:t>
            </a:fld>
            <a:endParaRPr lang="ru-RU" dirty="0"/>
          </a:p>
        </p:txBody>
      </p:sp>
      <p:sp>
        <p:nvSpPr>
          <p:cNvPr id="6" name="Заголовок 1"/>
          <p:cNvSpPr txBox="1">
            <a:spLocks/>
          </p:cNvSpPr>
          <p:nvPr/>
        </p:nvSpPr>
        <p:spPr bwMode="auto">
          <a:xfrm>
            <a:off x="116955" y="0"/>
            <a:ext cx="11737304" cy="785973"/>
          </a:xfrm>
          <a:prstGeom prst="rect">
            <a:avLst/>
          </a:prstGeom>
          <a:noFill/>
        </p:spPr>
        <p:txBody>
          <a:bodyPr vert="horz" lIns="121898" tIns="60949" rIns="121898" bIns="60949" rtlCol="0" anchor="ctr">
            <a:noAutofit/>
          </a:bodyPr>
          <a:lstStyle>
            <a:lvl1pPr algn="ctr" defTabSz="1218987">
              <a:spcBef>
                <a:spcPts val="0"/>
              </a:spcBef>
              <a:buNone/>
              <a:defRPr sz="59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defRPr/>
            </a:pPr>
            <a:r>
              <a:rPr lang="ru-RU" sz="2800" b="1" dirty="0" smtClean="0">
                <a:solidFill>
                  <a:srgbClr val="235789"/>
                </a:solidFill>
              </a:rPr>
              <a:t>Действия </a:t>
            </a:r>
            <a:r>
              <a:rPr lang="ru-RU" sz="2800" b="1" dirty="0">
                <a:solidFill>
                  <a:srgbClr val="235789"/>
                </a:solidFill>
              </a:rPr>
              <a:t>заказчиков </a:t>
            </a:r>
            <a:r>
              <a:rPr lang="ru-RU" sz="2800" b="1" dirty="0" smtClean="0">
                <a:solidFill>
                  <a:srgbClr val="235789"/>
                </a:solidFill>
              </a:rPr>
              <a:t>по результатам проверки качества охранных услуг</a:t>
            </a:r>
          </a:p>
        </p:txBody>
      </p:sp>
    </p:spTree>
    <p:extLst>
      <p:ext uri="{BB962C8B-B14F-4D97-AF65-F5344CB8AC3E}">
        <p14:creationId xmlns:p14="http://schemas.microsoft.com/office/powerpoint/2010/main" val="23274692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w="http://schemas.openxmlformats.org/wordprocessingml/2006/main" xmlns:m="http://schemas.openxmlformats.org/officeDocument/2006/math" xmlns="">
      <p:transition advClick="1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graphicFrame>
        <p:nvGraphicFramePr>
          <p:cNvPr id="10" name="Таблица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73531056"/>
              </p:ext>
            </p:extLst>
          </p:nvPr>
        </p:nvGraphicFramePr>
        <p:xfrm>
          <a:off x="332979" y="981521"/>
          <a:ext cx="11665296" cy="5227281"/>
        </p:xfrm>
        <a:graphic>
          <a:graphicData uri="http://schemas.openxmlformats.org/drawingml/2006/table">
            <a:tbl>
              <a:tblPr firstRow="1" bandRow="1" bandCol="1">
                <a:tableStyleId>{B3EB8D9C-C050-C257-8D5A-E4E5E30D93C8}</a:tableStyleId>
              </a:tblPr>
              <a:tblGrid>
                <a:gridCol w="691276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75252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3547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defRPr/>
                      </a:pPr>
                      <a:r>
                        <a:rPr lang="ru-RU" sz="1800" b="1" dirty="0" smtClean="0">
                          <a:solidFill>
                            <a:schemeClr val="bg1"/>
                          </a:solidFill>
                          <a:latin typeface="Calibri"/>
                          <a:ea typeface="Times New Roman"/>
                          <a:cs typeface="TimesET"/>
                        </a:rPr>
                        <a:t>Этапы проверки наличия необходимых документов </a:t>
                      </a:r>
                    </a:p>
                    <a:p>
                      <a:pPr algn="ctr">
                        <a:spcAft>
                          <a:spcPts val="0"/>
                        </a:spcAft>
                        <a:defRPr/>
                      </a:pPr>
                      <a:r>
                        <a:rPr lang="ru-RU" sz="1800" b="1" dirty="0" smtClean="0">
                          <a:solidFill>
                            <a:schemeClr val="bg1"/>
                          </a:solidFill>
                          <a:latin typeface="Calibri"/>
                          <a:ea typeface="Times New Roman"/>
                          <a:cs typeface="TimesET"/>
                        </a:rPr>
                        <a:t>и знаний охранника</a:t>
                      </a:r>
                      <a:endParaRPr sz="1800" b="1" dirty="0">
                        <a:solidFill>
                          <a:schemeClr val="bg1"/>
                        </a:solidFill>
                        <a:latin typeface="Calibri"/>
                        <a:ea typeface="Times New Roman"/>
                        <a:cs typeface="TimesET"/>
                      </a:endParaRPr>
                    </a:p>
                  </a:txBody>
                  <a:tcPr marL="83760" marR="83760" marT="0" marB="0" anchor="ctr">
                    <a:lnL w="9525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L>
                    <a:lnR w="9525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R>
                    <a:lnT w="9525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T>
                    <a:lnB w="9525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B>
                    <a:solidFill>
                      <a:srgbClr val="23578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8987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 smtClean="0">
                          <a:solidFill>
                            <a:schemeClr val="bg1"/>
                          </a:solidFill>
                          <a:latin typeface="Calibri"/>
                          <a:ea typeface="Times New Roman"/>
                          <a:cs typeface="TimesET"/>
                        </a:rPr>
                        <a:t>Действия</a:t>
                      </a:r>
                    </a:p>
                    <a:p>
                      <a:pPr marL="0" marR="0" lvl="0" indent="0" algn="ctr" defTabSz="1218987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 smtClean="0">
                          <a:solidFill>
                            <a:schemeClr val="bg1"/>
                          </a:solidFill>
                          <a:latin typeface="Calibri"/>
                          <a:ea typeface="Times New Roman"/>
                          <a:cs typeface="TimesET"/>
                        </a:rPr>
                        <a:t>при выявлении нарушений</a:t>
                      </a:r>
                    </a:p>
                  </a:txBody>
                  <a:tcPr marL="83760" marR="83760" marT="0" marB="0" anchor="ctr">
                    <a:lnL w="9525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L>
                    <a:lnR w="9525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R>
                    <a:lnT w="9525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T>
                    <a:lnB w="9525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B>
                    <a:solidFill>
                      <a:srgbClr val="23578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144845">
                <a:tc>
                  <a:txBody>
                    <a:bodyPr/>
                    <a:lstStyle/>
                    <a:p>
                      <a:pPr marL="285750" indent="-28575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  <a:defRPr/>
                      </a:pPr>
                      <a:r>
                        <a:rPr lang="ru-RU" sz="1800" b="1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+mn-lt"/>
                        </a:rPr>
                        <a:t>Медицинское заключение </a:t>
                      </a:r>
                      <a:r>
                        <a:rPr lang="ru-RU" sz="18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+mn-lt"/>
                        </a:rPr>
                        <a:t>об отсутствии противопоказаний</a:t>
                      </a:r>
                    </a:p>
                    <a:p>
                      <a:pPr marL="285750" indent="-28575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  <a:defRPr/>
                      </a:pPr>
                      <a:r>
                        <a:rPr lang="ru-RU" sz="1800" b="1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+mn-lt"/>
                        </a:rPr>
                        <a:t>Личная медицинская книжка </a:t>
                      </a:r>
                      <a:r>
                        <a:rPr lang="ru-RU" sz="18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+mn-lt"/>
                        </a:rPr>
                        <a:t>с отметками о прохождении предварительных и периодических медицинских осмотров</a:t>
                      </a:r>
                    </a:p>
                    <a:p>
                      <a:pPr marL="285750" indent="-28575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ru-RU" sz="1800" b="1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+mn-lt"/>
                        </a:rPr>
                        <a:t>Страховка </a:t>
                      </a:r>
                      <a:r>
                        <a:rPr lang="ru-RU" sz="18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+mn-lt"/>
                        </a:rPr>
                        <a:t>на случай гибели или увечья </a:t>
                      </a:r>
                    </a:p>
                    <a:p>
                      <a:pPr marL="285750" indent="-28575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ru-RU" sz="1800" b="1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+mn-lt"/>
                        </a:rPr>
                        <a:t>Соблюдение правил ношения </a:t>
                      </a:r>
                      <a:r>
                        <a:rPr lang="ru-RU" sz="18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+mn-lt"/>
                        </a:rPr>
                        <a:t>специальной</a:t>
                      </a:r>
                      <a:r>
                        <a:rPr lang="ru-RU" sz="1800" b="1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+mn-lt"/>
                        </a:rPr>
                        <a:t> форменной одежды</a:t>
                      </a:r>
                    </a:p>
                    <a:p>
                      <a:pPr marL="285750" indent="-28575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ru-RU" sz="1800" b="1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+mn-lt"/>
                        </a:rPr>
                        <a:t>Инструктаж по пожарной безопасности</a:t>
                      </a:r>
                    </a:p>
                    <a:p>
                      <a:pPr marL="285750" indent="-28575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ru-RU" sz="18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+mn-lt"/>
                        </a:rPr>
                        <a:t>Водительское удостоверение (для ГБР)</a:t>
                      </a:r>
                      <a:endParaRPr lang="ru-RU" sz="2400" dirty="0" smtClean="0"/>
                    </a:p>
                  </a:txBody>
                  <a:tcPr marL="83760" marR="83760" marT="0" marB="0" anchor="ctr">
                    <a:lnL w="9525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L>
                    <a:lnR w="9525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R>
                    <a:lnT w="9525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indent="180000" algn="l">
                        <a:spcAft>
                          <a:spcPts val="0"/>
                        </a:spcAft>
                        <a:defRPr/>
                      </a:pPr>
                      <a:r>
                        <a:rPr lang="ru-RU" sz="1800" b="1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Направление уведомления </a:t>
                      </a:r>
                      <a:r>
                        <a:rPr lang="ru-RU" sz="1800" b="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руководителю организации о необходимости устранения нарушений с определением срока</a:t>
                      </a:r>
                    </a:p>
                    <a:p>
                      <a:pPr indent="180000" algn="l">
                        <a:spcBef>
                          <a:spcPts val="600"/>
                        </a:spcBef>
                        <a:spcAft>
                          <a:spcPts val="0"/>
                        </a:spcAft>
                        <a:defRPr/>
                      </a:pPr>
                      <a:r>
                        <a:rPr lang="ru-RU" sz="1800" b="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В случае не устранения в срок нарушений – </a:t>
                      </a:r>
                      <a:r>
                        <a:rPr lang="ru-RU" sz="1800" b="1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применение </a:t>
                      </a:r>
                      <a:r>
                        <a:rPr lang="ru-RU" sz="1800" b="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штрафных </a:t>
                      </a:r>
                      <a:r>
                        <a:rPr lang="ru-RU" sz="1800" b="1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санкций</a:t>
                      </a:r>
                      <a:r>
                        <a:rPr lang="ru-RU" sz="1800" b="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согласно контракта</a:t>
                      </a:r>
                      <a:endParaRPr lang="ru-RU" sz="1800" b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+mn-lt"/>
                        <a:ea typeface="Times New Roman"/>
                        <a:cs typeface="TimesET"/>
                      </a:endParaRPr>
                    </a:p>
                  </a:txBody>
                  <a:tcPr marL="83760" marR="83760" marT="0" marB="0" anchor="ctr">
                    <a:lnL w="9525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L>
                    <a:lnR w="9525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R>
                    <a:lnT w="9525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207616">
                <a:tc>
                  <a:txBody>
                    <a:bodyPr/>
                    <a:lstStyle/>
                    <a:p>
                      <a:pPr marL="285750" indent="-28575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ru-RU" sz="1800" b="1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+mn-lt"/>
                        </a:rPr>
                        <a:t>Удостоверение частного охранника</a:t>
                      </a:r>
                    </a:p>
                    <a:p>
                      <a:pPr marL="285750" indent="-28575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ru-RU" sz="1800" b="1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+mn-lt"/>
                        </a:rPr>
                        <a:t>Личная карточка охранника</a:t>
                      </a:r>
                    </a:p>
                    <a:p>
                      <a:pPr marL="285750" marR="0" lvl="0" indent="-285750" algn="l" defTabSz="1218987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ru-RU" sz="18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+mn-lt"/>
                        </a:rPr>
                        <a:t>Своевременное </a:t>
                      </a:r>
                      <a:r>
                        <a:rPr lang="ru-RU" sz="1800" b="1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+mn-lt"/>
                        </a:rPr>
                        <a:t>прохождение</a:t>
                      </a:r>
                      <a:r>
                        <a:rPr lang="ru-RU" sz="18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+mn-lt"/>
                        </a:rPr>
                        <a:t> периодических </a:t>
                      </a:r>
                      <a:r>
                        <a:rPr lang="ru-RU" sz="1800" b="1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+mn-lt"/>
                        </a:rPr>
                        <a:t>проверок на пригодность </a:t>
                      </a:r>
                      <a:r>
                        <a:rPr lang="ru-RU" sz="18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+mn-lt"/>
                        </a:rPr>
                        <a:t>к действиям в условиях, связанных с применением специальных средств и огнестрельного оружия</a:t>
                      </a:r>
                    </a:p>
                  </a:txBody>
                  <a:tcPr marL="83760" marR="83760" marT="0" marB="0" anchor="ctr">
                    <a:lnL w="9525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L>
                    <a:lnR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indent="180000" algn="l"/>
                      <a:r>
                        <a:rPr lang="ru-RU" sz="1800" b="1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Направление информации </a:t>
                      </a:r>
                      <a:r>
                        <a:rPr lang="ru-RU" sz="1800" b="1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в </a:t>
                      </a:r>
                      <a:r>
                        <a:rPr lang="ru-RU" sz="1800" b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управление </a:t>
                      </a:r>
                      <a:r>
                        <a:rPr lang="ru-RU" sz="1800" b="1" dirty="0" err="1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Росгвардии</a:t>
                      </a:r>
                      <a:r>
                        <a:rPr lang="ru-RU" sz="1800" b="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по Липецкой области</a:t>
                      </a:r>
                    </a:p>
                    <a:p>
                      <a:pPr indent="180000" algn="l">
                        <a:spcBef>
                          <a:spcPts val="600"/>
                        </a:spcBef>
                        <a:spcAft>
                          <a:spcPts val="0"/>
                        </a:spcAft>
                        <a:defRPr/>
                      </a:pPr>
                      <a:r>
                        <a:rPr lang="ru-RU" sz="1800" b="1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Направление уведомления</a:t>
                      </a:r>
                      <a:r>
                        <a:rPr lang="ru-RU" sz="1800" b="1" baseline="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800" b="0" baseline="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руководителю организации о необходимости устранения нарушений </a:t>
                      </a:r>
                    </a:p>
                    <a:p>
                      <a:pPr indent="180000" algn="l">
                        <a:spcBef>
                          <a:spcPts val="600"/>
                        </a:spcBef>
                        <a:spcAft>
                          <a:spcPts val="0"/>
                        </a:spcAft>
                        <a:defRPr/>
                      </a:pPr>
                      <a:r>
                        <a:rPr lang="ru-RU" sz="1800" b="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В случае не устранения в срок нарушений – </a:t>
                      </a:r>
                      <a:r>
                        <a:rPr lang="ru-RU" sz="1800" b="1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применение </a:t>
                      </a:r>
                      <a:r>
                        <a:rPr lang="ru-RU" sz="1800" b="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штрафных </a:t>
                      </a:r>
                      <a:r>
                        <a:rPr lang="ru-RU" sz="1800" b="1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санкций</a:t>
                      </a:r>
                      <a:r>
                        <a:rPr lang="ru-RU" sz="1800" b="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согласно контракта</a:t>
                      </a:r>
                      <a:endParaRPr lang="ru-RU" sz="1800" b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  <a:latin typeface="+mn-lt"/>
                        <a:ea typeface="Times New Roman"/>
                        <a:cs typeface="TimesET"/>
                      </a:endParaRPr>
                    </a:p>
                  </a:txBody>
                  <a:tcPr marL="83760" marR="83760" marT="0" marB="0" anchor="ctr">
                    <a:lnL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R>
                    <a:lnT w="9525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</a:lnT>
                    <a:lnB w="9525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83141364"/>
                  </a:ext>
                </a:extLst>
              </a:tr>
            </a:tbl>
          </a:graphicData>
        </a:graphic>
      </p:graphicFrame>
      <p:sp>
        <p:nvSpPr>
          <p:cNvPr id="19" name="Заголовок 1"/>
          <p:cNvSpPr txBox="1">
            <a:spLocks/>
          </p:cNvSpPr>
          <p:nvPr/>
        </p:nvSpPr>
        <p:spPr bwMode="auto">
          <a:xfrm>
            <a:off x="169028" y="63582"/>
            <a:ext cx="11973264" cy="785973"/>
          </a:xfrm>
          <a:prstGeom prst="rect">
            <a:avLst/>
          </a:prstGeom>
          <a:noFill/>
        </p:spPr>
        <p:txBody>
          <a:bodyPr vert="horz" lIns="121898" tIns="60949" rIns="121898" bIns="60949" rtlCol="0" anchor="ctr">
            <a:noAutofit/>
          </a:bodyPr>
          <a:lstStyle>
            <a:lvl1pPr algn="ctr" defTabSz="1218987">
              <a:spcBef>
                <a:spcPts val="0"/>
              </a:spcBef>
              <a:buNone/>
              <a:defRPr sz="59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defRPr/>
            </a:pPr>
            <a:r>
              <a:rPr lang="ru-RU" sz="2800" b="1" dirty="0" smtClean="0">
                <a:solidFill>
                  <a:srgbClr val="235789"/>
                </a:solidFill>
              </a:rPr>
              <a:t>Действия </a:t>
            </a:r>
            <a:r>
              <a:rPr lang="ru-RU" sz="2800" b="1" dirty="0">
                <a:solidFill>
                  <a:srgbClr val="235789"/>
                </a:solidFill>
              </a:rPr>
              <a:t>заказчиков </a:t>
            </a:r>
            <a:r>
              <a:rPr lang="ru-RU" sz="2800" b="1" dirty="0" smtClean="0">
                <a:solidFill>
                  <a:srgbClr val="235789"/>
                </a:solidFill>
              </a:rPr>
              <a:t>по результатам проверки качества охранных услуг</a:t>
            </a: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9298602" y="45418"/>
            <a:ext cx="2843689" cy="365210"/>
          </a:xfrm>
        </p:spPr>
        <p:txBody>
          <a:bodyPr/>
          <a:lstStyle/>
          <a:p>
            <a:pPr>
              <a:defRPr/>
            </a:pPr>
            <a:fld id="{91986376-2E84-4EC1-86A0-803C88FC32E6}" type="slidenum">
              <a:rPr lang="ru-RU" smtClean="0"/>
              <a:pPr>
                <a:defRPr/>
              </a:pPr>
              <a:t>3</a:t>
            </a:fld>
            <a:endParaRPr lang="ru-RU" dirty="0"/>
          </a:p>
        </p:txBody>
      </p:sp>
      <p:sp>
        <p:nvSpPr>
          <p:cNvPr id="7" name="Прямоугольник 6"/>
          <p:cNvSpPr/>
          <p:nvPr/>
        </p:nvSpPr>
        <p:spPr bwMode="auto">
          <a:xfrm>
            <a:off x="771892" y="6342052"/>
            <a:ext cx="863409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0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В случае принятия решения о расторжении контракта </a:t>
            </a:r>
            <a:r>
              <a:rPr lang="ru-RU" sz="20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- обращение </a:t>
            </a:r>
            <a:r>
              <a:rPr lang="ru-RU" sz="20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в </a:t>
            </a:r>
            <a:r>
              <a:rPr lang="ru-RU" sz="20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УФАС</a:t>
            </a:r>
            <a:r>
              <a:rPr lang="ru-RU" sz="20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4581677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:w="http://schemas.openxmlformats.org/wordprocessingml/2006/main" xmlns:m="http://schemas.openxmlformats.org/officeDocument/2006/math" xmlns="">
      <p:transition advClick="1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УЭР">
      <a:dk1>
        <a:sysClr val="windowText" lastClr="000000"/>
      </a:dk1>
      <a:lt1>
        <a:sysClr val="window" lastClr="FFFFFF"/>
      </a:lt1>
      <a:dk2>
        <a:srgbClr val="235789"/>
      </a:dk2>
      <a:lt2>
        <a:srgbClr val="FFFFFF"/>
      </a:lt2>
      <a:accent1>
        <a:srgbClr val="235789"/>
      </a:accent1>
      <a:accent2>
        <a:srgbClr val="CC2626"/>
      </a:accent2>
      <a:accent3>
        <a:srgbClr val="C7C7C7"/>
      </a:accent3>
      <a:accent4>
        <a:srgbClr val="FDD302"/>
      </a:accent4>
      <a:accent5>
        <a:srgbClr val="7CAA2D"/>
      </a:accent5>
      <a:accent6>
        <a:srgbClr val="4D86BC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/>
        </a:gradFill>
        <a:gradFill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/>
        </a:gradFill>
      </a:bgFillStyleLst>
    </a:fmtScheme>
  </a:themeElements>
  <a:objectDefaults>
    <a:spDef>
      <a:spPr>
        <a:solidFill>
          <a:srgbClr val="C7C7C7">
            <a:alpha val="35000"/>
          </a:srgbClr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 bwMode="auto">
        <a:ln w="12700">
          <a:solidFill>
            <a:srgbClr val="235789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vert="vert270" wrap="none" rtlCol="0">
        <a:spAutoFit/>
      </a:bodyPr>
      <a:lstStyle>
        <a:defPPr>
          <a:defRPr sz="900" dirty="0" smtClean="0">
            <a:solidFill>
              <a:srgbClr val="235789"/>
            </a:solidFill>
            <a:latin typeface="+mn-lt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Специальное оформление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1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Arial"/>
        <a:cs typeface="Arial"/>
      </a:majorFont>
      <a:minorFont>
        <a:latin typeface="Calibri"/>
        <a:ea typeface="Arial"/>
        <a:cs typeface="Arial"/>
      </a:minorFont>
    </a:fontScheme>
    <a:fmtScheme name="Стандартная">
      <a:fillStyleLst>
        <a:solidFill>
          <a:schemeClr val="phClr"/>
        </a:solidFill>
        <a:gradFill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/>
        </a:gradFill>
        <a:gradFill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/>
        </a:gradFill>
      </a:bgFillStyleLst>
    </a:fmtScheme>
  </a:themeElements>
  <a:objectDefaults>
    <a:spDef>
      <a:spPr>
        <a:solidFill>
          <a:srgbClr val="235789"/>
        </a:solidFill>
        <a:ln>
          <a:noFill/>
        </a:ln>
        <a:effectLst>
          <a:outerShdw blurRad="88900" dist="88900" dir="5400000" algn="t" rotWithShape="0">
            <a:prstClr val="black">
              <a:alpha val="35000"/>
            </a:prstClr>
          </a:outerShdw>
        </a:effectLst>
      </a:spPr>
      <a:bodyPr anchor="ctr"/>
      <a:lstStyle>
        <a:defPPr algn="ctr" fontAlgn="auto">
          <a:spcBef>
            <a:spcPts val="0"/>
          </a:spcBef>
          <a:spcAft>
            <a:spcPts val="0"/>
          </a:spcAft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4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Тема Office">
  <a:themeElements>
    <a:clrScheme name="УЭР">
      <a:dk1>
        <a:sysClr val="windowText" lastClr="000000"/>
      </a:dk1>
      <a:lt1>
        <a:sysClr val="window" lastClr="FFFFFF"/>
      </a:lt1>
      <a:dk2>
        <a:srgbClr val="235789"/>
      </a:dk2>
      <a:lt2>
        <a:srgbClr val="FFFFFF"/>
      </a:lt2>
      <a:accent1>
        <a:srgbClr val="235789"/>
      </a:accent1>
      <a:accent2>
        <a:srgbClr val="CC2626"/>
      </a:accent2>
      <a:accent3>
        <a:srgbClr val="C7C7C7"/>
      </a:accent3>
      <a:accent4>
        <a:srgbClr val="FDD302"/>
      </a:accent4>
      <a:accent5>
        <a:srgbClr val="7CAA2D"/>
      </a:accent5>
      <a:accent6>
        <a:srgbClr val="4D86BC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3306</TotalTime>
  <Words>351</Words>
  <Application>Microsoft Office PowerPoint</Application>
  <DocSecurity>0</DocSecurity>
  <PresentationFormat>Произвольный</PresentationFormat>
  <Paragraphs>48</Paragraphs>
  <Slides>3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3</vt:i4>
      </vt:variant>
      <vt:variant>
        <vt:lpstr>Заголовки слайдов</vt:lpstr>
      </vt:variant>
      <vt:variant>
        <vt:i4>3</vt:i4>
      </vt:variant>
    </vt:vector>
  </HeadingPairs>
  <TitlesOfParts>
    <vt:vector size="10" baseType="lpstr">
      <vt:lpstr>Arial</vt:lpstr>
      <vt:lpstr>Calibri</vt:lpstr>
      <vt:lpstr>Times New Roman</vt:lpstr>
      <vt:lpstr>TimesET</vt:lpstr>
      <vt:lpstr>Тема Office</vt:lpstr>
      <vt:lpstr>Специальное оформление</vt:lpstr>
      <vt:lpstr>1_Тема Office</vt:lpstr>
      <vt:lpstr>Презентация PowerPoint</vt:lpstr>
      <vt:lpstr>Презентация PowerPoint</vt:lpstr>
      <vt:lpstr>Презентация PowerPoint</vt:lpstr>
    </vt:vector>
  </TitlesOfParts>
  <Company>Администрация Липецкой области</Company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Горгодзе Диана Арчиловна</dc:creator>
  <cp:lastModifiedBy>admlr\AstashovaAG</cp:lastModifiedBy>
  <cp:revision>246</cp:revision>
  <dcterms:created xsi:type="dcterms:W3CDTF">2022-05-23T14:12:11Z</dcterms:created>
  <dcterms:modified xsi:type="dcterms:W3CDTF">2022-09-12T09:15:56Z</dcterms:modified>
  <dc:identifier/>
  <dc:language/>
  <cp:version/>
</cp:coreProperties>
</file>