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59" r:id="rId2"/>
    <p:sldId id="844" r:id="rId3"/>
    <p:sldId id="864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0BE142EE6F2507F7FD758BB8A11F6D84EB4685092779A11A65AE03E498150BA73EBEDDB82092AC9A29AB0D61F478866947EF27C42E91C5FBSC5CM" TargetMode="External"/><Relationship Id="rId2" Type="http://schemas.openxmlformats.org/officeDocument/2006/relationships/hyperlink" Target="consultantplus://offline/ref=0BE142EE6F2507F7FD758BB8A11F6D84EB4685092779A11A65AE03E498150BA73EBEDDB82092AC9B2BAB0D61F478866947EF27C42E91C5FBSC5C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постановление Правительства РФ № 102 от 05.02.2015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ограничениях и условиях допуска отдельных видов медицинских изделий, происходящих из иностранных государств, для целей осуществления закупок для обеспечения государственных и муниципальных нужд»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27.03.23)</a:t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87036" y="1312006"/>
            <a:ext cx="11582399" cy="4117844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Исключены позиции:</a:t>
            </a: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4960" y="792863"/>
            <a:ext cx="1158239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67086" y="6027386"/>
            <a:ext cx="11878146" cy="79286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Исключены позиции из перечня отдельных видов  медицинских изделий, происходящих из иностранных государств, в отношении которых устанавливаются ограничения допуска для целей осуществления закупок для обеспечения государственных и муниципальных нужд  для государственных и муниципальных нужд.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696482" y="5505178"/>
            <a:ext cx="458949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88396"/>
            <a:ext cx="11582399" cy="5052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102 от 05.02.2015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E1ED7D2-F0DE-485D-9076-87DC84D80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587981"/>
              </p:ext>
            </p:extLst>
          </p:nvPr>
        </p:nvGraphicFramePr>
        <p:xfrm>
          <a:off x="576592" y="3429000"/>
          <a:ext cx="5759450" cy="296863"/>
        </p:xfrm>
        <a:graphic>
          <a:graphicData uri="http://schemas.openxmlformats.org/drawingml/2006/table">
            <a:tbl>
              <a:tblPr firstRow="1" firstCol="1" bandRow="1"/>
              <a:tblGrid>
                <a:gridCol w="1583690">
                  <a:extLst>
                    <a:ext uri="{9D8B030D-6E8A-4147-A177-3AD203B41FA5}">
                      <a16:colId xmlns:a16="http://schemas.microsoft.com/office/drawing/2014/main" val="1385705123"/>
                    </a:ext>
                  </a:extLst>
                </a:gridCol>
                <a:gridCol w="4175760">
                  <a:extLst>
                    <a:ext uri="{9D8B030D-6E8A-4147-A177-3AD203B41FA5}">
                      <a16:colId xmlns:a16="http://schemas.microsoft.com/office/drawing/2014/main" val="17918594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26.60.12.119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Анализаторы биохимические, в том числе автоматические</a:t>
                      </a:r>
                    </a:p>
                  </a:txBody>
                  <a:tcPr marL="39370" marR="39370" marT="64770" marB="6477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929364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8B1B300-88F9-40B3-8EC0-E559ACC12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50128"/>
              </p:ext>
            </p:extLst>
          </p:nvPr>
        </p:nvGraphicFramePr>
        <p:xfrm>
          <a:off x="576592" y="3729990"/>
          <a:ext cx="5759450" cy="476250"/>
        </p:xfrm>
        <a:graphic>
          <a:graphicData uri="http://schemas.openxmlformats.org/drawingml/2006/table">
            <a:tbl>
              <a:tblPr firstRow="1" firstCol="1" bandRow="1"/>
              <a:tblGrid>
                <a:gridCol w="1583690">
                  <a:extLst>
                    <a:ext uri="{9D8B030D-6E8A-4147-A177-3AD203B41FA5}">
                      <a16:colId xmlns:a16="http://schemas.microsoft.com/office/drawing/2014/main" val="3993539551"/>
                    </a:ext>
                  </a:extLst>
                </a:gridCol>
                <a:gridCol w="4175760">
                  <a:extLst>
                    <a:ext uri="{9D8B030D-6E8A-4147-A177-3AD203B41FA5}">
                      <a16:colId xmlns:a16="http://schemas.microsoft.com/office/drawing/2014/main" val="4191003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26.60.12.119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26.60.12.123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Мониторы фетальные</a:t>
                      </a:r>
                    </a:p>
                  </a:txBody>
                  <a:tcPr marL="39370" marR="39370" marT="64770" marB="6477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603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51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27.03.2023 №486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 в силу с 20.04.2023г.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20.04.2023,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20.04.2023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2055</TotalTime>
  <Words>181</Words>
  <Application>Microsoft Office PowerPoint</Application>
  <PresentationFormat>Широкоэкранный</PresentationFormat>
  <Paragraphs>30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u1584</cp:lastModifiedBy>
  <cp:revision>131</cp:revision>
  <cp:lastPrinted>2022-07-04T05:44:41Z</cp:lastPrinted>
  <dcterms:created xsi:type="dcterms:W3CDTF">2022-07-01T09:27:44Z</dcterms:created>
  <dcterms:modified xsi:type="dcterms:W3CDTF">2023-04-03T08:18:20Z</dcterms:modified>
</cp:coreProperties>
</file>