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859" r:id="rId2"/>
    <p:sldId id="835" r:id="rId3"/>
    <p:sldId id="864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67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29911" y="191192"/>
            <a:ext cx="11582399" cy="6417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постановление Правительства РФ № 145 от 08.02.2017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ограничениях и условиях допуска отдельных видов медицинских изделий, происходящих из иностранных государств, для целей осуществления закупок для обеспечения государственных и муниципальных нужд»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7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97917" y="1115986"/>
            <a:ext cx="5741489" cy="4453789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осуществления закупки радиоэлектронной продукции, включенной в пункты   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22 - 27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29 перечня промышленных товаров, происходящих из иностранных государств (за исключением государств - членов Евразийского экономического союза), в отношении которых устанавливается запрет на допуск для целей осуществления закупок для государственных и муниципальных нужд, предусмотренного приложением к постановлению Правительства Российской Федерации от 30 апреля 2020 г. № 616 «Об установлении запрета на допуск промышленных товаров, происходящих из иностранных государств, для целей осуществления закупок для государственных и муниципальных нужд, а также промышленных товаров, происходящих из иностранных государств, работ (услуг), выполняемых (оказываемых) иностранными лицами, для целей осуществления закупок для нужд обороны страны и безопасности государства», при условии установления в соответствии с указанным постановлением запрета на допуск радиоэлектронной продукции, происходящей из иностранных государств, а также осуществления закупки радиоэлектронной продукции, включенной в перечень радиоэлектронной продукции, происходящей из иностранных государств, в отношении которой устанавливаются ограничения для целей осуществления закупок для обеспечения государственных и муниципальных нужд, утвержденный постановлением Правительства Российской Федерации от 10 июля 2019 г. № 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Федерации», при условии установления в соответствии с указанным постановлением ограничения на допуск радиоэлектронной продукции, происходящей из иностранных государств;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43872" y="1115986"/>
            <a:ext cx="5791199" cy="4453788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осуществления закупки радиоэлектронной продукции, включенной в пункты 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22, 23</a:t>
            </a:r>
            <a:r>
              <a:rPr lang="ru-RU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29 перечня промышленных товаров, происходящих из иностранных государств (за исключением государств - членов Евразийского экономического союза), в отношении которых устанавливается запрет на допуск для целей осуществления закупок для государственных и муниципальных нужд, предусмотренного приложением к постановлению Правительства Российской Федерации от 30 апреля 2020 г. № 616 «Об установлении запрета на допуск промышленных товаров, происходящих из иностранных государств, для целей осуществления закупок для государственных и муниципальных нужд, а также промышленных товаров, происходящих из иностранных государств, работ (услуг), выполняемых (оказываемых) иностранными лицами, для целей осуществления закупок для нужд обороны страны и безопасности государства», при условии установления в соответствии с указанным постановлением запрета на допуск радиоэлектронной продукции, происходящей из иностранных государств, а также осуществления закупки радиоэлектронной продукции, включенной в перечень радиоэлектронной продукции, происходящей из иностранных государств, в отношении которой устанавливаются ограничения для целей осуществления закупок для обеспечения государственных и муниципальных нужд, утвержденный постановлением Правительства Российской Федерации от 10 июля 2019 г. № 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Федерации», при условии установления в соответствии с указанным постановлением ограничения на допуск радиоэлектронной продукции, происходящей из иностранных государств;</a:t>
            </a: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925" y="644939"/>
            <a:ext cx="561348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43873" y="644939"/>
            <a:ext cx="561348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0455" y="6123963"/>
            <a:ext cx="11971090" cy="65149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правилах использования КТРУ для компьютерной техники, цифровых ЗВМ, устройств запоминающих и систем хранения разрешили дополнять параметры товара из КТРУ характеристиками не из каталога.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578812" y="5619258"/>
            <a:ext cx="39862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452673" y="-16397"/>
            <a:ext cx="11582399" cy="7336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145 от 08.02.2017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9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27.03.2023 №486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 в силу с 20.04.2023г.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20.04.2023,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20.04.2023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678</Words>
  <Application>Microsoft Office PowerPoint</Application>
  <PresentationFormat>Широкоэкранный</PresentationFormat>
  <Paragraphs>33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u1584</cp:lastModifiedBy>
  <cp:revision>143</cp:revision>
  <cp:lastPrinted>2023-04-19T09:07:34Z</cp:lastPrinted>
  <dcterms:created xsi:type="dcterms:W3CDTF">2022-07-01T09:27:44Z</dcterms:created>
  <dcterms:modified xsi:type="dcterms:W3CDTF">2023-04-19T09:09:28Z</dcterms:modified>
</cp:coreProperties>
</file>