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859" r:id="rId2"/>
    <p:sldId id="835" r:id="rId3"/>
    <p:sldId id="864" r:id="rId4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867" autoAdjust="0"/>
  </p:normalViewPr>
  <p:slideViewPr>
    <p:cSldViewPr snapToGrid="0">
      <p:cViewPr varScale="1">
        <p:scale>
          <a:sx n="114" d="100"/>
          <a:sy n="114" d="100"/>
        </p:scale>
        <p:origin x="43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A2670A-EDA9-4A8A-9BF1-150453F1C94C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356BE-2E14-487F-9D0D-2E206EE19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268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50F623-BAF7-44A9-83F2-BB609531C5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3C6BAD7-30EE-404F-880B-7977162ACE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2D0137-2B09-496C-98CC-E39C262CE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5BC875-7C44-4A26-82EE-79ACA2872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32C4D5-76B6-4373-86C1-681429A41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308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50F8CA-8985-4AA3-960A-96C458F81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D74E8B0-4787-47DF-9E3A-E871BB78F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713BC8-4FFB-455E-B9CD-64F1EFE62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11572B-4F5F-4CA3-B998-A9493A207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AF6477-B2BD-4561-878F-574849E91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799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A398557-1E80-46FE-AB6D-952E1919EE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1B652A2-4169-4A5F-AC8A-0D9BA042AB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595575-7C69-42BE-9EEB-FAF8895B3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0B51C6-DC12-4150-ACBC-631EB8E18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0CA0B-0442-4F7F-B051-98D30876A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985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5B35B7-0F24-42E8-AFE5-81C7D5E4A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9DF16D-F070-477E-B46A-3DEF4B5E4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753BCC-A8F3-4109-8B84-87C28129F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12EC9E-3F4E-4F8B-9BD7-6895CC03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AB3B36-0D53-4B95-8E41-56B93544D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9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AC8F40-0D97-41DD-82D4-69A81DC63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C98E25A-AED2-485E-BF1D-68B33F63D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9F61BF-8DF9-460E-B5A0-234077941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2F0A41-FE60-4455-84A8-D1BE38A82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DE47111-01FA-4F41-8C05-306906038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911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4688E4-1805-4793-8828-3012F04D8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262B95-8899-43A0-92F1-EEF1FACA6C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C720FC-5CC7-4100-B81A-D5647AB25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2DD14E1-FD01-4113-9721-0E1C1DEFE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C443F3-D31F-432B-90A2-A9A0151B4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6A1683E-B3B3-4BD5-80A2-FC3F2493A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926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CACF1E-6B7E-4099-A73C-B722AE872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B0EC265-E883-46B9-A6CA-B0822DDB2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864FD69-5EF0-4767-8421-98B77896D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3E10EB4-6ADC-45DD-B44E-05A6DD52AF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3133EF8-CBCE-4AB7-9EDB-200E46D5FA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8F68513-6CFD-4B5D-BB08-297B798E7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9676DDF-B64F-4E56-ADE0-0CF445731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672F46E-5B2F-4CCA-AFD3-2B745E7B1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327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1905FE-7B75-4319-868C-B89A973AC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8EFEE39-0BC4-4DC6-B53B-BDDFA01BA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218C153-1F4E-4DEC-BD69-F226B992F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0D59744-F1BA-42DC-88B2-ABFC9F19D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80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0678210-D6E9-43CD-8DEC-05FEE51FA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0282D83-CA24-48D5-874E-FB7DFDC0A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6CD2DBA-29F0-4D83-9CE8-9275A7F25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570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49B936-4801-40B2-9B77-A3A2DA483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BBFE8A-9D6A-42C6-8F8B-0A09A2EDE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9FA4B1A-59EB-4A69-9FED-8E45C2137F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E5A9D27-368B-436F-9C84-4D5914576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B4A0F76-8BE0-4B49-BA43-913C10EB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929837F-382D-4E70-B514-7874FD261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573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D55B52-CC02-46E9-ABBA-9B77EA50F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F018497-EAB6-4513-9ADA-33DDA662CF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12164B5-3A11-40F9-BAC3-C7134EB86C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97937F8-B98B-4C2E-B3AA-8E972262D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D6F0F5F-47C0-455C-9D28-AD4211F4F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95B68A1-1C04-44A4-B51C-02217893D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355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5BE5CB-E2AD-4863-8730-735E716E6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5CF8BA-CFD8-4B72-B9B0-58F197BA54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0E4D2B-60A9-4554-BD38-473201F372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1658B5-0A93-40D9-A534-F0663CA301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10E4BC-EFBA-45CC-AFD8-B9533E6F44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936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B3EDA7A244F52DB8AAAE2CD98A1E9CA2BC85DEF2262D8FD59D4999CD2B40C0E75B9052ADC9AC9FD623A18E7AE3A04681A150C4F47A81E934xEtC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D3410C55-9AD3-4B67-91B6-7F8AD86A2FC9}"/>
              </a:ext>
            </a:extLst>
          </p:cNvPr>
          <p:cNvSpPr txBox="1">
            <a:spLocks/>
          </p:cNvSpPr>
          <p:nvPr/>
        </p:nvSpPr>
        <p:spPr>
          <a:xfrm>
            <a:off x="329911" y="191192"/>
            <a:ext cx="11582399" cy="64174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постановление Правительства РФ № 145 от 08.02.2017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 ограничениях и условиях допуска отдельных видов медицинских изделий, происходящих из иностранных государств, для целей осуществления закупок для обеспечения государственных и муниципальных нужд»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№486 от 27.03.2023)</a:t>
            </a:r>
            <a:b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776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97917" y="1115986"/>
            <a:ext cx="5741489" cy="4453789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0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осуществления закупки радиоэлектронной продукции, включенной в пункты   </a:t>
            </a:r>
            <a:r>
              <a:rPr lang="ru-RU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22 - 27 </a:t>
            </a:r>
            <a:r>
              <a:rPr lang="ru-RU" sz="10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29 перечня промышленных товаров, происходящих из иностранных государств (за исключением государств - членов Евразийского экономического союза), в отношении которых устанавливается запрет на допуск для целей осуществления закупок для государственных и муниципальных нужд, предусмотренного приложением к постановлению Правительства Российской Федерации от 30 апреля 2020 г. № 616 «Об установлении запрета на допуск промышленных товаров, происходящих из иностранных государств, для целей осуществления закупок для государственных и муниципальных нужд, а также промышленных товаров, происходящих из иностранных государств, работ (услуг), выполняемых (оказываемых) иностранными лицами, для целей осуществления закупок для нужд обороны страны и безопасности государства», при условии установления в соответствии с указанным постановлением запрета на допуск радиоэлектронной продукции, происходящей из иностранных государств, а также осуществления закупки радиоэлектронной продукции, включенной в перечень радиоэлектронной продукции, происходящей из иностранных государств, в отношении которой устанавливаются ограничения для целей осуществления закупок для обеспечения государственных и муниципальных нужд, утвержденный постановлением Правительства Российской Федерации от 10 июля 2019 г. № 878 «О мерах стимулирования производства радиоэлектронной продукции на территории Российской Федерации при осуществлении закупок товаров, работ, услуг для обеспечения государственных и муниципальных нужд, о внесении изменений в постановление Правительства Российской Федерации от 16 сентября 2016 г. № 925 и признании утратившими силу некоторых актов Правительства Российской Федерации», при условии установления в соответствии с указанным постановлением ограничения на допуск радиоэлектронной продукции, происходящей из иностранных государств;</a:t>
            </a:r>
          </a:p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243872" y="1115986"/>
            <a:ext cx="5791199" cy="4453788"/>
          </a:xfrm>
          <a:prstGeom prst="roundRect">
            <a:avLst>
              <a:gd name="adj" fmla="val 16863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0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осуществления закупки радиоэлектронной продукции, включенной в пункты </a:t>
            </a:r>
            <a:r>
              <a:rPr lang="ru-RU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22, 23</a:t>
            </a:r>
            <a:r>
              <a:rPr lang="ru-RU" sz="105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29 перечня промышленных товаров, происходящих из иностранных государств (за исключением государств - членов Евразийского экономического союза), в отношении которых устанавливается запрет на допуск для целей осуществления закупок для государственных и муниципальных нужд, предусмотренного приложением к постановлению Правительства Российской Федерации от 30 апреля 2020 г. № 616 «Об установлении запрета на допуск промышленных товаров, происходящих из иностранных государств, для целей осуществления закупок для государственных и муниципальных нужд, а также промышленных товаров, происходящих из иностранных государств, работ (услуг), выполняемых (оказываемых) иностранными лицами, для целей осуществления закупок для нужд обороны страны и безопасности государства», при условии установления в соответствии с указанным постановлением запрета на допуск радиоэлектронной продукции, происходящей из иностранных государств, а также осуществления закупки радиоэлектронной продукции, включенной в перечень радиоэлектронной продукции, происходящей из иностранных государств, в отношении которой устанавливаются ограничения для целей осуществления закупок для обеспечения государственных и муниципальных нужд, утвержденный постановлением Правительства Российской Федерации от 10 июля 2019 г. № 878 «О мерах стимулирования производства радиоэлектронной продукции на территории Российской Федерации при осуществлении закупок товаров, работ, услуг для обеспечения государственных и муниципальных нужд, о внесении изменений в постановление Правительства Российской Федерации от 16 сентября 2016 г. № 925 и признании утратившими силу некоторых актов Правительства Российской Федерации», при условии установления в соответствии с указанным постановлением ограничения на допуск радиоэлектронной продукции, происходящей из иностранных государств;</a:t>
            </a:r>
          </a:p>
          <a:p>
            <a:pPr lvl="0" indent="361950" algn="just"/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5925" y="644939"/>
            <a:ext cx="5613481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20.04.2023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243873" y="644939"/>
            <a:ext cx="5613481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20.04.2023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10455" y="6123963"/>
            <a:ext cx="11971090" cy="651494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правилах использования КТРУ для компьютерной техники, цифровых ЗВМ, устройств запоминающих и систем хранения разрешили дополнять параметры товара из КТРУ характеристиками не из каталога.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10578812" y="5619258"/>
            <a:ext cx="398620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452673" y="-16397"/>
            <a:ext cx="11582399" cy="73363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в постановление Правительства РФ № 145 от 08.02.2017 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№486 от 27.03.2023)</a:t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198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96550" y="729928"/>
            <a:ext cx="11878146" cy="5398143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внесенные 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Правительства РФ от 27.03.2023 №486 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вступают в силу с 20.04.2023г.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не применяются к отношениям, связанным с осуществлением закупок, извещения (приглашения) о которых размещены (направлены) до 20.04.2023,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к контрактам,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которых включена в реестр контрактов,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заключенных до 20.04.2023</a:t>
            </a:r>
          </a:p>
          <a:p>
            <a:pPr algn="ctr"/>
            <a:endParaRPr lang="ru-RU" sz="2800" b="1" dirty="0">
              <a:solidFill>
                <a:schemeClr val="bg1"/>
              </a:solidFill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42453661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2131</TotalTime>
  <Words>678</Words>
  <Application>Microsoft Office PowerPoint</Application>
  <PresentationFormat>Широкоэкранный</PresentationFormat>
  <Paragraphs>33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ИЗМЕНЕНИЯ В ПУНКТЕ 2 ПП  РФ от 09.08.2021 г. № 1315</dc:title>
  <dc:creator>u1510</dc:creator>
  <cp:lastModifiedBy>u1584</cp:lastModifiedBy>
  <cp:revision>143</cp:revision>
  <cp:lastPrinted>2023-04-19T09:07:34Z</cp:lastPrinted>
  <dcterms:created xsi:type="dcterms:W3CDTF">2022-07-01T09:27:44Z</dcterms:created>
  <dcterms:modified xsi:type="dcterms:W3CDTF">2023-04-19T09:09:28Z</dcterms:modified>
</cp:coreProperties>
</file>