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59" r:id="rId2"/>
    <p:sldId id="835" r:id="rId3"/>
    <p:sldId id="864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29911" y="191192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постановление Правительства РФ № 719 от 17.07.2015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ограничениях и условиях допуска отдельных видов медицинских изделий, происходящих из иностранных государств, для целей осуществления закупок для обеспечения государственных и муниципальных нужд»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7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25925" y="1819756"/>
            <a:ext cx="5613481" cy="1951049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 Продукция, которая включена в раздел IX настоящего приложения и для которой установлены баллы за выполнение технологической операции по применению центрального процессора, удовлетворяющего требованиям к интегральной схеме первого уровня или интегральной схеме второго уровня, предъявляемым в целях ее отнесения к продукции, произведенной на территории Российской Федерации,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начисления баллов за выполнение соответствующей технологической операции признается радиоэлектронной продукцией первого уровня, в случае </a:t>
            </a:r>
            <a:r>
              <a:rPr lang="ru-RU" sz="1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неначисления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радиоэлектронной продукцией второго уровня.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50137" y="1819756"/>
            <a:ext cx="5613481" cy="1951050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 Продукция, которая включена в раздел IX настоящего приложения и для которой установлены баллы за выполнение технологической операции по применению центрального процессора, удовлетворяющего требованиям к интегральной схеме первого уровня или интегральной схеме второго уровня, предъявляемым в целях ее отнесения к продукции, произведенной на территории Российской Федерации,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выполнения соответствующей технологической операции признается радиоэлектронной продукцией первого уровня, в случае невыполнения и применения в ее составе центрального процессора – радиоэлектронной продукции второго уровня.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5" y="758990"/>
            <a:ext cx="561348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50137" y="758989"/>
            <a:ext cx="561348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5925" y="6199444"/>
            <a:ext cx="11643510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Уточнены условия отнесения радиоэлектронной продукции к первому и второму уровню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1080650" y="3894368"/>
            <a:ext cx="39862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458937" y="96842"/>
            <a:ext cx="11582399" cy="47070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719 от 17.07.2015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</p:spTree>
    <p:extLst>
      <p:ext uri="{BB962C8B-B14F-4D97-AF65-F5344CB8AC3E}">
        <p14:creationId xmlns:p14="http://schemas.microsoft.com/office/powerpoint/2010/main" val="388219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27.03.2023 №486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 в силу с 20.04.2023г.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20.04.2023,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20.04.2023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298</Words>
  <Application>Microsoft Office PowerPoint</Application>
  <PresentationFormat>Широкоэкранный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u1584</cp:lastModifiedBy>
  <cp:revision>135</cp:revision>
  <cp:lastPrinted>2022-07-04T05:44:41Z</cp:lastPrinted>
  <dcterms:created xsi:type="dcterms:W3CDTF">2022-07-01T09:27:44Z</dcterms:created>
  <dcterms:modified xsi:type="dcterms:W3CDTF">2023-04-05T11:14:53Z</dcterms:modified>
</cp:coreProperties>
</file>