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865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867" autoAdjust="0"/>
  </p:normalViewPr>
  <p:slideViewPr>
    <p:cSldViewPr snapToGrid="0">
      <p:cViewPr varScale="1">
        <p:scale>
          <a:sx n="114" d="100"/>
          <a:sy n="114" d="100"/>
        </p:scale>
        <p:origin x="4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2670A-EDA9-4A8A-9BF1-150453F1C94C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356BE-2E14-487F-9D0D-2E206EE19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26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0F623-BAF7-44A9-83F2-BB609531C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C6BAD7-30EE-404F-880B-7977162AC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D0137-2B09-496C-98CC-E39C262C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5BC875-7C44-4A26-82EE-79ACA2872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32C4D5-76B6-4373-86C1-681429A41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308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0F8CA-8985-4AA3-960A-96C458F81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74E8B0-4787-47DF-9E3A-E871BB78F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713BC8-4FFB-455E-B9CD-64F1EFE62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11572B-4F5F-4CA3-B998-A9493A20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AF6477-B2BD-4561-878F-574849E9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79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398557-1E80-46FE-AB6D-952E1919E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B652A2-4169-4A5F-AC8A-0D9BA042A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595575-7C69-42BE-9EEB-FAF8895B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0B51C6-DC12-4150-ACBC-631EB8E1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0CA0B-0442-4F7F-B051-98D30876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98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B35B7-0F24-42E8-AFE5-81C7D5E4A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9DF16D-F070-477E-B46A-3DEF4B5E4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753BCC-A8F3-4109-8B84-87C28129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2EC9E-3F4E-4F8B-9BD7-6895CC03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AB3B36-0D53-4B95-8E41-56B93544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9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AC8F40-0D97-41DD-82D4-69A81DC6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98E25A-AED2-485E-BF1D-68B33F63D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9F61BF-8DF9-460E-B5A0-234077941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2F0A41-FE60-4455-84A8-D1BE38A8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E47111-01FA-4F41-8C05-30690603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91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4688E4-1805-4793-8828-3012F04D8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262B95-8899-43A0-92F1-EEF1FACA6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C720FC-5CC7-4100-B81A-D5647AB25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14E1-FD01-4113-9721-0E1C1DEF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C443F3-D31F-432B-90A2-A9A0151B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A1683E-B3B3-4BD5-80A2-FC3F2493A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92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ACF1E-6B7E-4099-A73C-B722AE872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0EC265-E883-46B9-A6CA-B0822DDB2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64FD69-5EF0-4767-8421-98B77896D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E10EB4-6ADC-45DD-B44E-05A6DD52A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3133EF8-CBCE-4AB7-9EDB-200E46D5F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8F68513-6CFD-4B5D-BB08-297B798E7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9676DDF-B64F-4E56-ADE0-0CF44573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72F46E-5B2F-4CCA-AFD3-2B745E7B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32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905FE-7B75-4319-868C-B89A973AC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8EFEE39-0BC4-4DC6-B53B-BDDFA01B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218C153-1F4E-4DEC-BD69-F226B992F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D59744-F1BA-42DC-88B2-ABFC9F19D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8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0678210-D6E9-43CD-8DEC-05FEE51FA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0282D83-CA24-48D5-874E-FB7DFDC0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CD2DBA-29F0-4D83-9CE8-9275A7F25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57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9B936-4801-40B2-9B77-A3A2DA483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BBFE8A-9D6A-42C6-8F8B-0A09A2EDE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FA4B1A-59EB-4A69-9FED-8E45C2137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5A9D27-368B-436F-9C84-4D5914576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4A0F76-8BE0-4B49-BA43-913C10EB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29837F-382D-4E70-B514-7874FD261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7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55B52-CC02-46E9-ABBA-9B77EA50F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F018497-EAB6-4513-9ADA-33DDA662C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2164B5-3A11-40F9-BAC3-C7134EB86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7937F8-B98B-4C2E-B3AA-8E972262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6F0F5F-47C0-455C-9D28-AD4211F4F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5B68A1-1C04-44A4-B51C-0221789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35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5BE5CB-E2AD-4863-8730-735E716E6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5CF8BA-CFD8-4B72-B9B0-58F197BA5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0E4D2B-60A9-4554-BD38-473201F37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F81C9-A15C-4121-BC29-378E5758FD4D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658B5-0A93-40D9-A534-F0663CA30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10E4BC-EFBA-45CC-AFD8-B9533E6F4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3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799991" y="1669409"/>
            <a:ext cx="4743491" cy="3045204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Абзац 1 пункта 10 (3). При исполнении контракта поставщик (подрядчик, исполнитель) при передаче товара (результатов работы) обязан предоставить заказчику документы, подтверждающие страну происхождения товара, на основании которых осуществляется включение продукции в реестр российской промышленной продукции или евразийский реестр промышленных товаров, предусмотренные постановлением Правительства Российской Федерации от 17 июля 2015 г. № 719 или решением Совета Евразийской экономической комиссии от 23 ноября 2020 г. № 105 соответственно.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28580" y="1669409"/>
            <a:ext cx="4743489" cy="3045204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99991" y="878872"/>
            <a:ext cx="4743491" cy="473673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01.06.2023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28579" y="878873"/>
            <a:ext cx="4743490" cy="473673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01.06.2023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4528" y="5505149"/>
            <a:ext cx="12082942" cy="111376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подтверждения соответствия товаров российского происхождения не требуется передавать заказчику при передаче товара (результатов работы)</a:t>
            </a:r>
          </a:p>
          <a:p>
            <a:pPr algn="just">
              <a:lnSpc>
                <a:spcPct val="107000"/>
              </a:lnSpc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документы, подтверждающие страну происхождения товаров. 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363352" y="4845054"/>
            <a:ext cx="51075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04800" y="2796"/>
            <a:ext cx="11582399" cy="75869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№ 616 от 30.04.2020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№889 от 31.05.2023)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71A272C-68AD-4886-ADBE-1BDEE36A148B}"/>
              </a:ext>
            </a:extLst>
          </p:cNvPr>
          <p:cNvSpPr/>
          <p:nvPr/>
        </p:nvSpPr>
        <p:spPr>
          <a:xfrm>
            <a:off x="6852074" y="1515251"/>
            <a:ext cx="4496500" cy="18446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Абзац утратил силу</a:t>
            </a:r>
          </a:p>
          <a:p>
            <a:pPr indent="361950"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9557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10908</TotalTime>
  <Words>133</Words>
  <Application>Microsoft Office PowerPoint</Application>
  <PresentationFormat>Широкоэкранный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В ПУНКТЕ 2 ПП  РФ от 09.08.2021 г. № 1315</dc:title>
  <dc:creator>u1510</dc:creator>
  <cp:lastModifiedBy>u1536</cp:lastModifiedBy>
  <cp:revision>255</cp:revision>
  <cp:lastPrinted>2023-06-05T09:46:53Z</cp:lastPrinted>
  <dcterms:created xsi:type="dcterms:W3CDTF">2022-07-01T09:27:44Z</dcterms:created>
  <dcterms:modified xsi:type="dcterms:W3CDTF">2023-06-05T09:46:56Z</dcterms:modified>
</cp:coreProperties>
</file>