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3" r:id="rId3"/>
    <p:sldId id="265" r:id="rId4"/>
    <p:sldId id="260" r:id="rId5"/>
    <p:sldId id="269" r:id="rId6"/>
    <p:sldId id="271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7D9"/>
    <a:srgbClr val="9B85B6"/>
    <a:srgbClr val="6662B1"/>
    <a:srgbClr val="5078B9"/>
    <a:srgbClr val="45AAC4"/>
    <a:srgbClr val="00723E"/>
    <a:srgbClr val="00BC4C"/>
    <a:srgbClr val="E57171"/>
    <a:srgbClr val="00B449"/>
    <a:srgbClr val="D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2" autoAdjust="0"/>
    <p:restoredTop sz="94629" autoAdjust="0"/>
  </p:normalViewPr>
  <p:slideViewPr>
    <p:cSldViewPr>
      <p:cViewPr>
        <p:scale>
          <a:sx n="100" d="100"/>
          <a:sy n="100" d="100"/>
        </p:scale>
        <p:origin x="-205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закупок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Областные заказчики</c:v>
                </c:pt>
                <c:pt idx="1">
                  <c:v>Муниципальные заказчики г. Калуги и г. Обнинска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5540</c:v>
                </c:pt>
                <c:pt idx="1">
                  <c:v>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закупок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Областные заказчики</c:v>
                </c:pt>
                <c:pt idx="1">
                  <c:v>Муниципальные заказчики г. Калуги и г. Обнинска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19.100000000000001</c:v>
                </c:pt>
                <c:pt idx="1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81572416954059"/>
          <c:y val="7.7044008197605443E-2"/>
          <c:w val="0.57665253931435456"/>
          <c:h val="0.71524351904161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1.0506776579071682E-2"/>
                  <c:y val="9.39316435289695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4057947951851542E-2"/>
                  <c:y val="2.04247400407046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9168205381575491E-2"/>
                  <c:y val="2.85639066108493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179419677175983"/>
                  <c:y val="9.84574408990017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414799106286747"/>
                  <c:y val="8.9355319858077237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Медосмотр, </a:t>
                    </a:r>
                    <a:r>
                      <a:rPr lang="ru-RU" sz="900" b="1" dirty="0" smtClean="0"/>
                      <a:t>диспансеризация</a:t>
                    </a:r>
                    <a:r>
                      <a:rPr lang="ru-RU" sz="900" b="1" dirty="0"/>
                      <a:t>
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6987517411042598E-2"/>
                  <c:y val="3.31532312012613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5184978108599168"/>
                  <c:y val="4.18150938311818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481263490803563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7542579185552587E-2"/>
                  <c:y val="1.0873496325467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ВТ и оргтехника</c:v>
                </c:pt>
                <c:pt idx="1">
                  <c:v>Стац. телеф. связь</c:v>
                </c:pt>
                <c:pt idx="2">
                  <c:v>Стройматериалы и электротовары</c:v>
                </c:pt>
                <c:pt idx="3">
                  <c:v>Канцтовары + бумага офисная</c:v>
                </c:pt>
                <c:pt idx="4">
                  <c:v>Медосмотр, диспансеризация</c:v>
                </c:pt>
                <c:pt idx="5">
                  <c:v>Услуги охраны</c:v>
                </c:pt>
                <c:pt idx="6">
                  <c:v>Услуги сотовой связи, Интернет</c:v>
                </c:pt>
                <c:pt idx="7">
                  <c:v>Хозтовары и бытовая химия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0.156</c:v>
                </c:pt>
                <c:pt idx="1">
                  <c:v>0.127</c:v>
                </c:pt>
                <c:pt idx="2">
                  <c:v>0.104</c:v>
                </c:pt>
                <c:pt idx="3">
                  <c:v>9.2999999999999999E-2</c:v>
                </c:pt>
                <c:pt idx="4">
                  <c:v>6.6000000000000003E-2</c:v>
                </c:pt>
                <c:pt idx="5">
                  <c:v>5.0999999999999997E-2</c:v>
                </c:pt>
                <c:pt idx="6">
                  <c:v>5.8999999999999997E-2</c:v>
                </c:pt>
                <c:pt idx="7">
                  <c:v>5.8999999999999997E-2</c:v>
                </c:pt>
                <c:pt idx="8">
                  <c:v>0.28499999999999992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8729760370217"/>
          <c:y val="9.9559268828286224E-2"/>
          <c:w val="0.57665253931435456"/>
          <c:h val="0.71524351904161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6.4019751453570431E-2"/>
                  <c:y val="2.63856616404323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511136277930648E-4"/>
                  <c:y val="0.103038787652435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8187843679746877E-2"/>
                  <c:y val="7.7346606878195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1285836017101445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2919566521915104E-2"/>
                  <c:y val="-9.8271586844960485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Медосмотр, </a:t>
                    </a:r>
                    <a:r>
                      <a:rPr lang="ru-RU" sz="900" b="1" dirty="0" smtClean="0"/>
                      <a:t>диспансеризация</a:t>
                    </a:r>
                    <a:r>
                      <a:rPr lang="ru-RU" sz="900" b="1" dirty="0"/>
                      <a:t>
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7563221112558182E-2"/>
                  <c:y val="-2.68873789437108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1438700623450526"/>
                  <c:y val="4.93201700993033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3848472294912987E-2"/>
                  <c:y val="7.84357293634040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7542579185552698E-2"/>
                  <c:y val="2.09370944599536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Бумага офисная</c:v>
                </c:pt>
                <c:pt idx="1">
                  <c:v>Услуги охраны</c:v>
                </c:pt>
                <c:pt idx="2">
                  <c:v>ВТ и оргтехника</c:v>
                </c:pt>
                <c:pt idx="3">
                  <c:v>Стац.телефон. связь</c:v>
                </c:pt>
                <c:pt idx="4">
                  <c:v>Медосмотр, диспансеризация</c:v>
                </c:pt>
                <c:pt idx="5">
                  <c:v>Санитарно-гигиенические услуги</c:v>
                </c:pt>
                <c:pt idx="6">
                  <c:v>Канцтовары</c:v>
                </c:pt>
                <c:pt idx="7">
                  <c:v>Стройматериалы и электротовары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3.4000000000000002E-2</c:v>
                </c:pt>
                <c:pt idx="1">
                  <c:v>0.251</c:v>
                </c:pt>
                <c:pt idx="2">
                  <c:v>0.14299999999999999</c:v>
                </c:pt>
                <c:pt idx="3">
                  <c:v>0.104</c:v>
                </c:pt>
                <c:pt idx="4">
                  <c:v>9.1999999999999998E-2</c:v>
                </c:pt>
                <c:pt idx="5">
                  <c:v>5.2999999999999999E-2</c:v>
                </c:pt>
                <c:pt idx="6">
                  <c:v>4.2000000000000003E-2</c:v>
                </c:pt>
                <c:pt idx="7">
                  <c:v>5.0999999999999997E-2</c:v>
                </c:pt>
                <c:pt idx="8">
                  <c:v>0.22999999999999987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3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D88B-BFA1-47F7-9DAC-6ED6EBACC786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270CFE-9FC9-42D5-9288-E56CB5699128}">
      <dgm:prSet phldrT="[Текст]" custT="1"/>
      <dgm:spPr/>
      <dgm:t>
        <a:bodyPr/>
        <a:lstStyle/>
        <a:p>
          <a:r>
            <a:rPr lang="ru-RU" sz="1300" b="1" dirty="0" smtClean="0"/>
            <a:t>Министерство конкурентной политики Калужской области</a:t>
          </a:r>
          <a:endParaRPr lang="ru-RU" sz="1300" b="1" dirty="0"/>
        </a:p>
      </dgm:t>
    </dgm:pt>
    <dgm:pt modelId="{43F70FF0-F634-4B44-A21A-98D41AA4D8DF}" type="parTrans" cxnId="{5FF5ACEC-47E3-4785-9434-44021FCEC0C1}">
      <dgm:prSet/>
      <dgm:spPr/>
      <dgm:t>
        <a:bodyPr/>
        <a:lstStyle/>
        <a:p>
          <a:endParaRPr lang="ru-RU" sz="1300" b="1"/>
        </a:p>
      </dgm:t>
    </dgm:pt>
    <dgm:pt modelId="{52D15362-6F3A-4046-9823-ADE9C304D840}" type="sibTrans" cxnId="{5FF5ACEC-47E3-4785-9434-44021FCEC0C1}">
      <dgm:prSet/>
      <dgm:spPr/>
      <dgm:t>
        <a:bodyPr/>
        <a:lstStyle/>
        <a:p>
          <a:endParaRPr lang="ru-RU" sz="1300" b="1"/>
        </a:p>
      </dgm:t>
    </dgm:pt>
    <dgm:pt modelId="{6D8A31E8-3EE7-48D5-A4C1-6BC9038080EB}">
      <dgm:prSet phldrT="[Текст]" custT="1"/>
      <dgm:spPr/>
      <dgm:t>
        <a:bodyPr/>
        <a:lstStyle/>
        <a:p>
          <a:r>
            <a:rPr lang="ru-RU" sz="1300" b="1" dirty="0" smtClean="0"/>
            <a:t>Областные заказчики</a:t>
          </a:r>
          <a:endParaRPr lang="ru-RU" sz="1300" b="1" dirty="0"/>
        </a:p>
      </dgm:t>
    </dgm:pt>
    <dgm:pt modelId="{2566DE65-DD1D-42C9-AA49-020151F6A565}" type="parTrans" cxnId="{4C47F3D7-4BEE-4168-9A34-6418E83C6A47}">
      <dgm:prSet/>
      <dgm:spPr/>
      <dgm:t>
        <a:bodyPr/>
        <a:lstStyle/>
        <a:p>
          <a:endParaRPr lang="ru-RU" sz="1300" b="1"/>
        </a:p>
      </dgm:t>
    </dgm:pt>
    <dgm:pt modelId="{A3C1EDF4-9D9A-48DA-BAEE-CCD585FA6966}" type="sibTrans" cxnId="{4C47F3D7-4BEE-4168-9A34-6418E83C6A47}">
      <dgm:prSet/>
      <dgm:spPr/>
      <dgm:t>
        <a:bodyPr/>
        <a:lstStyle/>
        <a:p>
          <a:endParaRPr lang="ru-RU" sz="1300" b="1"/>
        </a:p>
      </dgm:t>
    </dgm:pt>
    <dgm:pt modelId="{668B5213-907F-47A1-BDEC-ED1106BD4B35}">
      <dgm:prSet phldrT="[Текст]" custT="1"/>
      <dgm:spPr/>
      <dgm:t>
        <a:bodyPr/>
        <a:lstStyle/>
        <a:p>
          <a:r>
            <a:rPr lang="ru-RU" sz="1300" b="1" dirty="0" smtClean="0"/>
            <a:t>Муниципальные заказчики</a:t>
          </a:r>
        </a:p>
      </dgm:t>
    </dgm:pt>
    <dgm:pt modelId="{7629BEB6-8B2A-4317-B6B1-F03B2DD8C34F}" type="parTrans" cxnId="{C8E95FC6-29E6-4F3E-8F08-73D5A28DF9C7}">
      <dgm:prSet/>
      <dgm:spPr/>
      <dgm:t>
        <a:bodyPr/>
        <a:lstStyle/>
        <a:p>
          <a:endParaRPr lang="ru-RU" sz="1300" b="1"/>
        </a:p>
      </dgm:t>
    </dgm:pt>
    <dgm:pt modelId="{8E7BFF64-5BF0-4F51-BF9D-27044E89041C}" type="sibTrans" cxnId="{C8E95FC6-29E6-4F3E-8F08-73D5A28DF9C7}">
      <dgm:prSet/>
      <dgm:spPr/>
      <dgm:t>
        <a:bodyPr/>
        <a:lstStyle/>
        <a:p>
          <a:endParaRPr lang="ru-RU" sz="1300" b="1"/>
        </a:p>
      </dgm:t>
    </dgm:pt>
    <dgm:pt modelId="{E6F0247C-FB7D-4542-A54D-56D538F42A4C}">
      <dgm:prSet phldrT="[Текст]" custT="1"/>
      <dgm:spPr/>
      <dgm:t>
        <a:bodyPr/>
        <a:lstStyle/>
        <a:p>
          <a:r>
            <a:rPr lang="ru-RU" sz="1300" b="1" dirty="0" smtClean="0"/>
            <a:t>ГО г. Калуга</a:t>
          </a:r>
        </a:p>
        <a:p>
          <a:r>
            <a:rPr lang="ru-RU" sz="1300" b="0" dirty="0" smtClean="0"/>
            <a:t>(с 01.07.2019)</a:t>
          </a:r>
          <a:endParaRPr lang="ru-RU" sz="1300" b="0" dirty="0"/>
        </a:p>
      </dgm:t>
    </dgm:pt>
    <dgm:pt modelId="{A34788C0-3B46-4E7A-BF32-51B5C8CA5DE5}" type="parTrans" cxnId="{1D5B7D59-DABD-4AB7-9733-2DE32AD9B7A4}">
      <dgm:prSet/>
      <dgm:spPr/>
      <dgm:t>
        <a:bodyPr/>
        <a:lstStyle/>
        <a:p>
          <a:endParaRPr lang="ru-RU" sz="1300" b="1"/>
        </a:p>
      </dgm:t>
    </dgm:pt>
    <dgm:pt modelId="{A2ED1C1A-2D69-4B36-809B-7FB1A1E45C03}" type="sibTrans" cxnId="{1D5B7D59-DABD-4AB7-9733-2DE32AD9B7A4}">
      <dgm:prSet/>
      <dgm:spPr/>
      <dgm:t>
        <a:bodyPr/>
        <a:lstStyle/>
        <a:p>
          <a:endParaRPr lang="ru-RU" sz="1300" b="1"/>
        </a:p>
      </dgm:t>
    </dgm:pt>
    <dgm:pt modelId="{4D101A9B-7150-431F-9A20-C1A7D8C16CCF}">
      <dgm:prSet phldrT="[Текст]" custT="1"/>
      <dgm:spPr/>
      <dgm:t>
        <a:bodyPr/>
        <a:lstStyle/>
        <a:p>
          <a:r>
            <a:rPr lang="ru-RU" sz="1300" b="1" dirty="0" smtClean="0"/>
            <a:t>ГО г. Обнинск </a:t>
          </a:r>
        </a:p>
        <a:p>
          <a:r>
            <a:rPr lang="ru-RU" sz="1300" b="0" dirty="0" smtClean="0"/>
            <a:t>(с 01.10.2019)</a:t>
          </a:r>
          <a:endParaRPr lang="ru-RU" sz="1300" b="0" dirty="0"/>
        </a:p>
      </dgm:t>
    </dgm:pt>
    <dgm:pt modelId="{E988CC1C-DFCC-4843-B26F-B4E2CD2F305E}" type="parTrans" cxnId="{E1ADBA17-D825-4562-A426-79F103FC86DC}">
      <dgm:prSet/>
      <dgm:spPr/>
      <dgm:t>
        <a:bodyPr/>
        <a:lstStyle/>
        <a:p>
          <a:endParaRPr lang="ru-RU" sz="1300" b="1"/>
        </a:p>
      </dgm:t>
    </dgm:pt>
    <dgm:pt modelId="{BB266DEE-73F3-425B-BFDA-605EABFF1E05}" type="sibTrans" cxnId="{E1ADBA17-D825-4562-A426-79F103FC86DC}">
      <dgm:prSet/>
      <dgm:spPr/>
      <dgm:t>
        <a:bodyPr/>
        <a:lstStyle/>
        <a:p>
          <a:endParaRPr lang="ru-RU" sz="1300" b="1"/>
        </a:p>
      </dgm:t>
    </dgm:pt>
    <dgm:pt modelId="{71463221-0CD2-464C-8768-5E8642C230CC}" type="pres">
      <dgm:prSet presAssocID="{E368D88B-BFA1-47F7-9DAC-6ED6EBACC7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DC6894-8BCD-4359-8F02-0F6CE40FA22D}" type="pres">
      <dgm:prSet presAssocID="{5C270CFE-9FC9-42D5-9288-E56CB5699128}" presName="hierRoot1" presStyleCnt="0"/>
      <dgm:spPr/>
    </dgm:pt>
    <dgm:pt modelId="{4B19A367-63AF-4656-80C8-50A6184CDBCD}" type="pres">
      <dgm:prSet presAssocID="{5C270CFE-9FC9-42D5-9288-E56CB5699128}" presName="composite" presStyleCnt="0"/>
      <dgm:spPr/>
    </dgm:pt>
    <dgm:pt modelId="{DBD537AD-AC80-4410-B234-B9B17000A450}" type="pres">
      <dgm:prSet presAssocID="{5C270CFE-9FC9-42D5-9288-E56CB5699128}" presName="background" presStyleLbl="node0" presStyleIdx="0" presStyleCn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938421BB-A540-4F8C-BB11-D844AF5F8C3B}" type="pres">
      <dgm:prSet presAssocID="{5C270CFE-9FC9-42D5-9288-E56CB5699128}" presName="text" presStyleLbl="fgAcc0" presStyleIdx="0" presStyleCnt="1" custScaleX="119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969B8F-2C48-41D0-8C9F-8ED7123A830F}" type="pres">
      <dgm:prSet presAssocID="{5C270CFE-9FC9-42D5-9288-E56CB5699128}" presName="hierChild2" presStyleCnt="0"/>
      <dgm:spPr/>
    </dgm:pt>
    <dgm:pt modelId="{890232BC-44DC-4CD0-93C6-4B7798825967}" type="pres">
      <dgm:prSet presAssocID="{2566DE65-DD1D-42C9-AA49-020151F6A56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F8501E-C79E-46A5-9FEF-37A9B6464753}" type="pres">
      <dgm:prSet presAssocID="{6D8A31E8-3EE7-48D5-A4C1-6BC9038080EB}" presName="hierRoot2" presStyleCnt="0"/>
      <dgm:spPr/>
    </dgm:pt>
    <dgm:pt modelId="{1D0F7565-5CF2-426E-B24E-0E0B82AFF6E3}" type="pres">
      <dgm:prSet presAssocID="{6D8A31E8-3EE7-48D5-A4C1-6BC9038080EB}" presName="composite2" presStyleCnt="0"/>
      <dgm:spPr/>
    </dgm:pt>
    <dgm:pt modelId="{689A0EA0-F173-450A-B961-EC776E324328}" type="pres">
      <dgm:prSet presAssocID="{6D8A31E8-3EE7-48D5-A4C1-6BC9038080EB}" presName="background2" presStyleLbl="node2" presStyleIdx="0" presStyleCnt="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96FC365-0C73-4903-9CB9-9DC1ED5B6CE5}" type="pres">
      <dgm:prSet presAssocID="{6D8A31E8-3EE7-48D5-A4C1-6BC9038080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1481FB-E2B2-4B7E-A71C-6C003A24FC35}" type="pres">
      <dgm:prSet presAssocID="{6D8A31E8-3EE7-48D5-A4C1-6BC9038080EB}" presName="hierChild3" presStyleCnt="0"/>
      <dgm:spPr/>
    </dgm:pt>
    <dgm:pt modelId="{78B6CD9A-8DB5-4C72-A40B-0F02EC2E2D8D}" type="pres">
      <dgm:prSet presAssocID="{7629BEB6-8B2A-4317-B6B1-F03B2DD8C34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5CB7E06-6AFA-46A2-B8B0-7FE55A8E9B20}" type="pres">
      <dgm:prSet presAssocID="{668B5213-907F-47A1-BDEC-ED1106BD4B35}" presName="hierRoot2" presStyleCnt="0"/>
      <dgm:spPr/>
    </dgm:pt>
    <dgm:pt modelId="{A774967B-374A-4DEC-B4AC-0DE4458AB569}" type="pres">
      <dgm:prSet presAssocID="{668B5213-907F-47A1-BDEC-ED1106BD4B35}" presName="composite2" presStyleCnt="0"/>
      <dgm:spPr/>
    </dgm:pt>
    <dgm:pt modelId="{EC54689C-F568-4687-8C53-F1E69A6BA297}" type="pres">
      <dgm:prSet presAssocID="{668B5213-907F-47A1-BDEC-ED1106BD4B35}" presName="background2" presStyleLbl="node2" presStyleIdx="1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DA0C13C-502C-4F13-97F2-7A30AFF66F40}" type="pres">
      <dgm:prSet presAssocID="{668B5213-907F-47A1-BDEC-ED1106BD4B3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3EBE21-AB8F-4FC5-8F01-59AB19A17763}" type="pres">
      <dgm:prSet presAssocID="{668B5213-907F-47A1-BDEC-ED1106BD4B35}" presName="hierChild3" presStyleCnt="0"/>
      <dgm:spPr/>
    </dgm:pt>
    <dgm:pt modelId="{59C743D3-46AB-446B-A3AE-B4E01BC3026F}" type="pres">
      <dgm:prSet presAssocID="{A34788C0-3B46-4E7A-BF32-51B5C8CA5DE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0AD1790-DA8E-4D89-82DC-BCCDEB058C67}" type="pres">
      <dgm:prSet presAssocID="{E6F0247C-FB7D-4542-A54D-56D538F42A4C}" presName="hierRoot3" presStyleCnt="0"/>
      <dgm:spPr/>
    </dgm:pt>
    <dgm:pt modelId="{30782D83-74E7-4AED-B25C-0ED6ADC87EF4}" type="pres">
      <dgm:prSet presAssocID="{E6F0247C-FB7D-4542-A54D-56D538F42A4C}" presName="composite3" presStyleCnt="0"/>
      <dgm:spPr/>
    </dgm:pt>
    <dgm:pt modelId="{F7C88B67-37C4-4598-8E83-10A1EA791F3F}" type="pres">
      <dgm:prSet presAssocID="{E6F0247C-FB7D-4542-A54D-56D538F42A4C}" presName="background3" presStyleLbl="node3" presStyleIdx="0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F7DB00B-A9FB-4E6B-ABA1-24AF5DAD3018}" type="pres">
      <dgm:prSet presAssocID="{E6F0247C-FB7D-4542-A54D-56D538F42A4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23B75F-36B5-4B0D-A05B-DD719BEBE373}" type="pres">
      <dgm:prSet presAssocID="{E6F0247C-FB7D-4542-A54D-56D538F42A4C}" presName="hierChild4" presStyleCnt="0"/>
      <dgm:spPr/>
    </dgm:pt>
    <dgm:pt modelId="{4DD55CA8-8199-491D-9436-485CCD6EE20D}" type="pres">
      <dgm:prSet presAssocID="{E988CC1C-DFCC-4843-B26F-B4E2CD2F305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DE0166F-F944-40E9-9705-BD7C259C1C36}" type="pres">
      <dgm:prSet presAssocID="{4D101A9B-7150-431F-9A20-C1A7D8C16CCF}" presName="hierRoot3" presStyleCnt="0"/>
      <dgm:spPr/>
    </dgm:pt>
    <dgm:pt modelId="{F8D49919-3F37-4209-B147-E0BE9175B09C}" type="pres">
      <dgm:prSet presAssocID="{4D101A9B-7150-431F-9A20-C1A7D8C16CCF}" presName="composite3" presStyleCnt="0"/>
      <dgm:spPr/>
    </dgm:pt>
    <dgm:pt modelId="{41F6A65D-3EF9-4B05-9563-95671DB76BFB}" type="pres">
      <dgm:prSet presAssocID="{4D101A9B-7150-431F-9A20-C1A7D8C16CCF}" presName="background3" presStyleLbl="node3" presStyleIdx="1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0840AFC-E8D7-47AB-A9BA-8812C00FED72}" type="pres">
      <dgm:prSet presAssocID="{4D101A9B-7150-431F-9A20-C1A7D8C16CCF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BBCE9-D08D-4A31-B0F9-CCEAAE2FEA3F}" type="pres">
      <dgm:prSet presAssocID="{4D101A9B-7150-431F-9A20-C1A7D8C16CCF}" presName="hierChild4" presStyleCnt="0"/>
      <dgm:spPr/>
    </dgm:pt>
  </dgm:ptLst>
  <dgm:cxnLst>
    <dgm:cxn modelId="{E1ADBA17-D825-4562-A426-79F103FC86DC}" srcId="{668B5213-907F-47A1-BDEC-ED1106BD4B35}" destId="{4D101A9B-7150-431F-9A20-C1A7D8C16CCF}" srcOrd="1" destOrd="0" parTransId="{E988CC1C-DFCC-4843-B26F-B4E2CD2F305E}" sibTransId="{BB266DEE-73F3-425B-BFDA-605EABFF1E05}"/>
    <dgm:cxn modelId="{4DA0082E-C56E-4090-98BD-30B969F1175B}" type="presOf" srcId="{6D8A31E8-3EE7-48D5-A4C1-6BC9038080EB}" destId="{D96FC365-0C73-4903-9CB9-9DC1ED5B6CE5}" srcOrd="0" destOrd="0" presId="urn:microsoft.com/office/officeart/2005/8/layout/hierarchy1"/>
    <dgm:cxn modelId="{83E01354-C1D1-4536-84F7-C1523A7923DC}" type="presOf" srcId="{2566DE65-DD1D-42C9-AA49-020151F6A565}" destId="{890232BC-44DC-4CD0-93C6-4B7798825967}" srcOrd="0" destOrd="0" presId="urn:microsoft.com/office/officeart/2005/8/layout/hierarchy1"/>
    <dgm:cxn modelId="{4C47F3D7-4BEE-4168-9A34-6418E83C6A47}" srcId="{5C270CFE-9FC9-42D5-9288-E56CB5699128}" destId="{6D8A31E8-3EE7-48D5-A4C1-6BC9038080EB}" srcOrd="0" destOrd="0" parTransId="{2566DE65-DD1D-42C9-AA49-020151F6A565}" sibTransId="{A3C1EDF4-9D9A-48DA-BAEE-CCD585FA6966}"/>
    <dgm:cxn modelId="{98DF50E7-FA47-4B1D-863F-9F204D535D1E}" type="presOf" srcId="{E988CC1C-DFCC-4843-B26F-B4E2CD2F305E}" destId="{4DD55CA8-8199-491D-9436-485CCD6EE20D}" srcOrd="0" destOrd="0" presId="urn:microsoft.com/office/officeart/2005/8/layout/hierarchy1"/>
    <dgm:cxn modelId="{EAF59954-7618-4AA7-90C6-F07B207F3422}" type="presOf" srcId="{A34788C0-3B46-4E7A-BF32-51B5C8CA5DE5}" destId="{59C743D3-46AB-446B-A3AE-B4E01BC3026F}" srcOrd="0" destOrd="0" presId="urn:microsoft.com/office/officeart/2005/8/layout/hierarchy1"/>
    <dgm:cxn modelId="{0BD4B53A-02C5-4460-AC53-17A84ECAA8B1}" type="presOf" srcId="{E6F0247C-FB7D-4542-A54D-56D538F42A4C}" destId="{AF7DB00B-A9FB-4E6B-ABA1-24AF5DAD3018}" srcOrd="0" destOrd="0" presId="urn:microsoft.com/office/officeart/2005/8/layout/hierarchy1"/>
    <dgm:cxn modelId="{45AF9B3A-6278-4325-ACB2-5AF8CAD2CCC8}" type="presOf" srcId="{668B5213-907F-47A1-BDEC-ED1106BD4B35}" destId="{EDA0C13C-502C-4F13-97F2-7A30AFF66F40}" srcOrd="0" destOrd="0" presId="urn:microsoft.com/office/officeart/2005/8/layout/hierarchy1"/>
    <dgm:cxn modelId="{5FF5ACEC-47E3-4785-9434-44021FCEC0C1}" srcId="{E368D88B-BFA1-47F7-9DAC-6ED6EBACC786}" destId="{5C270CFE-9FC9-42D5-9288-E56CB5699128}" srcOrd="0" destOrd="0" parTransId="{43F70FF0-F634-4B44-A21A-98D41AA4D8DF}" sibTransId="{52D15362-6F3A-4046-9823-ADE9C304D840}"/>
    <dgm:cxn modelId="{1D5B7D59-DABD-4AB7-9733-2DE32AD9B7A4}" srcId="{668B5213-907F-47A1-BDEC-ED1106BD4B35}" destId="{E6F0247C-FB7D-4542-A54D-56D538F42A4C}" srcOrd="0" destOrd="0" parTransId="{A34788C0-3B46-4E7A-BF32-51B5C8CA5DE5}" sibTransId="{A2ED1C1A-2D69-4B36-809B-7FB1A1E45C03}"/>
    <dgm:cxn modelId="{C8E95FC6-29E6-4F3E-8F08-73D5A28DF9C7}" srcId="{5C270CFE-9FC9-42D5-9288-E56CB5699128}" destId="{668B5213-907F-47A1-BDEC-ED1106BD4B35}" srcOrd="1" destOrd="0" parTransId="{7629BEB6-8B2A-4317-B6B1-F03B2DD8C34F}" sibTransId="{8E7BFF64-5BF0-4F51-BF9D-27044E89041C}"/>
    <dgm:cxn modelId="{0107AD30-CD10-42DF-8682-9B2083A353BC}" type="presOf" srcId="{7629BEB6-8B2A-4317-B6B1-F03B2DD8C34F}" destId="{78B6CD9A-8DB5-4C72-A40B-0F02EC2E2D8D}" srcOrd="0" destOrd="0" presId="urn:microsoft.com/office/officeart/2005/8/layout/hierarchy1"/>
    <dgm:cxn modelId="{14CF8F88-03F0-46E3-A197-A29A6591C4AD}" type="presOf" srcId="{4D101A9B-7150-431F-9A20-C1A7D8C16CCF}" destId="{10840AFC-E8D7-47AB-A9BA-8812C00FED72}" srcOrd="0" destOrd="0" presId="urn:microsoft.com/office/officeart/2005/8/layout/hierarchy1"/>
    <dgm:cxn modelId="{D0E3C58F-36D7-47AD-AE27-7E429989D58F}" type="presOf" srcId="{E368D88B-BFA1-47F7-9DAC-6ED6EBACC786}" destId="{71463221-0CD2-464C-8768-5E8642C230CC}" srcOrd="0" destOrd="0" presId="urn:microsoft.com/office/officeart/2005/8/layout/hierarchy1"/>
    <dgm:cxn modelId="{1A183907-AF57-4BEA-B336-C0DF80C5821C}" type="presOf" srcId="{5C270CFE-9FC9-42D5-9288-E56CB5699128}" destId="{938421BB-A540-4F8C-BB11-D844AF5F8C3B}" srcOrd="0" destOrd="0" presId="urn:microsoft.com/office/officeart/2005/8/layout/hierarchy1"/>
    <dgm:cxn modelId="{1C9CA8F7-9C5A-446E-907B-EC9B32B08564}" type="presParOf" srcId="{71463221-0CD2-464C-8768-5E8642C230CC}" destId="{D4DC6894-8BCD-4359-8F02-0F6CE40FA22D}" srcOrd="0" destOrd="0" presId="urn:microsoft.com/office/officeart/2005/8/layout/hierarchy1"/>
    <dgm:cxn modelId="{B4F0527F-29F5-46E6-9ECE-A20BE05461EB}" type="presParOf" srcId="{D4DC6894-8BCD-4359-8F02-0F6CE40FA22D}" destId="{4B19A367-63AF-4656-80C8-50A6184CDBCD}" srcOrd="0" destOrd="0" presId="urn:microsoft.com/office/officeart/2005/8/layout/hierarchy1"/>
    <dgm:cxn modelId="{ACA682CE-50E1-4B5B-AB29-823F813E430F}" type="presParOf" srcId="{4B19A367-63AF-4656-80C8-50A6184CDBCD}" destId="{DBD537AD-AC80-4410-B234-B9B17000A450}" srcOrd="0" destOrd="0" presId="urn:microsoft.com/office/officeart/2005/8/layout/hierarchy1"/>
    <dgm:cxn modelId="{6A66881F-A403-4847-80ED-27A7EFAAB616}" type="presParOf" srcId="{4B19A367-63AF-4656-80C8-50A6184CDBCD}" destId="{938421BB-A540-4F8C-BB11-D844AF5F8C3B}" srcOrd="1" destOrd="0" presId="urn:microsoft.com/office/officeart/2005/8/layout/hierarchy1"/>
    <dgm:cxn modelId="{B71CA0A7-DF6A-4607-B8AD-9FB189B87D7F}" type="presParOf" srcId="{D4DC6894-8BCD-4359-8F02-0F6CE40FA22D}" destId="{73969B8F-2C48-41D0-8C9F-8ED7123A830F}" srcOrd="1" destOrd="0" presId="urn:microsoft.com/office/officeart/2005/8/layout/hierarchy1"/>
    <dgm:cxn modelId="{3C0EBF98-556A-4110-B69A-DD1D01651498}" type="presParOf" srcId="{73969B8F-2C48-41D0-8C9F-8ED7123A830F}" destId="{890232BC-44DC-4CD0-93C6-4B7798825967}" srcOrd="0" destOrd="0" presId="urn:microsoft.com/office/officeart/2005/8/layout/hierarchy1"/>
    <dgm:cxn modelId="{0E8FCF43-5B30-4D5A-AB9C-1F0A80D6AA37}" type="presParOf" srcId="{73969B8F-2C48-41D0-8C9F-8ED7123A830F}" destId="{F2F8501E-C79E-46A5-9FEF-37A9B6464753}" srcOrd="1" destOrd="0" presId="urn:microsoft.com/office/officeart/2005/8/layout/hierarchy1"/>
    <dgm:cxn modelId="{B6D7A20D-D304-4DDA-97E2-659F8580F0A3}" type="presParOf" srcId="{F2F8501E-C79E-46A5-9FEF-37A9B6464753}" destId="{1D0F7565-5CF2-426E-B24E-0E0B82AFF6E3}" srcOrd="0" destOrd="0" presId="urn:microsoft.com/office/officeart/2005/8/layout/hierarchy1"/>
    <dgm:cxn modelId="{2B757B3A-6E86-4BF0-8F2E-108A509F8185}" type="presParOf" srcId="{1D0F7565-5CF2-426E-B24E-0E0B82AFF6E3}" destId="{689A0EA0-F173-450A-B961-EC776E324328}" srcOrd="0" destOrd="0" presId="urn:microsoft.com/office/officeart/2005/8/layout/hierarchy1"/>
    <dgm:cxn modelId="{4493D1E1-9CBF-49A6-9A9C-E9636AE44D7D}" type="presParOf" srcId="{1D0F7565-5CF2-426E-B24E-0E0B82AFF6E3}" destId="{D96FC365-0C73-4903-9CB9-9DC1ED5B6CE5}" srcOrd="1" destOrd="0" presId="urn:microsoft.com/office/officeart/2005/8/layout/hierarchy1"/>
    <dgm:cxn modelId="{8272A33A-67B8-4A01-A771-0B659E306D3D}" type="presParOf" srcId="{F2F8501E-C79E-46A5-9FEF-37A9B6464753}" destId="{9F1481FB-E2B2-4B7E-A71C-6C003A24FC35}" srcOrd="1" destOrd="0" presId="urn:microsoft.com/office/officeart/2005/8/layout/hierarchy1"/>
    <dgm:cxn modelId="{4564F5CB-D1BF-4D33-98FC-CC7C97818E9D}" type="presParOf" srcId="{73969B8F-2C48-41D0-8C9F-8ED7123A830F}" destId="{78B6CD9A-8DB5-4C72-A40B-0F02EC2E2D8D}" srcOrd="2" destOrd="0" presId="urn:microsoft.com/office/officeart/2005/8/layout/hierarchy1"/>
    <dgm:cxn modelId="{ACDF90F5-1B90-49D1-A140-99F521A77CC2}" type="presParOf" srcId="{73969B8F-2C48-41D0-8C9F-8ED7123A830F}" destId="{55CB7E06-6AFA-46A2-B8B0-7FE55A8E9B20}" srcOrd="3" destOrd="0" presId="urn:microsoft.com/office/officeart/2005/8/layout/hierarchy1"/>
    <dgm:cxn modelId="{C28D9B8E-BB60-409B-8B4E-CF63F2F47CDA}" type="presParOf" srcId="{55CB7E06-6AFA-46A2-B8B0-7FE55A8E9B20}" destId="{A774967B-374A-4DEC-B4AC-0DE4458AB569}" srcOrd="0" destOrd="0" presId="urn:microsoft.com/office/officeart/2005/8/layout/hierarchy1"/>
    <dgm:cxn modelId="{45EEA221-78D5-4A20-9DC7-0EF1B0363D69}" type="presParOf" srcId="{A774967B-374A-4DEC-B4AC-0DE4458AB569}" destId="{EC54689C-F568-4687-8C53-F1E69A6BA297}" srcOrd="0" destOrd="0" presId="urn:microsoft.com/office/officeart/2005/8/layout/hierarchy1"/>
    <dgm:cxn modelId="{E0B91C41-048B-43F8-9C8C-86BFBA46B325}" type="presParOf" srcId="{A774967B-374A-4DEC-B4AC-0DE4458AB569}" destId="{EDA0C13C-502C-4F13-97F2-7A30AFF66F40}" srcOrd="1" destOrd="0" presId="urn:microsoft.com/office/officeart/2005/8/layout/hierarchy1"/>
    <dgm:cxn modelId="{6E2A5DEC-8B64-4BB3-A90E-24656B92E865}" type="presParOf" srcId="{55CB7E06-6AFA-46A2-B8B0-7FE55A8E9B20}" destId="{C13EBE21-AB8F-4FC5-8F01-59AB19A17763}" srcOrd="1" destOrd="0" presId="urn:microsoft.com/office/officeart/2005/8/layout/hierarchy1"/>
    <dgm:cxn modelId="{1EA51155-4AA7-4F83-9C98-EC0A5A07B0F2}" type="presParOf" srcId="{C13EBE21-AB8F-4FC5-8F01-59AB19A17763}" destId="{59C743D3-46AB-446B-A3AE-B4E01BC3026F}" srcOrd="0" destOrd="0" presId="urn:microsoft.com/office/officeart/2005/8/layout/hierarchy1"/>
    <dgm:cxn modelId="{BB236846-6C8E-4437-8A8F-95986DCED5C1}" type="presParOf" srcId="{C13EBE21-AB8F-4FC5-8F01-59AB19A17763}" destId="{C0AD1790-DA8E-4D89-82DC-BCCDEB058C67}" srcOrd="1" destOrd="0" presId="urn:microsoft.com/office/officeart/2005/8/layout/hierarchy1"/>
    <dgm:cxn modelId="{4EA02606-056A-4D3B-BCB1-B2B1AC7A2364}" type="presParOf" srcId="{C0AD1790-DA8E-4D89-82DC-BCCDEB058C67}" destId="{30782D83-74E7-4AED-B25C-0ED6ADC87EF4}" srcOrd="0" destOrd="0" presId="urn:microsoft.com/office/officeart/2005/8/layout/hierarchy1"/>
    <dgm:cxn modelId="{2F3D5BF8-5ECD-4CD0-9DB3-A82B4431BC01}" type="presParOf" srcId="{30782D83-74E7-4AED-B25C-0ED6ADC87EF4}" destId="{F7C88B67-37C4-4598-8E83-10A1EA791F3F}" srcOrd="0" destOrd="0" presId="urn:microsoft.com/office/officeart/2005/8/layout/hierarchy1"/>
    <dgm:cxn modelId="{DE4C3D8E-ACC4-4E85-B3B3-700CCEFB8F34}" type="presParOf" srcId="{30782D83-74E7-4AED-B25C-0ED6ADC87EF4}" destId="{AF7DB00B-A9FB-4E6B-ABA1-24AF5DAD3018}" srcOrd="1" destOrd="0" presId="urn:microsoft.com/office/officeart/2005/8/layout/hierarchy1"/>
    <dgm:cxn modelId="{68172ED0-AC05-4218-9128-B16447103448}" type="presParOf" srcId="{C0AD1790-DA8E-4D89-82DC-BCCDEB058C67}" destId="{B823B75F-36B5-4B0D-A05B-DD719BEBE373}" srcOrd="1" destOrd="0" presId="urn:microsoft.com/office/officeart/2005/8/layout/hierarchy1"/>
    <dgm:cxn modelId="{1908E8CF-796A-41E0-9F92-060FD1159FDF}" type="presParOf" srcId="{C13EBE21-AB8F-4FC5-8F01-59AB19A17763}" destId="{4DD55CA8-8199-491D-9436-485CCD6EE20D}" srcOrd="2" destOrd="0" presId="urn:microsoft.com/office/officeart/2005/8/layout/hierarchy1"/>
    <dgm:cxn modelId="{9DBB4A28-5E27-42B8-A325-BD728FEBD5F3}" type="presParOf" srcId="{C13EBE21-AB8F-4FC5-8F01-59AB19A17763}" destId="{4DE0166F-F944-40E9-9705-BD7C259C1C36}" srcOrd="3" destOrd="0" presId="urn:microsoft.com/office/officeart/2005/8/layout/hierarchy1"/>
    <dgm:cxn modelId="{1116DC50-376A-4B3C-A57A-7A06BDE0404C}" type="presParOf" srcId="{4DE0166F-F944-40E9-9705-BD7C259C1C36}" destId="{F8D49919-3F37-4209-B147-E0BE9175B09C}" srcOrd="0" destOrd="0" presId="urn:microsoft.com/office/officeart/2005/8/layout/hierarchy1"/>
    <dgm:cxn modelId="{DD5EC068-0E1C-4744-B442-C979F1303159}" type="presParOf" srcId="{F8D49919-3F37-4209-B147-E0BE9175B09C}" destId="{41F6A65D-3EF9-4B05-9563-95671DB76BFB}" srcOrd="0" destOrd="0" presId="urn:microsoft.com/office/officeart/2005/8/layout/hierarchy1"/>
    <dgm:cxn modelId="{A64393D9-0F7F-4EF0-B582-2554281CC7B8}" type="presParOf" srcId="{F8D49919-3F37-4209-B147-E0BE9175B09C}" destId="{10840AFC-E8D7-47AB-A9BA-8812C00FED72}" srcOrd="1" destOrd="0" presId="urn:microsoft.com/office/officeart/2005/8/layout/hierarchy1"/>
    <dgm:cxn modelId="{A2FA7A06-34C3-4BC6-A332-0FF70D15EFDA}" type="presParOf" srcId="{4DE0166F-F944-40E9-9705-BD7C259C1C36}" destId="{CCCBBCE9-D08D-4A31-B0F9-CCEAAE2FEA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CB9CA-9678-4B59-B401-75F70423DEE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A20389-EB4F-484B-9D36-2137C9190401}">
      <dgm:prSet phldrT="[Текст]" custT="1"/>
      <dgm:spPr/>
      <dgm:t>
        <a:bodyPr/>
        <a:lstStyle/>
        <a:p>
          <a:pPr algn="ctr" defTabSz="577850"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ОИВ </a:t>
          </a:r>
        </a:p>
        <a:p>
          <a:pPr algn="ctr" defTabSz="577850"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и казенные </a:t>
          </a:r>
        </a:p>
        <a:p>
          <a:pPr algn="ctr" defTabSz="577850">
            <a:spcBef>
              <a:spcPct val="0"/>
            </a:spcBef>
            <a:spcAft>
              <a:spcPts val="60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учреждения                  </a:t>
          </a:r>
        </a:p>
        <a:p>
          <a:pPr marL="0" indent="0" algn="ctr" defTabSz="914400" rtl="0" eaLnBrk="1" latinLnBrk="0" hangingPunct="1">
            <a:spcBef>
              <a:spcPts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500" b="0" i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(заявка – потребность)</a:t>
          </a:r>
          <a:endParaRPr lang="ru-RU" sz="1500" b="0" i="1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5CB2E584-1355-4290-9888-E8B66CF79D9A}" type="parTrans" cxnId="{04C581DD-A23A-42C8-BF8E-4970F311FAB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C9BCD5-CBA5-4850-904F-C6E8C7FDEC36}" type="sibTrans" cxnId="{04C581DD-A23A-42C8-BF8E-4970F311FAB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53364A-5370-4F89-9A68-475BDEA781B7}">
      <dgm:prSet phldrT="[Текст]" custT="1"/>
      <dgm:spPr/>
      <dgm:t>
        <a:bodyPr/>
        <a:lstStyle/>
        <a:p>
          <a:pPr algn="ctr" defTabSz="577850"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СЛУЖБА </a:t>
          </a:r>
        </a:p>
        <a:p>
          <a:pPr algn="ctr" defTabSz="577850">
            <a:spcBef>
              <a:spcPct val="0"/>
            </a:spcBef>
            <a:spcAft>
              <a:spcPts val="120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ЕДИНОГО ЗАКАЗЧИКА  </a:t>
          </a:r>
        </a:p>
        <a:p>
          <a:pPr marL="0" indent="0" algn="ctr" defTabSz="914400" rtl="0" eaLnBrk="1" latinLnBrk="0" hangingPunct="1">
            <a:spcBef>
              <a:spcPts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500" b="0" i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(заявка на определение поставщика)</a:t>
          </a:r>
          <a:endParaRPr lang="ru-RU" sz="1500" b="0" i="1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E49199C4-9303-4455-A99E-0F5905A802D6}" type="parTrans" cxnId="{E89065E6-1A1B-4B77-9834-91338FBFA9D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904F850-93B9-476B-AB96-23507BC64673}" type="sibTrans" cxnId="{E89065E6-1A1B-4B77-9834-91338FBFA9D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A92DD7-0B20-4578-BCD9-FAC1931229DA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планирование закупок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732789A1-51E1-4F97-B9E4-891CBA3785CB}" type="parTrans" cxnId="{67454948-451A-4586-A4BE-FCB70157574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BC4FEE-43C2-4984-B68D-1D9C8FA55633}" type="sibTrans" cxnId="{67454948-451A-4586-A4BE-FCB70157574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DFD39B-D8D8-4D68-B663-81031EE4F2B1}">
      <dgm:prSet phldrT="[Текст]" custT="1"/>
      <dgm:spPr/>
      <dgm:t>
        <a:bodyPr/>
        <a:lstStyle/>
        <a:p>
          <a:pPr>
            <a:spcAft>
              <a:spcPts val="80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УПОЛНОМОЧЕННЫЙ ОРГАН</a:t>
          </a:r>
        </a:p>
        <a:p>
          <a:pPr>
            <a:spcAft>
              <a:spcPct val="35000"/>
            </a:spcAft>
          </a:pPr>
          <a:r>
            <a:rPr lang="ru-RU" sz="1500" b="0" i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(извещение о закупке)</a:t>
          </a:r>
          <a:endParaRPr lang="ru-RU" sz="1500" b="1" i="0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141595D9-EE5F-498A-8DC0-AD4E6DDB8130}" type="parTrans" cxnId="{A65F7D54-FE08-4483-A39D-9EA17CB89C5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FA2E2E0-D920-46FC-B359-8A4A160B1080}" type="sibTrans" cxnId="{A65F7D54-FE08-4483-A39D-9EA17CB89C5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8D6183-1AC6-4A26-979B-5E8420625233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консолидация потребностей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8C4A0B43-1A48-45A9-A596-F850C9694D2A}" type="parTrans" cxnId="{F54EF31E-F5EB-4469-A4C5-040288047C96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3CE500-7210-4CE8-A50E-E94AD9132DD5}" type="sibTrans" cxnId="{F54EF31E-F5EB-4469-A4C5-040288047C96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3385A39-F7F5-43BB-8CD5-A4F213AD296E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заключение контракта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58D82021-2A39-4758-8B62-9A92262372E9}" type="parTrans" cxnId="{168D0AC8-BDD1-471D-9B6B-F56786DC122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9214364-A3CC-4F1C-B2A0-69882903A332}" type="sibTrans" cxnId="{168D0AC8-BDD1-471D-9B6B-F56786DC122A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850155D-D4EB-4761-8E62-E366205D6B3B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подготовка и направление заявки в уполномоченный орган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58F4429A-91E9-49B9-824C-5944C178E4D2}" type="parTrans" cxnId="{2F064C80-A087-498A-9A9A-9CE15C1EF93D}">
      <dgm:prSet/>
      <dgm:spPr/>
      <dgm:t>
        <a:bodyPr/>
        <a:lstStyle/>
        <a:p>
          <a:endParaRPr lang="ru-RU"/>
        </a:p>
      </dgm:t>
    </dgm:pt>
    <dgm:pt modelId="{EFC492D7-6E7F-435D-90C5-1E6FB77BA729}" type="sibTrans" cxnId="{2F064C80-A087-498A-9A9A-9CE15C1EF93D}">
      <dgm:prSet/>
      <dgm:spPr/>
      <dgm:t>
        <a:bodyPr/>
        <a:lstStyle/>
        <a:p>
          <a:endParaRPr lang="ru-RU"/>
        </a:p>
      </dgm:t>
    </dgm:pt>
    <dgm:pt modelId="{A6D0E832-1FDB-46B8-A0EF-6684E5DBF323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закупки у ед.поставщика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F89F3BDF-3899-47B0-B0DD-55CF8A5CFD9F}" type="parTrans" cxnId="{3DED6B16-C92C-40C0-BC37-F36089FB7996}">
      <dgm:prSet/>
      <dgm:spPr/>
      <dgm:t>
        <a:bodyPr/>
        <a:lstStyle/>
        <a:p>
          <a:endParaRPr lang="ru-RU"/>
        </a:p>
      </dgm:t>
    </dgm:pt>
    <dgm:pt modelId="{B4DAF78F-D912-418F-AF82-2D417C626687}" type="sibTrans" cxnId="{3DED6B16-C92C-40C0-BC37-F36089FB7996}">
      <dgm:prSet/>
      <dgm:spPr/>
      <dgm:t>
        <a:bodyPr/>
        <a:lstStyle/>
        <a:p>
          <a:endParaRPr lang="ru-RU"/>
        </a:p>
      </dgm:t>
    </dgm:pt>
    <dgm:pt modelId="{669269B1-07C2-4A44-AC27-3F8587F12EC3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приёмка и оплата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BEC3467E-FFE9-480B-82E3-EF31DC396792}" type="parTrans" cxnId="{A38F66AD-33AB-4EDC-BB38-E1CA359ADD37}">
      <dgm:prSet/>
      <dgm:spPr/>
      <dgm:t>
        <a:bodyPr/>
        <a:lstStyle/>
        <a:p>
          <a:endParaRPr lang="ru-RU"/>
        </a:p>
      </dgm:t>
    </dgm:pt>
    <dgm:pt modelId="{E94908C8-D452-4F86-88EB-E23172DD2F4C}" type="sibTrans" cxnId="{A38F66AD-33AB-4EDC-BB38-E1CA359ADD37}">
      <dgm:prSet/>
      <dgm:spPr/>
      <dgm:t>
        <a:bodyPr/>
        <a:lstStyle/>
        <a:p>
          <a:endParaRPr lang="ru-RU"/>
        </a:p>
      </dgm:t>
    </dgm:pt>
    <dgm:pt modelId="{4CE63FCC-CA0D-4936-9977-19760C041A88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претензионная работа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50D09F2E-04DD-4680-84BF-60391DF9FDCB}" type="parTrans" cxnId="{B66D2752-F910-40EB-A982-6896C281AEAB}">
      <dgm:prSet/>
      <dgm:spPr/>
      <dgm:t>
        <a:bodyPr/>
        <a:lstStyle/>
        <a:p>
          <a:endParaRPr lang="ru-RU"/>
        </a:p>
      </dgm:t>
    </dgm:pt>
    <dgm:pt modelId="{D47539AF-CD98-4DF7-846D-35BA10A57AD4}" type="sibTrans" cxnId="{B66D2752-F910-40EB-A982-6896C281AEAB}">
      <dgm:prSet/>
      <dgm:spPr/>
      <dgm:t>
        <a:bodyPr/>
        <a:lstStyle/>
        <a:p>
          <a:endParaRPr lang="ru-RU"/>
        </a:p>
      </dgm:t>
    </dgm:pt>
    <dgm:pt modelId="{EACF9D78-93B4-43A8-91B6-28327AFD1CD9}">
      <dgm:prSet phldrT="[Текст]" custT="1"/>
      <dgm:spPr/>
      <dgm:t>
        <a:bodyPr/>
        <a:lstStyle/>
        <a:p>
          <a:pPr algn="ctr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направление заявки - потребности</a:t>
          </a:r>
          <a:endParaRPr lang="ru-RU" sz="1500" b="1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B95C10CC-371C-41D8-90B5-80E73008F510}" type="parTrans" cxnId="{ABCA9D10-8D22-4AC4-AF24-577AADD21664}">
      <dgm:prSet/>
      <dgm:spPr/>
      <dgm:t>
        <a:bodyPr/>
        <a:lstStyle/>
        <a:p>
          <a:endParaRPr lang="ru-RU"/>
        </a:p>
      </dgm:t>
    </dgm:pt>
    <dgm:pt modelId="{68DDDBB2-D916-44CB-8D03-09E96A16A264}" type="sibTrans" cxnId="{ABCA9D10-8D22-4AC4-AF24-577AADD21664}">
      <dgm:prSet/>
      <dgm:spPr/>
      <dgm:t>
        <a:bodyPr/>
        <a:lstStyle/>
        <a:p>
          <a:endParaRPr lang="ru-RU"/>
        </a:p>
      </dgm:t>
    </dgm:pt>
    <dgm:pt modelId="{0A8C58B8-A7AA-415B-B5F1-FEB5E54BF80E}">
      <dgm:prSet phldrT="[Текст]" custT="1"/>
      <dgm:spPr/>
      <dgm:t>
        <a:bodyPr/>
        <a:lstStyle/>
        <a:p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осуществление процедуры определения поставщика (подрядчика, исполнителя) 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D31D42B8-8553-4C46-83C4-9060C0AAF392}" type="parTrans" cxnId="{27AFADDA-4627-4D78-8B15-9E4E435FB1F7}">
      <dgm:prSet/>
      <dgm:spPr/>
      <dgm:t>
        <a:bodyPr/>
        <a:lstStyle/>
        <a:p>
          <a:endParaRPr lang="ru-RU"/>
        </a:p>
      </dgm:t>
    </dgm:pt>
    <dgm:pt modelId="{95D4CF4A-F9B2-4D30-BD68-E897498A393F}" type="sibTrans" cxnId="{27AFADDA-4627-4D78-8B15-9E4E435FB1F7}">
      <dgm:prSet/>
      <dgm:spPr/>
      <dgm:t>
        <a:bodyPr/>
        <a:lstStyle/>
        <a:p>
          <a:endParaRPr lang="ru-RU"/>
        </a:p>
      </dgm:t>
    </dgm:pt>
    <dgm:pt modelId="{24F7F9BD-162D-4F93-8765-BEA9AFAFA446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ведение отчётности заказчика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AEA07022-ED84-4D3D-ABD1-75B57730F646}" type="parTrans" cxnId="{451FB367-3FCC-4475-90E0-A0BED5708718}">
      <dgm:prSet/>
      <dgm:spPr/>
      <dgm:t>
        <a:bodyPr/>
        <a:lstStyle/>
        <a:p>
          <a:endParaRPr lang="ru-RU"/>
        </a:p>
      </dgm:t>
    </dgm:pt>
    <dgm:pt modelId="{7367E320-1C97-487B-A249-BEB3F7C62E69}" type="sibTrans" cxnId="{451FB367-3FCC-4475-90E0-A0BED5708718}">
      <dgm:prSet/>
      <dgm:spPr/>
      <dgm:t>
        <a:bodyPr/>
        <a:lstStyle/>
        <a:p>
          <a:endParaRPr lang="ru-RU"/>
        </a:p>
      </dgm:t>
    </dgm:pt>
    <dgm:pt modelId="{5402E844-C4D8-4E4C-9E40-9DBFED3DEA7F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+mn-lt"/>
              <a:ea typeface="Verdana" panose="020B0604030504040204" pitchFamily="34" charset="0"/>
              <a:cs typeface="Arial" pitchFamily="34" charset="0"/>
            </a:rPr>
            <a:t>логистика закупленных товаров</a:t>
          </a:r>
          <a:endParaRPr lang="ru-RU" sz="1500" dirty="0">
            <a:latin typeface="+mn-lt"/>
            <a:ea typeface="Verdana" panose="020B0604030504040204" pitchFamily="34" charset="0"/>
            <a:cs typeface="Arial" pitchFamily="34" charset="0"/>
          </a:endParaRPr>
        </a:p>
      </dgm:t>
    </dgm:pt>
    <dgm:pt modelId="{9BBAFCE8-F30F-4735-BA0D-B342DA190B99}" type="parTrans" cxnId="{832996F5-F47E-44EE-B8B5-70450111D661}">
      <dgm:prSet/>
      <dgm:spPr/>
      <dgm:t>
        <a:bodyPr/>
        <a:lstStyle/>
        <a:p>
          <a:endParaRPr lang="ru-RU"/>
        </a:p>
      </dgm:t>
    </dgm:pt>
    <dgm:pt modelId="{A2EF2401-8E84-4CB5-B863-05870F1AB594}" type="sibTrans" cxnId="{832996F5-F47E-44EE-B8B5-70450111D661}">
      <dgm:prSet/>
      <dgm:spPr/>
      <dgm:t>
        <a:bodyPr/>
        <a:lstStyle/>
        <a:p>
          <a:endParaRPr lang="ru-RU"/>
        </a:p>
      </dgm:t>
    </dgm:pt>
    <dgm:pt modelId="{C7357734-D900-4569-9FD0-BEAC43B2F65B}" type="pres">
      <dgm:prSet presAssocID="{821CB9CA-9678-4B59-B401-75F70423DEE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D76EFE-F5BA-4B07-8F01-904C27140FF4}" type="pres">
      <dgm:prSet presAssocID="{92A20389-EB4F-484B-9D36-2137C9190401}" presName="chaos" presStyleCnt="0"/>
      <dgm:spPr/>
      <dgm:t>
        <a:bodyPr/>
        <a:lstStyle/>
        <a:p>
          <a:endParaRPr lang="ru-RU"/>
        </a:p>
      </dgm:t>
    </dgm:pt>
    <dgm:pt modelId="{D5FCB616-7845-4647-AD12-0E042822FAD5}" type="pres">
      <dgm:prSet presAssocID="{92A20389-EB4F-484B-9D36-2137C9190401}" presName="parTx1" presStyleLbl="revTx" presStyleIdx="0" presStyleCnt="5" custScaleX="148313" custScaleY="193273" custLinFactNeighborX="-130" custLinFactNeighborY="13837"/>
      <dgm:spPr/>
      <dgm:t>
        <a:bodyPr/>
        <a:lstStyle/>
        <a:p>
          <a:endParaRPr lang="ru-RU"/>
        </a:p>
      </dgm:t>
    </dgm:pt>
    <dgm:pt modelId="{DB536F02-5DA0-47AC-8D93-0B97F8F1FC2C}" type="pres">
      <dgm:prSet presAssocID="{92A20389-EB4F-484B-9D36-2137C9190401}" presName="desTx1" presStyleLbl="revTx" presStyleIdx="1" presStyleCnt="5" custScaleX="129923" custLinFactNeighborX="-291" custLinFactNeighborY="2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09461-088C-46CD-A4D6-B43C88CDE80B}" type="pres">
      <dgm:prSet presAssocID="{92A20389-EB4F-484B-9D36-2137C9190401}" presName="c1" presStyleLbl="node1" presStyleIdx="0" presStyleCnt="19" custLinFactX="400000" custLinFactY="-125903" custLinFactNeighborX="439199" custLinFactNeighborY="-200000"/>
      <dgm:spPr/>
      <dgm:t>
        <a:bodyPr/>
        <a:lstStyle/>
        <a:p>
          <a:endParaRPr lang="ru-RU"/>
        </a:p>
      </dgm:t>
    </dgm:pt>
    <dgm:pt modelId="{1BAD5F07-624F-4622-8F29-1E38BEDD2D55}" type="pres">
      <dgm:prSet presAssocID="{92A20389-EB4F-484B-9D36-2137C9190401}" presName="c2" presStyleLbl="node1" presStyleIdx="1" presStyleCnt="19" custLinFactX="-18587" custLinFactNeighborX="-100000"/>
      <dgm:spPr/>
      <dgm:t>
        <a:bodyPr/>
        <a:lstStyle/>
        <a:p>
          <a:endParaRPr lang="ru-RU"/>
        </a:p>
      </dgm:t>
    </dgm:pt>
    <dgm:pt modelId="{1132FF3E-894E-49CE-894F-53B008C9BC21}" type="pres">
      <dgm:prSet presAssocID="{92A20389-EB4F-484B-9D36-2137C9190401}" presName="c3" presStyleLbl="node1" presStyleIdx="2" presStyleCnt="19" custLinFactNeighborX="-75465"/>
      <dgm:spPr/>
      <dgm:t>
        <a:bodyPr/>
        <a:lstStyle/>
        <a:p>
          <a:endParaRPr lang="ru-RU"/>
        </a:p>
      </dgm:t>
    </dgm:pt>
    <dgm:pt modelId="{A35A718F-2A46-42C4-9DCB-DBB61E7CA559}" type="pres">
      <dgm:prSet presAssocID="{92A20389-EB4F-484B-9D36-2137C9190401}" presName="c4" presStyleLbl="node1" presStyleIdx="3" presStyleCnt="19" custLinFactX="-18587" custLinFactY="-30300" custLinFactNeighborX="-100000" custLinFactNeighborY="-100000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35029E5-C12F-4B27-A7AA-564E441F0B9B}" type="pres">
      <dgm:prSet presAssocID="{92A20389-EB4F-484B-9D36-2137C9190401}" presName="c5" presStyleLbl="node1" presStyleIdx="4" presStyleCnt="19" custLinFactY="-38704" custLinFactNeighborX="-91055" custLinFactNeighborY="-100000"/>
      <dgm:spPr/>
      <dgm:t>
        <a:bodyPr/>
        <a:lstStyle/>
        <a:p>
          <a:endParaRPr lang="ru-RU"/>
        </a:p>
      </dgm:t>
    </dgm:pt>
    <dgm:pt modelId="{7B69B206-9DD3-433F-91FD-31FF667D6A80}" type="pres">
      <dgm:prSet presAssocID="{92A20389-EB4F-484B-9D36-2137C9190401}" presName="c6" presStyleLbl="node1" presStyleIdx="5" presStyleCnt="19" custLinFactX="-18587" custLinFactNeighborX="-100000" custLinFactNeighborY="-43494"/>
      <dgm:spPr/>
      <dgm:t>
        <a:bodyPr/>
        <a:lstStyle/>
        <a:p>
          <a:endParaRPr lang="ru-RU"/>
        </a:p>
      </dgm:t>
    </dgm:pt>
    <dgm:pt modelId="{07AEDA4E-DFD8-4C2E-ABE7-86172CF5CF1F}" type="pres">
      <dgm:prSet presAssocID="{92A20389-EB4F-484B-9D36-2137C9190401}" presName="c7" presStyleLbl="node1" presStyleIdx="6" presStyleCnt="19" custLinFactNeighborX="-7546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F312F3C-D55D-4DD9-87B8-73A13D7745C1}" type="pres">
      <dgm:prSet presAssocID="{92A20389-EB4F-484B-9D36-2137C9190401}" presName="c8" presStyleLbl="node1" presStyleIdx="7" presStyleCnt="19" custLinFactY="-38688" custLinFactNeighborX="-34658" custLinFactNeighborY="-100000"/>
      <dgm:spPr/>
      <dgm:t>
        <a:bodyPr/>
        <a:lstStyle/>
        <a:p>
          <a:endParaRPr lang="ru-RU"/>
        </a:p>
      </dgm:t>
    </dgm:pt>
    <dgm:pt modelId="{6C4E9BA3-A8E1-43F3-91AB-C82E8759A461}" type="pres">
      <dgm:prSet presAssocID="{92A20389-EB4F-484B-9D36-2137C9190401}" presName="c9" presStyleLbl="node1" presStyleIdx="8" presStyleCnt="19" custLinFactX="64718" custLinFactY="-75419" custLinFactNeighborX="100000" custLinFactNeighborY="-100000"/>
      <dgm:spPr/>
      <dgm:t>
        <a:bodyPr/>
        <a:lstStyle/>
        <a:p>
          <a:endParaRPr lang="ru-RU"/>
        </a:p>
      </dgm:t>
    </dgm:pt>
    <dgm:pt modelId="{8398ABC7-4C6D-46D9-A2E3-A52D6A3219B3}" type="pres">
      <dgm:prSet presAssocID="{92A20389-EB4F-484B-9D36-2137C9190401}" presName="c10" presStyleLbl="node1" presStyleIdx="9" presStyleCnt="19" custLinFactNeighborX="-44471" custLinFactNeighborY="-74627"/>
      <dgm:spPr/>
      <dgm:t>
        <a:bodyPr/>
        <a:lstStyle/>
        <a:p>
          <a:endParaRPr lang="ru-RU"/>
        </a:p>
      </dgm:t>
    </dgm:pt>
    <dgm:pt modelId="{B976EC79-0EEB-4C55-B6B1-C2433C572854}" type="pres">
      <dgm:prSet presAssocID="{92A20389-EB4F-484B-9D36-2137C9190401}" presName="c11" presStyleLbl="node1" presStyleIdx="10" presStyleCnt="19" custLinFactX="-72777" custLinFactY="-200000" custLinFactNeighborX="-100000" custLinFactNeighborY="-213419"/>
      <dgm:spPr/>
      <dgm:t>
        <a:bodyPr/>
        <a:lstStyle/>
        <a:p>
          <a:endParaRPr lang="ru-RU"/>
        </a:p>
      </dgm:t>
    </dgm:pt>
    <dgm:pt modelId="{721CAA9B-2AC2-49F5-8D8E-F076B1DD4274}" type="pres">
      <dgm:prSet presAssocID="{92A20389-EB4F-484B-9D36-2137C9190401}" presName="c12" presStyleLbl="node1" presStyleIdx="11" presStyleCnt="19" custLinFactY="96865" custLinFactNeighborX="-83188" custLinFactNeighborY="100000"/>
      <dgm:spPr/>
      <dgm:t>
        <a:bodyPr/>
        <a:lstStyle/>
        <a:p>
          <a:endParaRPr lang="ru-RU"/>
        </a:p>
      </dgm:t>
    </dgm:pt>
    <dgm:pt modelId="{12AC2FA8-A1AE-43F3-B77B-ED917C4E56DC}" type="pres">
      <dgm:prSet presAssocID="{92A20389-EB4F-484B-9D36-2137C9190401}" presName="c13" presStyleLbl="node1" presStyleIdx="12" presStyleCnt="19" custLinFactNeighborX="-23707" custLinFactNeighborY="8731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F6BA489-520F-47D8-883D-E3FC10369AF9}" type="pres">
      <dgm:prSet presAssocID="{92A20389-EB4F-484B-9D36-2137C9190401}" presName="c14" presStyleLbl="node1" presStyleIdx="13" presStyleCnt="19" custLinFactX="-16236" custLinFactY="100000" custLinFactNeighborX="-100000" custLinFactNeighborY="178544"/>
      <dgm:spPr/>
      <dgm:t>
        <a:bodyPr/>
        <a:lstStyle/>
        <a:p>
          <a:endParaRPr lang="ru-RU"/>
        </a:p>
      </dgm:t>
    </dgm:pt>
    <dgm:pt modelId="{CC1C037A-DE87-44E8-96CA-105525063A8D}" type="pres">
      <dgm:prSet presAssocID="{92A20389-EB4F-484B-9D36-2137C9190401}" presName="c15" presStyleLbl="node1" presStyleIdx="14" presStyleCnt="19" custLinFactY="66597" custLinFactNeighborX="-17396" custLinFactNeighborY="100000"/>
      <dgm:spPr/>
      <dgm:t>
        <a:bodyPr/>
        <a:lstStyle/>
        <a:p>
          <a:endParaRPr lang="ru-RU"/>
        </a:p>
      </dgm:t>
    </dgm:pt>
    <dgm:pt modelId="{3CC4302E-4234-4C4F-91B9-60880B7BCB15}" type="pres">
      <dgm:prSet presAssocID="{92A20389-EB4F-484B-9D36-2137C9190401}" presName="c16" presStyleLbl="node1" presStyleIdx="15" presStyleCnt="19" custLinFactY="94568" custLinFactNeighborX="10064" custLinFactNeighborY="100000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DE2096F-6194-4F29-BC51-7F72D276FDBD}" type="pres">
      <dgm:prSet presAssocID="{92A20389-EB4F-484B-9D36-2137C9190401}" presName="c17" presStyleLbl="node1" presStyleIdx="16" presStyleCnt="19" custLinFactNeighborX="-8749" custLinFactNeighborY="87315"/>
      <dgm:spPr/>
      <dgm:t>
        <a:bodyPr/>
        <a:lstStyle/>
        <a:p>
          <a:endParaRPr lang="ru-RU"/>
        </a:p>
      </dgm:t>
    </dgm:pt>
    <dgm:pt modelId="{85752ED7-96E7-48A5-800A-5CEB48B3D1A6}" type="pres">
      <dgm:prSet presAssocID="{92A20389-EB4F-484B-9D36-2137C9190401}" presName="c18" presStyleLbl="node1" presStyleIdx="17" presStyleCnt="19" custLinFactY="78407" custLinFactNeighborX="664" custLinFactNeighborY="100000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40165A6-132B-4E26-8051-00A99D124AD8}" type="pres">
      <dgm:prSet presAssocID="{92C9BCD5-CBA5-4850-904F-C6E8C7FDEC36}" presName="chevronComposite1" presStyleCnt="0"/>
      <dgm:spPr/>
      <dgm:t>
        <a:bodyPr/>
        <a:lstStyle/>
        <a:p>
          <a:endParaRPr lang="ru-RU"/>
        </a:p>
      </dgm:t>
    </dgm:pt>
    <dgm:pt modelId="{0516FA55-7BEE-4779-8325-A67583AE9833}" type="pres">
      <dgm:prSet presAssocID="{92C9BCD5-CBA5-4850-904F-C6E8C7FDEC36}" presName="chevron1" presStyleLbl="sibTrans2D1" presStyleIdx="0" presStyleCnt="2" custLinFactX="300000" custLinFactNeighborX="314943" custLinFactNeighborY="-570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B9B5EC9-59FC-4EC5-AD63-41A88001351A}" type="pres">
      <dgm:prSet presAssocID="{92C9BCD5-CBA5-4850-904F-C6E8C7FDEC36}" presName="spChevron1" presStyleCnt="0"/>
      <dgm:spPr/>
      <dgm:t>
        <a:bodyPr/>
        <a:lstStyle/>
        <a:p>
          <a:endParaRPr lang="ru-RU"/>
        </a:p>
      </dgm:t>
    </dgm:pt>
    <dgm:pt modelId="{7693135A-92B4-4287-8E04-5FCB3F40501F}" type="pres">
      <dgm:prSet presAssocID="{A353364A-5370-4F89-9A68-475BDEA781B7}" presName="middle" presStyleCnt="0"/>
      <dgm:spPr/>
      <dgm:t>
        <a:bodyPr/>
        <a:lstStyle/>
        <a:p>
          <a:endParaRPr lang="ru-RU"/>
        </a:p>
      </dgm:t>
    </dgm:pt>
    <dgm:pt modelId="{A61F9E2C-9135-48B4-B2B7-AA3A8FC3FFFA}" type="pres">
      <dgm:prSet presAssocID="{A353364A-5370-4F89-9A68-475BDEA781B7}" presName="parTxMid" presStyleLbl="revTx" presStyleIdx="2" presStyleCnt="5" custScaleX="153458" custLinFactNeighborX="66" custLinFactNeighborY="13905"/>
      <dgm:spPr/>
      <dgm:t>
        <a:bodyPr/>
        <a:lstStyle/>
        <a:p>
          <a:endParaRPr lang="ru-RU"/>
        </a:p>
      </dgm:t>
    </dgm:pt>
    <dgm:pt modelId="{7DF2BE4C-406C-4322-B814-AC9BC8A4B7A5}" type="pres">
      <dgm:prSet presAssocID="{A353364A-5370-4F89-9A68-475BDEA781B7}" presName="desTxMid" presStyleLbl="revTx" presStyleIdx="3" presStyleCnt="5" custScaleX="195418" custScaleY="184973" custLinFactNeighborX="9508" custLinFactNeighborY="6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C77F3-AE28-4F63-837D-2F88A2355FB0}" type="pres">
      <dgm:prSet presAssocID="{A353364A-5370-4F89-9A68-475BDEA781B7}" presName="spMid" presStyleCnt="0"/>
      <dgm:spPr/>
      <dgm:t>
        <a:bodyPr/>
        <a:lstStyle/>
        <a:p>
          <a:endParaRPr lang="ru-RU"/>
        </a:p>
      </dgm:t>
    </dgm:pt>
    <dgm:pt modelId="{25EB2EF4-958A-476A-ACFF-9C0030A50FC0}" type="pres">
      <dgm:prSet presAssocID="{2904F850-93B9-476B-AB96-23507BC64673}" presName="chevronComposite1" presStyleCnt="0"/>
      <dgm:spPr/>
      <dgm:t>
        <a:bodyPr/>
        <a:lstStyle/>
        <a:p>
          <a:endParaRPr lang="ru-RU"/>
        </a:p>
      </dgm:t>
    </dgm:pt>
    <dgm:pt modelId="{AB58C52E-41B7-45A0-BACD-2141027A3E17}" type="pres">
      <dgm:prSet presAssocID="{2904F850-93B9-476B-AB96-23507BC64673}" presName="chevron1" presStyleLbl="sibTrans2D1" presStyleIdx="1" presStyleCnt="2" custLinFactX="-300000" custLinFactNeighborX="-306059" custLinFactNeighborY="-570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7B71080-105E-4C56-92C0-AF9014623533}" type="pres">
      <dgm:prSet presAssocID="{2904F850-93B9-476B-AB96-23507BC64673}" presName="spChevron1" presStyleCnt="0"/>
      <dgm:spPr/>
      <dgm:t>
        <a:bodyPr/>
        <a:lstStyle/>
        <a:p>
          <a:endParaRPr lang="ru-RU"/>
        </a:p>
      </dgm:t>
    </dgm:pt>
    <dgm:pt modelId="{83EA2AC6-DBE9-44B8-B0B8-BB747B9045D4}" type="pres">
      <dgm:prSet presAssocID="{7FDFD39B-D8D8-4D68-B663-81031EE4F2B1}" presName="last" presStyleCnt="0"/>
      <dgm:spPr/>
      <dgm:t>
        <a:bodyPr/>
        <a:lstStyle/>
        <a:p>
          <a:endParaRPr lang="ru-RU"/>
        </a:p>
      </dgm:t>
    </dgm:pt>
    <dgm:pt modelId="{D551C62F-1A5D-4458-B73D-3B4C937FBB4C}" type="pres">
      <dgm:prSet presAssocID="{7FDFD39B-D8D8-4D68-B663-81031EE4F2B1}" presName="circleTx" presStyleLbl="node1" presStyleIdx="18" presStyleCnt="19" custScaleX="219575" custScaleY="111137" custLinFactNeighborX="-4435" custLinFactNeighborY="6157"/>
      <dgm:spPr/>
      <dgm:t>
        <a:bodyPr/>
        <a:lstStyle/>
        <a:p>
          <a:endParaRPr lang="ru-RU"/>
        </a:p>
      </dgm:t>
    </dgm:pt>
    <dgm:pt modelId="{9974C4CF-53BB-49BB-B5B1-D9262BC10E13}" type="pres">
      <dgm:prSet presAssocID="{7FDFD39B-D8D8-4D68-B663-81031EE4F2B1}" presName="desTxN" presStyleLbl="revTx" presStyleIdx="4" presStyleCnt="5" custScaleX="148266" custScaleY="116803" custLinFactNeighborX="-149" custLinFactNeighborY="29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EF393-B599-45CF-A5D5-0FE48BA74CFB}" type="pres">
      <dgm:prSet presAssocID="{7FDFD39B-D8D8-4D68-B663-81031EE4F2B1}" presName="spN" presStyleCnt="0"/>
      <dgm:spPr/>
      <dgm:t>
        <a:bodyPr/>
        <a:lstStyle/>
        <a:p>
          <a:endParaRPr lang="ru-RU"/>
        </a:p>
      </dgm:t>
    </dgm:pt>
  </dgm:ptLst>
  <dgm:cxnLst>
    <dgm:cxn modelId="{27AFADDA-4627-4D78-8B15-9E4E435FB1F7}" srcId="{7FDFD39B-D8D8-4D68-B663-81031EE4F2B1}" destId="{0A8C58B8-A7AA-415B-B5F1-FEB5E54BF80E}" srcOrd="0" destOrd="0" parTransId="{D31D42B8-8553-4C46-83C4-9060C0AAF392}" sibTransId="{95D4CF4A-F9B2-4D30-BD68-E897498A393F}"/>
    <dgm:cxn modelId="{E3250B29-E944-4795-BA0F-A7DF613D6BC7}" type="presOf" srcId="{D850155D-D4EB-4761-8E62-E366205D6B3B}" destId="{7DF2BE4C-406C-4322-B814-AC9BC8A4B7A5}" srcOrd="0" destOrd="3" presId="urn:microsoft.com/office/officeart/2009/3/layout/RandomtoResultProcess"/>
    <dgm:cxn modelId="{BDAAE8B1-BE8C-4CFE-9CCD-A760FE91A1F6}" type="presOf" srcId="{248D6183-1AC6-4A26-979B-5E8420625233}" destId="{7DF2BE4C-406C-4322-B814-AC9BC8A4B7A5}" srcOrd="0" destOrd="1" presId="urn:microsoft.com/office/officeart/2009/3/layout/RandomtoResultProcess"/>
    <dgm:cxn modelId="{04C581DD-A23A-42C8-BF8E-4970F311FABC}" srcId="{821CB9CA-9678-4B59-B401-75F70423DEE1}" destId="{92A20389-EB4F-484B-9D36-2137C9190401}" srcOrd="0" destOrd="0" parTransId="{5CB2E584-1355-4290-9888-E8B66CF79D9A}" sibTransId="{92C9BCD5-CBA5-4850-904F-C6E8C7FDEC36}"/>
    <dgm:cxn modelId="{9A7D5118-D223-485D-BBA5-C192587B6C58}" type="presOf" srcId="{EACF9D78-93B4-43A8-91B6-28327AFD1CD9}" destId="{DB536F02-5DA0-47AC-8D93-0B97F8F1FC2C}" srcOrd="0" destOrd="0" presId="urn:microsoft.com/office/officeart/2009/3/layout/RandomtoResultProcess"/>
    <dgm:cxn modelId="{62D609F5-8B42-42CB-BA86-2E9F153156F2}" type="presOf" srcId="{0A8C58B8-A7AA-415B-B5F1-FEB5E54BF80E}" destId="{9974C4CF-53BB-49BB-B5B1-D9262BC10E13}" srcOrd="0" destOrd="0" presId="urn:microsoft.com/office/officeart/2009/3/layout/RandomtoResultProcess"/>
    <dgm:cxn modelId="{CB0EDBCC-47BB-4FE2-BC3C-1A3FF4CB5760}" type="presOf" srcId="{7FDFD39B-D8D8-4D68-B663-81031EE4F2B1}" destId="{D551C62F-1A5D-4458-B73D-3B4C937FBB4C}" srcOrd="0" destOrd="0" presId="urn:microsoft.com/office/officeart/2009/3/layout/RandomtoResultProcess"/>
    <dgm:cxn modelId="{E89065E6-1A1B-4B77-9834-91338FBFA9DD}" srcId="{821CB9CA-9678-4B59-B401-75F70423DEE1}" destId="{A353364A-5370-4F89-9A68-475BDEA781B7}" srcOrd="1" destOrd="0" parTransId="{E49199C4-9303-4455-A99E-0F5905A802D6}" sibTransId="{2904F850-93B9-476B-AB96-23507BC64673}"/>
    <dgm:cxn modelId="{A38F66AD-33AB-4EDC-BB38-E1CA359ADD37}" srcId="{A353364A-5370-4F89-9A68-475BDEA781B7}" destId="{669269B1-07C2-4A44-AC27-3F8587F12EC3}" srcOrd="5" destOrd="0" parTransId="{BEC3467E-FFE9-480B-82E3-EF31DC396792}" sibTransId="{E94908C8-D452-4F86-88EB-E23172DD2F4C}"/>
    <dgm:cxn modelId="{67454948-451A-4586-A4BE-FCB70157574A}" srcId="{A353364A-5370-4F89-9A68-475BDEA781B7}" destId="{D5A92DD7-0B20-4578-BCD9-FAC1931229DA}" srcOrd="0" destOrd="0" parTransId="{732789A1-51E1-4F97-B9E4-891CBA3785CB}" sibTransId="{9ABC4FEE-43C2-4984-B68D-1D9C8FA55633}"/>
    <dgm:cxn modelId="{ABCA9D10-8D22-4AC4-AF24-577AADD21664}" srcId="{92A20389-EB4F-484B-9D36-2137C9190401}" destId="{EACF9D78-93B4-43A8-91B6-28327AFD1CD9}" srcOrd="0" destOrd="0" parTransId="{B95C10CC-371C-41D8-90B5-80E73008F510}" sibTransId="{68DDDBB2-D916-44CB-8D03-09E96A16A264}"/>
    <dgm:cxn modelId="{2F064C80-A087-498A-9A9A-9CE15C1EF93D}" srcId="{A353364A-5370-4F89-9A68-475BDEA781B7}" destId="{D850155D-D4EB-4761-8E62-E366205D6B3B}" srcOrd="3" destOrd="0" parTransId="{58F4429A-91E9-49B9-824C-5944C178E4D2}" sibTransId="{EFC492D7-6E7F-435D-90C5-1E6FB77BA729}"/>
    <dgm:cxn modelId="{A65F7D54-FE08-4483-A39D-9EA17CB89C5A}" srcId="{821CB9CA-9678-4B59-B401-75F70423DEE1}" destId="{7FDFD39B-D8D8-4D68-B663-81031EE4F2B1}" srcOrd="2" destOrd="0" parTransId="{141595D9-EE5F-498A-8DC0-AD4E6DDB8130}" sibTransId="{EFA2E2E0-D920-46FC-B359-8A4A160B1080}"/>
    <dgm:cxn modelId="{24C9CB0E-403C-4F8B-AE51-7EC20F138A63}" type="presOf" srcId="{821CB9CA-9678-4B59-B401-75F70423DEE1}" destId="{C7357734-D900-4569-9FD0-BEAC43B2F65B}" srcOrd="0" destOrd="0" presId="urn:microsoft.com/office/officeart/2009/3/layout/RandomtoResultProcess"/>
    <dgm:cxn modelId="{F54EF31E-F5EB-4469-A4C5-040288047C96}" srcId="{A353364A-5370-4F89-9A68-475BDEA781B7}" destId="{248D6183-1AC6-4A26-979B-5E8420625233}" srcOrd="1" destOrd="0" parTransId="{8C4A0B43-1A48-45A9-A596-F850C9694D2A}" sibTransId="{233CE500-7210-4CE8-A50E-E94AD9132DD5}"/>
    <dgm:cxn modelId="{168D0AC8-BDD1-471D-9B6B-F56786DC122A}" srcId="{A353364A-5370-4F89-9A68-475BDEA781B7}" destId="{93385A39-F7F5-43BB-8CD5-A4F213AD296E}" srcOrd="4" destOrd="0" parTransId="{58D82021-2A39-4758-8B62-9A92262372E9}" sibTransId="{39214364-A3CC-4F1C-B2A0-69882903A332}"/>
    <dgm:cxn modelId="{3DED6B16-C92C-40C0-BC37-F36089FB7996}" srcId="{A353364A-5370-4F89-9A68-475BDEA781B7}" destId="{A6D0E832-1FDB-46B8-A0EF-6684E5DBF323}" srcOrd="2" destOrd="0" parTransId="{F89F3BDF-3899-47B0-B0DD-55CF8A5CFD9F}" sibTransId="{B4DAF78F-D912-418F-AF82-2D417C626687}"/>
    <dgm:cxn modelId="{EDB1884B-B823-4EA4-9F07-7042466C2E0C}" type="presOf" srcId="{5402E844-C4D8-4E4C-9E40-9DBFED3DEA7F}" destId="{7DF2BE4C-406C-4322-B814-AC9BC8A4B7A5}" srcOrd="0" destOrd="8" presId="urn:microsoft.com/office/officeart/2009/3/layout/RandomtoResultProcess"/>
    <dgm:cxn modelId="{5ADBBC27-DEFB-4817-BB79-BACAB87DE8D0}" type="presOf" srcId="{4CE63FCC-CA0D-4936-9977-19760C041A88}" destId="{7DF2BE4C-406C-4322-B814-AC9BC8A4B7A5}" srcOrd="0" destOrd="6" presId="urn:microsoft.com/office/officeart/2009/3/layout/RandomtoResultProcess"/>
    <dgm:cxn modelId="{D9B99352-3041-44C9-8818-2A1038A97D8C}" type="presOf" srcId="{A6D0E832-1FDB-46B8-A0EF-6684E5DBF323}" destId="{7DF2BE4C-406C-4322-B814-AC9BC8A4B7A5}" srcOrd="0" destOrd="2" presId="urn:microsoft.com/office/officeart/2009/3/layout/RandomtoResultProcess"/>
    <dgm:cxn modelId="{9C48F3E2-CD1E-4D09-AB16-DAE5329F947B}" type="presOf" srcId="{24F7F9BD-162D-4F93-8765-BEA9AFAFA446}" destId="{7DF2BE4C-406C-4322-B814-AC9BC8A4B7A5}" srcOrd="0" destOrd="7" presId="urn:microsoft.com/office/officeart/2009/3/layout/RandomtoResultProcess"/>
    <dgm:cxn modelId="{451FB367-3FCC-4475-90E0-A0BED5708718}" srcId="{A353364A-5370-4F89-9A68-475BDEA781B7}" destId="{24F7F9BD-162D-4F93-8765-BEA9AFAFA446}" srcOrd="7" destOrd="0" parTransId="{AEA07022-ED84-4D3D-ABD1-75B57730F646}" sibTransId="{7367E320-1C97-487B-A249-BEB3F7C62E69}"/>
    <dgm:cxn modelId="{4806D6EB-2A9A-4C70-A0A1-C4BD92B921DB}" type="presOf" srcId="{669269B1-07C2-4A44-AC27-3F8587F12EC3}" destId="{7DF2BE4C-406C-4322-B814-AC9BC8A4B7A5}" srcOrd="0" destOrd="5" presId="urn:microsoft.com/office/officeart/2009/3/layout/RandomtoResultProcess"/>
    <dgm:cxn modelId="{41A62344-1DAB-46CE-B73C-AB4AD52CD807}" type="presOf" srcId="{92A20389-EB4F-484B-9D36-2137C9190401}" destId="{D5FCB616-7845-4647-AD12-0E042822FAD5}" srcOrd="0" destOrd="0" presId="urn:microsoft.com/office/officeart/2009/3/layout/RandomtoResultProcess"/>
    <dgm:cxn modelId="{E69C4A24-1911-4D05-BDBB-4DA74CB8B921}" type="presOf" srcId="{A353364A-5370-4F89-9A68-475BDEA781B7}" destId="{A61F9E2C-9135-48B4-B2B7-AA3A8FC3FFFA}" srcOrd="0" destOrd="0" presId="urn:microsoft.com/office/officeart/2009/3/layout/RandomtoResultProcess"/>
    <dgm:cxn modelId="{B66D2752-F910-40EB-A982-6896C281AEAB}" srcId="{A353364A-5370-4F89-9A68-475BDEA781B7}" destId="{4CE63FCC-CA0D-4936-9977-19760C041A88}" srcOrd="6" destOrd="0" parTransId="{50D09F2E-04DD-4680-84BF-60391DF9FDCB}" sibTransId="{D47539AF-CD98-4DF7-846D-35BA10A57AD4}"/>
    <dgm:cxn modelId="{848D46AE-D6B2-46B9-87A0-F9EA85DFCA76}" type="presOf" srcId="{D5A92DD7-0B20-4578-BCD9-FAC1931229DA}" destId="{7DF2BE4C-406C-4322-B814-AC9BC8A4B7A5}" srcOrd="0" destOrd="0" presId="urn:microsoft.com/office/officeart/2009/3/layout/RandomtoResultProcess"/>
    <dgm:cxn modelId="{02B9FE34-2711-4609-805F-2F4376BE200D}" type="presOf" srcId="{93385A39-F7F5-43BB-8CD5-A4F213AD296E}" destId="{7DF2BE4C-406C-4322-B814-AC9BC8A4B7A5}" srcOrd="0" destOrd="4" presId="urn:microsoft.com/office/officeart/2009/3/layout/RandomtoResultProcess"/>
    <dgm:cxn modelId="{832996F5-F47E-44EE-B8B5-70450111D661}" srcId="{A353364A-5370-4F89-9A68-475BDEA781B7}" destId="{5402E844-C4D8-4E4C-9E40-9DBFED3DEA7F}" srcOrd="8" destOrd="0" parTransId="{9BBAFCE8-F30F-4735-BA0D-B342DA190B99}" sibTransId="{A2EF2401-8E84-4CB5-B863-05870F1AB594}"/>
    <dgm:cxn modelId="{B64273BE-2562-4598-BF96-2CE78B7DB171}" type="presParOf" srcId="{C7357734-D900-4569-9FD0-BEAC43B2F65B}" destId="{E4D76EFE-F5BA-4B07-8F01-904C27140FF4}" srcOrd="0" destOrd="0" presId="urn:microsoft.com/office/officeart/2009/3/layout/RandomtoResultProcess"/>
    <dgm:cxn modelId="{0D2B6463-3943-4172-8687-C72C68BC4E4D}" type="presParOf" srcId="{E4D76EFE-F5BA-4B07-8F01-904C27140FF4}" destId="{D5FCB616-7845-4647-AD12-0E042822FAD5}" srcOrd="0" destOrd="0" presId="urn:microsoft.com/office/officeart/2009/3/layout/RandomtoResultProcess"/>
    <dgm:cxn modelId="{AA967F05-B212-487D-90FB-05F5F6046687}" type="presParOf" srcId="{E4D76EFE-F5BA-4B07-8F01-904C27140FF4}" destId="{DB536F02-5DA0-47AC-8D93-0B97F8F1FC2C}" srcOrd="1" destOrd="0" presId="urn:microsoft.com/office/officeart/2009/3/layout/RandomtoResultProcess"/>
    <dgm:cxn modelId="{824BFD9B-89CE-4182-8DB5-453EE5D96B1B}" type="presParOf" srcId="{E4D76EFE-F5BA-4B07-8F01-904C27140FF4}" destId="{7C009461-088C-46CD-A4D6-B43C88CDE80B}" srcOrd="2" destOrd="0" presId="urn:microsoft.com/office/officeart/2009/3/layout/RandomtoResultProcess"/>
    <dgm:cxn modelId="{A3C81A11-EEED-4328-B6FC-C4B51188382A}" type="presParOf" srcId="{E4D76EFE-F5BA-4B07-8F01-904C27140FF4}" destId="{1BAD5F07-624F-4622-8F29-1E38BEDD2D55}" srcOrd="3" destOrd="0" presId="urn:microsoft.com/office/officeart/2009/3/layout/RandomtoResultProcess"/>
    <dgm:cxn modelId="{2EBB47A9-64F0-433A-A31C-F84EBE0941ED}" type="presParOf" srcId="{E4D76EFE-F5BA-4B07-8F01-904C27140FF4}" destId="{1132FF3E-894E-49CE-894F-53B008C9BC21}" srcOrd="4" destOrd="0" presId="urn:microsoft.com/office/officeart/2009/3/layout/RandomtoResultProcess"/>
    <dgm:cxn modelId="{15F71F23-12F5-49F3-AD76-156CCB873D56}" type="presParOf" srcId="{E4D76EFE-F5BA-4B07-8F01-904C27140FF4}" destId="{A35A718F-2A46-42C4-9DCB-DBB61E7CA559}" srcOrd="5" destOrd="0" presId="urn:microsoft.com/office/officeart/2009/3/layout/RandomtoResultProcess"/>
    <dgm:cxn modelId="{7517D2F0-A629-4803-A6DE-E1C6790177FA}" type="presParOf" srcId="{E4D76EFE-F5BA-4B07-8F01-904C27140FF4}" destId="{435029E5-C12F-4B27-A7AA-564E441F0B9B}" srcOrd="6" destOrd="0" presId="urn:microsoft.com/office/officeart/2009/3/layout/RandomtoResultProcess"/>
    <dgm:cxn modelId="{85E9D6AB-AE2B-4049-8F2C-2D9E9FF1AF75}" type="presParOf" srcId="{E4D76EFE-F5BA-4B07-8F01-904C27140FF4}" destId="{7B69B206-9DD3-433F-91FD-31FF667D6A80}" srcOrd="7" destOrd="0" presId="urn:microsoft.com/office/officeart/2009/3/layout/RandomtoResultProcess"/>
    <dgm:cxn modelId="{3375DD3F-F36E-475D-96DA-3E610AE0FFE6}" type="presParOf" srcId="{E4D76EFE-F5BA-4B07-8F01-904C27140FF4}" destId="{07AEDA4E-DFD8-4C2E-ABE7-86172CF5CF1F}" srcOrd="8" destOrd="0" presId="urn:microsoft.com/office/officeart/2009/3/layout/RandomtoResultProcess"/>
    <dgm:cxn modelId="{D53553D9-11CB-4D68-AEE9-31DEA0361AFE}" type="presParOf" srcId="{E4D76EFE-F5BA-4B07-8F01-904C27140FF4}" destId="{CF312F3C-D55D-4DD9-87B8-73A13D7745C1}" srcOrd="9" destOrd="0" presId="urn:microsoft.com/office/officeart/2009/3/layout/RandomtoResultProcess"/>
    <dgm:cxn modelId="{63945E95-1150-4C86-8EDA-90CCC9FDC458}" type="presParOf" srcId="{E4D76EFE-F5BA-4B07-8F01-904C27140FF4}" destId="{6C4E9BA3-A8E1-43F3-91AB-C82E8759A461}" srcOrd="10" destOrd="0" presId="urn:microsoft.com/office/officeart/2009/3/layout/RandomtoResultProcess"/>
    <dgm:cxn modelId="{25D59132-B0C6-4C56-AA74-F2FFC3A0B407}" type="presParOf" srcId="{E4D76EFE-F5BA-4B07-8F01-904C27140FF4}" destId="{8398ABC7-4C6D-46D9-A2E3-A52D6A3219B3}" srcOrd="11" destOrd="0" presId="urn:microsoft.com/office/officeart/2009/3/layout/RandomtoResultProcess"/>
    <dgm:cxn modelId="{764F9425-FAAB-4795-8A1D-06CBD0F1EADD}" type="presParOf" srcId="{E4D76EFE-F5BA-4B07-8F01-904C27140FF4}" destId="{B976EC79-0EEB-4C55-B6B1-C2433C572854}" srcOrd="12" destOrd="0" presId="urn:microsoft.com/office/officeart/2009/3/layout/RandomtoResultProcess"/>
    <dgm:cxn modelId="{C0DCAC30-18F4-40AE-AE70-D9FE0BA856A4}" type="presParOf" srcId="{E4D76EFE-F5BA-4B07-8F01-904C27140FF4}" destId="{721CAA9B-2AC2-49F5-8D8E-F076B1DD4274}" srcOrd="13" destOrd="0" presId="urn:microsoft.com/office/officeart/2009/3/layout/RandomtoResultProcess"/>
    <dgm:cxn modelId="{122A4B78-657E-474F-9A9E-5B8284873FE0}" type="presParOf" srcId="{E4D76EFE-F5BA-4B07-8F01-904C27140FF4}" destId="{12AC2FA8-A1AE-43F3-B77B-ED917C4E56DC}" srcOrd="14" destOrd="0" presId="urn:microsoft.com/office/officeart/2009/3/layout/RandomtoResultProcess"/>
    <dgm:cxn modelId="{9CBD6982-E00A-4362-B333-A479D489CF6A}" type="presParOf" srcId="{E4D76EFE-F5BA-4B07-8F01-904C27140FF4}" destId="{5F6BA489-520F-47D8-883D-E3FC10369AF9}" srcOrd="15" destOrd="0" presId="urn:microsoft.com/office/officeart/2009/3/layout/RandomtoResultProcess"/>
    <dgm:cxn modelId="{CF8E92A8-E81E-4369-961D-643BB0827FBF}" type="presParOf" srcId="{E4D76EFE-F5BA-4B07-8F01-904C27140FF4}" destId="{CC1C037A-DE87-44E8-96CA-105525063A8D}" srcOrd="16" destOrd="0" presId="urn:microsoft.com/office/officeart/2009/3/layout/RandomtoResultProcess"/>
    <dgm:cxn modelId="{8F22852B-BCAA-485E-8362-51EF0637B43C}" type="presParOf" srcId="{E4D76EFE-F5BA-4B07-8F01-904C27140FF4}" destId="{3CC4302E-4234-4C4F-91B9-60880B7BCB15}" srcOrd="17" destOrd="0" presId="urn:microsoft.com/office/officeart/2009/3/layout/RandomtoResultProcess"/>
    <dgm:cxn modelId="{B5319E33-46B5-4E15-B544-A076BF9C1B97}" type="presParOf" srcId="{E4D76EFE-F5BA-4B07-8F01-904C27140FF4}" destId="{FDE2096F-6194-4F29-BC51-7F72D276FDBD}" srcOrd="18" destOrd="0" presId="urn:microsoft.com/office/officeart/2009/3/layout/RandomtoResultProcess"/>
    <dgm:cxn modelId="{0658DB57-E552-4BBD-8EBF-9D954E17ED4F}" type="presParOf" srcId="{E4D76EFE-F5BA-4B07-8F01-904C27140FF4}" destId="{85752ED7-96E7-48A5-800A-5CEB48B3D1A6}" srcOrd="19" destOrd="0" presId="urn:microsoft.com/office/officeart/2009/3/layout/RandomtoResultProcess"/>
    <dgm:cxn modelId="{33CD2214-8BD1-4462-9AE3-C66E42460E06}" type="presParOf" srcId="{C7357734-D900-4569-9FD0-BEAC43B2F65B}" destId="{640165A6-132B-4E26-8051-00A99D124AD8}" srcOrd="1" destOrd="0" presId="urn:microsoft.com/office/officeart/2009/3/layout/RandomtoResultProcess"/>
    <dgm:cxn modelId="{D624EC60-6C3D-4E3C-9BC6-7A05952EDBF8}" type="presParOf" srcId="{640165A6-132B-4E26-8051-00A99D124AD8}" destId="{0516FA55-7BEE-4779-8325-A67583AE9833}" srcOrd="0" destOrd="0" presId="urn:microsoft.com/office/officeart/2009/3/layout/RandomtoResultProcess"/>
    <dgm:cxn modelId="{843886FF-3ACF-4B02-ADF3-7BA8C05CEFC7}" type="presParOf" srcId="{640165A6-132B-4E26-8051-00A99D124AD8}" destId="{6B9B5EC9-59FC-4EC5-AD63-41A88001351A}" srcOrd="1" destOrd="0" presId="urn:microsoft.com/office/officeart/2009/3/layout/RandomtoResultProcess"/>
    <dgm:cxn modelId="{ABCD12A4-7197-49A8-91A3-18B516726162}" type="presParOf" srcId="{C7357734-D900-4569-9FD0-BEAC43B2F65B}" destId="{7693135A-92B4-4287-8E04-5FCB3F40501F}" srcOrd="2" destOrd="0" presId="urn:microsoft.com/office/officeart/2009/3/layout/RandomtoResultProcess"/>
    <dgm:cxn modelId="{40C0868F-EB1F-4605-A758-D524930B8824}" type="presParOf" srcId="{7693135A-92B4-4287-8E04-5FCB3F40501F}" destId="{A61F9E2C-9135-48B4-B2B7-AA3A8FC3FFFA}" srcOrd="0" destOrd="0" presId="urn:microsoft.com/office/officeart/2009/3/layout/RandomtoResultProcess"/>
    <dgm:cxn modelId="{64A317D7-EB20-45F9-BC22-FE341057FF8B}" type="presParOf" srcId="{7693135A-92B4-4287-8E04-5FCB3F40501F}" destId="{7DF2BE4C-406C-4322-B814-AC9BC8A4B7A5}" srcOrd="1" destOrd="0" presId="urn:microsoft.com/office/officeart/2009/3/layout/RandomtoResultProcess"/>
    <dgm:cxn modelId="{422506ED-F619-44F0-A9F3-6A3B12BCDA22}" type="presParOf" srcId="{7693135A-92B4-4287-8E04-5FCB3F40501F}" destId="{547C77F3-AE28-4F63-837D-2F88A2355FB0}" srcOrd="2" destOrd="0" presId="urn:microsoft.com/office/officeart/2009/3/layout/RandomtoResultProcess"/>
    <dgm:cxn modelId="{517FB48A-E470-4D2A-836F-F33839D1799F}" type="presParOf" srcId="{C7357734-D900-4569-9FD0-BEAC43B2F65B}" destId="{25EB2EF4-958A-476A-ACFF-9C0030A50FC0}" srcOrd="3" destOrd="0" presId="urn:microsoft.com/office/officeart/2009/3/layout/RandomtoResultProcess"/>
    <dgm:cxn modelId="{82FE4EC8-1D48-4EDA-9CF5-B85554AD93F7}" type="presParOf" srcId="{25EB2EF4-958A-476A-ACFF-9C0030A50FC0}" destId="{AB58C52E-41B7-45A0-BACD-2141027A3E17}" srcOrd="0" destOrd="0" presId="urn:microsoft.com/office/officeart/2009/3/layout/RandomtoResultProcess"/>
    <dgm:cxn modelId="{435A73EC-2B28-420B-AB7F-CC3AC106F352}" type="presParOf" srcId="{25EB2EF4-958A-476A-ACFF-9C0030A50FC0}" destId="{B7B71080-105E-4C56-92C0-AF9014623533}" srcOrd="1" destOrd="0" presId="urn:microsoft.com/office/officeart/2009/3/layout/RandomtoResultProcess"/>
    <dgm:cxn modelId="{9E0FE466-D046-4371-A378-80874309EBC9}" type="presParOf" srcId="{C7357734-D900-4569-9FD0-BEAC43B2F65B}" destId="{83EA2AC6-DBE9-44B8-B0B8-BB747B9045D4}" srcOrd="4" destOrd="0" presId="urn:microsoft.com/office/officeart/2009/3/layout/RandomtoResultProcess"/>
    <dgm:cxn modelId="{D4E5C139-C7FB-485F-AF02-4A70CDC2B919}" type="presParOf" srcId="{83EA2AC6-DBE9-44B8-B0B8-BB747B9045D4}" destId="{D551C62F-1A5D-4458-B73D-3B4C937FBB4C}" srcOrd="0" destOrd="0" presId="urn:microsoft.com/office/officeart/2009/3/layout/RandomtoResultProcess"/>
    <dgm:cxn modelId="{82CE9791-C9A9-4864-AB4D-00EE8CFE1B34}" type="presParOf" srcId="{83EA2AC6-DBE9-44B8-B0B8-BB747B9045D4}" destId="{9974C4CF-53BB-49BB-B5B1-D9262BC10E13}" srcOrd="1" destOrd="0" presId="urn:microsoft.com/office/officeart/2009/3/layout/RandomtoResultProcess"/>
    <dgm:cxn modelId="{10346460-E2F5-4B41-8452-A9443D92AF9E}" type="presParOf" srcId="{83EA2AC6-DBE9-44B8-B0B8-BB747B9045D4}" destId="{57CEF393-B599-45CF-A5D5-0FE48BA74CFB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A52FD9-4BD7-4055-A8F0-8B7D88CD54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A0CCDF-B6E8-457D-A16B-58CE6118CC83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bg1"/>
              </a:solidFill>
            </a:rPr>
            <a:t>ПЛАНИРОВАНИЕ</a:t>
          </a:r>
          <a:endParaRPr lang="ru-RU" sz="1300" b="1" dirty="0">
            <a:solidFill>
              <a:schemeClr val="bg1"/>
            </a:solidFill>
          </a:endParaRPr>
        </a:p>
      </dgm:t>
    </dgm:pt>
    <dgm:pt modelId="{99CD8C08-F2C1-4746-B589-FBCC0772E81E}" type="parTrans" cxnId="{927472EE-02B8-4DC1-ACDF-4E1B470EB9FD}">
      <dgm:prSet/>
      <dgm:spPr/>
      <dgm:t>
        <a:bodyPr/>
        <a:lstStyle/>
        <a:p>
          <a:endParaRPr lang="ru-RU" sz="1300" b="1"/>
        </a:p>
      </dgm:t>
    </dgm:pt>
    <dgm:pt modelId="{4C9B1FD8-A770-431C-8904-70C378921784}" type="sibTrans" cxnId="{927472EE-02B8-4DC1-ACDF-4E1B470EB9FD}">
      <dgm:prSet/>
      <dgm:spPr/>
      <dgm:t>
        <a:bodyPr/>
        <a:lstStyle/>
        <a:p>
          <a:endParaRPr lang="ru-RU" sz="1300" b="1"/>
        </a:p>
      </dgm:t>
    </dgm:pt>
    <dgm:pt modelId="{4A7CFABD-6F0E-4166-AD47-395667DF8F57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bg1"/>
              </a:solidFill>
            </a:rPr>
            <a:t>РАЗМЕЩЕНИЕ</a:t>
          </a:r>
          <a:endParaRPr lang="ru-RU" sz="1300" b="1" dirty="0">
            <a:solidFill>
              <a:schemeClr val="bg1"/>
            </a:solidFill>
          </a:endParaRPr>
        </a:p>
      </dgm:t>
    </dgm:pt>
    <dgm:pt modelId="{C9C556B8-1990-4CA3-AAC1-1426EB498473}" type="parTrans" cxnId="{8E4E847A-9479-4D2B-B8C6-0EE6BA7A1973}">
      <dgm:prSet/>
      <dgm:spPr/>
      <dgm:t>
        <a:bodyPr/>
        <a:lstStyle/>
        <a:p>
          <a:endParaRPr lang="ru-RU" sz="1300" b="1"/>
        </a:p>
      </dgm:t>
    </dgm:pt>
    <dgm:pt modelId="{7F716854-2ACE-408C-9A15-82DD6A2A5C00}" type="sibTrans" cxnId="{8E4E847A-9479-4D2B-B8C6-0EE6BA7A1973}">
      <dgm:prSet/>
      <dgm:spPr/>
      <dgm:t>
        <a:bodyPr/>
        <a:lstStyle/>
        <a:p>
          <a:endParaRPr lang="ru-RU" sz="1300" b="1"/>
        </a:p>
      </dgm:t>
    </dgm:pt>
    <dgm:pt modelId="{508FDA51-B030-4366-8448-EB931AC47E97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bg1"/>
              </a:solidFill>
            </a:rPr>
            <a:t>ЗАКЛЮЧЕНИЕ КОНТРАКТА</a:t>
          </a:r>
          <a:endParaRPr lang="ru-RU" sz="1300" b="1" dirty="0">
            <a:solidFill>
              <a:schemeClr val="bg1"/>
            </a:solidFill>
          </a:endParaRPr>
        </a:p>
      </dgm:t>
    </dgm:pt>
    <dgm:pt modelId="{9B81E016-355A-4BB8-893F-620B0231C678}" type="parTrans" cxnId="{FD10126F-13B5-4F1A-9F3D-3853896D51CD}">
      <dgm:prSet/>
      <dgm:spPr/>
      <dgm:t>
        <a:bodyPr/>
        <a:lstStyle/>
        <a:p>
          <a:endParaRPr lang="ru-RU" sz="1300" b="1"/>
        </a:p>
      </dgm:t>
    </dgm:pt>
    <dgm:pt modelId="{9B92701B-882E-4493-80BC-6D0536BC988C}" type="sibTrans" cxnId="{FD10126F-13B5-4F1A-9F3D-3853896D51CD}">
      <dgm:prSet/>
      <dgm:spPr/>
      <dgm:t>
        <a:bodyPr/>
        <a:lstStyle/>
        <a:p>
          <a:endParaRPr lang="ru-RU" sz="1300" b="1"/>
        </a:p>
      </dgm:t>
    </dgm:pt>
    <dgm:pt modelId="{26B1E789-8E55-4B91-83FD-CEBF4D1AF5DF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bg1"/>
              </a:solidFill>
            </a:rPr>
            <a:t>ОПЛАТА</a:t>
          </a:r>
          <a:endParaRPr lang="ru-RU" sz="1300" b="1" dirty="0">
            <a:solidFill>
              <a:schemeClr val="bg1"/>
            </a:solidFill>
          </a:endParaRPr>
        </a:p>
      </dgm:t>
    </dgm:pt>
    <dgm:pt modelId="{3707307F-A35D-446F-A9E3-670ABFAA351D}" type="parTrans" cxnId="{4006B5A0-BDCD-4FDA-BECE-F430C23C4261}">
      <dgm:prSet/>
      <dgm:spPr/>
      <dgm:t>
        <a:bodyPr/>
        <a:lstStyle/>
        <a:p>
          <a:endParaRPr lang="ru-RU" sz="1300" b="1"/>
        </a:p>
      </dgm:t>
    </dgm:pt>
    <dgm:pt modelId="{7EF092D1-D612-4400-AD8D-B0ECC6C7E698}" type="sibTrans" cxnId="{4006B5A0-BDCD-4FDA-BECE-F430C23C4261}">
      <dgm:prSet/>
      <dgm:spPr/>
      <dgm:t>
        <a:bodyPr/>
        <a:lstStyle/>
        <a:p>
          <a:endParaRPr lang="ru-RU" sz="1300" b="1"/>
        </a:p>
      </dgm:t>
    </dgm:pt>
    <dgm:pt modelId="{7442AE9A-8B98-4F44-B397-AC59E646D2F6}" type="pres">
      <dgm:prSet presAssocID="{2FA52FD9-4BD7-4055-A8F0-8B7D88CD54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E57A5-CD16-417A-A24E-3149294A8412}" type="pres">
      <dgm:prSet presAssocID="{E3A0CCDF-B6E8-457D-A16B-58CE6118CC83}" presName="parentLin" presStyleCnt="0"/>
      <dgm:spPr/>
    </dgm:pt>
    <dgm:pt modelId="{6804D5E1-B1D6-41D4-BA02-6ED81751D13D}" type="pres">
      <dgm:prSet presAssocID="{E3A0CCDF-B6E8-457D-A16B-58CE6118CC8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5C3C4AD-9952-494A-A2DF-E859119FF0BF}" type="pres">
      <dgm:prSet presAssocID="{E3A0CCDF-B6E8-457D-A16B-58CE6118CC83}" presName="parentText" presStyleLbl="node1" presStyleIdx="0" presStyleCnt="4" custScaleX="111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89B71-1AC9-48F1-AB8D-417757997B1C}" type="pres">
      <dgm:prSet presAssocID="{E3A0CCDF-B6E8-457D-A16B-58CE6118CC83}" presName="negativeSpace" presStyleCnt="0"/>
      <dgm:spPr/>
    </dgm:pt>
    <dgm:pt modelId="{9F5F2118-30E9-4FF1-8DE6-30E2C16A0C7E}" type="pres">
      <dgm:prSet presAssocID="{E3A0CCDF-B6E8-457D-A16B-58CE6118CC83}" presName="childText" presStyleLbl="conFgAcc1" presStyleIdx="0" presStyleCnt="4">
        <dgm:presLayoutVars>
          <dgm:bulletEnabled val="1"/>
        </dgm:presLayoutVars>
      </dgm:prSet>
      <dgm:spPr/>
    </dgm:pt>
    <dgm:pt modelId="{9E2D3449-2D74-461D-B031-5A61BB705AE7}" type="pres">
      <dgm:prSet presAssocID="{4C9B1FD8-A770-431C-8904-70C378921784}" presName="spaceBetweenRectangles" presStyleCnt="0"/>
      <dgm:spPr/>
    </dgm:pt>
    <dgm:pt modelId="{958AA348-2FE0-4370-A3FD-D09FA4B924AC}" type="pres">
      <dgm:prSet presAssocID="{4A7CFABD-6F0E-4166-AD47-395667DF8F57}" presName="parentLin" presStyleCnt="0"/>
      <dgm:spPr/>
    </dgm:pt>
    <dgm:pt modelId="{948CDFC9-03D6-4577-AC83-E5BACEDFC610}" type="pres">
      <dgm:prSet presAssocID="{4A7CFABD-6F0E-4166-AD47-395667DF8F5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F0ABF8F-9495-4231-A899-CA863470C08B}" type="pres">
      <dgm:prSet presAssocID="{4A7CFABD-6F0E-4166-AD47-395667DF8F57}" presName="parentText" presStyleLbl="node1" presStyleIdx="1" presStyleCnt="4" custScaleX="111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C520-7405-4B70-A376-F295D71D4A87}" type="pres">
      <dgm:prSet presAssocID="{4A7CFABD-6F0E-4166-AD47-395667DF8F57}" presName="negativeSpace" presStyleCnt="0"/>
      <dgm:spPr/>
    </dgm:pt>
    <dgm:pt modelId="{FFCBDCD9-21A0-47AA-BBF6-92709E0BD0B9}" type="pres">
      <dgm:prSet presAssocID="{4A7CFABD-6F0E-4166-AD47-395667DF8F57}" presName="childText" presStyleLbl="conFgAcc1" presStyleIdx="1" presStyleCnt="4">
        <dgm:presLayoutVars>
          <dgm:bulletEnabled val="1"/>
        </dgm:presLayoutVars>
      </dgm:prSet>
      <dgm:spPr/>
    </dgm:pt>
    <dgm:pt modelId="{56D0CF3B-6534-4A00-A574-88A5BA57AF12}" type="pres">
      <dgm:prSet presAssocID="{7F716854-2ACE-408C-9A15-82DD6A2A5C00}" presName="spaceBetweenRectangles" presStyleCnt="0"/>
      <dgm:spPr/>
    </dgm:pt>
    <dgm:pt modelId="{21BAD4E7-B265-491B-A19A-97FAB1D5E9CE}" type="pres">
      <dgm:prSet presAssocID="{508FDA51-B030-4366-8448-EB931AC47E97}" presName="parentLin" presStyleCnt="0"/>
      <dgm:spPr/>
    </dgm:pt>
    <dgm:pt modelId="{B3B6E037-6495-4F54-BC50-E1F1D115BE94}" type="pres">
      <dgm:prSet presAssocID="{508FDA51-B030-4366-8448-EB931AC47E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6DD6C17-1AFC-49A3-A7B8-B8DC7D84CAD3}" type="pres">
      <dgm:prSet presAssocID="{508FDA51-B030-4366-8448-EB931AC47E97}" presName="parentText" presStyleLbl="node1" presStyleIdx="2" presStyleCnt="4" custScaleX="111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D8D2-4FED-47CD-9194-BA7810EDFE3A}" type="pres">
      <dgm:prSet presAssocID="{508FDA51-B030-4366-8448-EB931AC47E97}" presName="negativeSpace" presStyleCnt="0"/>
      <dgm:spPr/>
    </dgm:pt>
    <dgm:pt modelId="{D1A14F15-A14D-46F3-970A-47524E41F178}" type="pres">
      <dgm:prSet presAssocID="{508FDA51-B030-4366-8448-EB931AC47E97}" presName="childText" presStyleLbl="conFgAcc1" presStyleIdx="2" presStyleCnt="4">
        <dgm:presLayoutVars>
          <dgm:bulletEnabled val="1"/>
        </dgm:presLayoutVars>
      </dgm:prSet>
      <dgm:spPr/>
    </dgm:pt>
    <dgm:pt modelId="{FAAA449B-151B-4731-B7CF-9B6094FD7246}" type="pres">
      <dgm:prSet presAssocID="{9B92701B-882E-4493-80BC-6D0536BC988C}" presName="spaceBetweenRectangles" presStyleCnt="0"/>
      <dgm:spPr/>
    </dgm:pt>
    <dgm:pt modelId="{AC93E335-B909-4482-BADB-F10D14E8ED7B}" type="pres">
      <dgm:prSet presAssocID="{26B1E789-8E55-4B91-83FD-CEBF4D1AF5DF}" presName="parentLin" presStyleCnt="0"/>
      <dgm:spPr/>
    </dgm:pt>
    <dgm:pt modelId="{0EEEB2DB-BC90-4FB9-91C4-385DF11AAAA8}" type="pres">
      <dgm:prSet presAssocID="{26B1E789-8E55-4B91-83FD-CEBF4D1AF5D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7EFA732-8F5C-4030-A1AC-FD66C11CBBE0}" type="pres">
      <dgm:prSet presAssocID="{26B1E789-8E55-4B91-83FD-CEBF4D1AF5DF}" presName="parentText" presStyleLbl="node1" presStyleIdx="3" presStyleCnt="4" custScaleX="111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DA450-908B-4D96-9F6D-D132E4969218}" type="pres">
      <dgm:prSet presAssocID="{26B1E789-8E55-4B91-83FD-CEBF4D1AF5DF}" presName="negativeSpace" presStyleCnt="0"/>
      <dgm:spPr/>
    </dgm:pt>
    <dgm:pt modelId="{7030CE26-0A97-4E6D-BBC9-D6B670BA45DA}" type="pres">
      <dgm:prSet presAssocID="{26B1E789-8E55-4B91-83FD-CEBF4D1AF5D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E5A5868-9F55-45F5-8B65-BC98728D3401}" type="presOf" srcId="{E3A0CCDF-B6E8-457D-A16B-58CE6118CC83}" destId="{E5C3C4AD-9952-494A-A2DF-E859119FF0BF}" srcOrd="1" destOrd="0" presId="urn:microsoft.com/office/officeart/2005/8/layout/list1"/>
    <dgm:cxn modelId="{FD10126F-13B5-4F1A-9F3D-3853896D51CD}" srcId="{2FA52FD9-4BD7-4055-A8F0-8B7D88CD547C}" destId="{508FDA51-B030-4366-8448-EB931AC47E97}" srcOrd="2" destOrd="0" parTransId="{9B81E016-355A-4BB8-893F-620B0231C678}" sibTransId="{9B92701B-882E-4493-80BC-6D0536BC988C}"/>
    <dgm:cxn modelId="{360920AB-4E31-4A38-9477-D66DD7F92185}" type="presOf" srcId="{26B1E789-8E55-4B91-83FD-CEBF4D1AF5DF}" destId="{0EEEB2DB-BC90-4FB9-91C4-385DF11AAAA8}" srcOrd="0" destOrd="0" presId="urn:microsoft.com/office/officeart/2005/8/layout/list1"/>
    <dgm:cxn modelId="{4601C2B6-D329-4000-BBBC-5003028D369F}" type="presOf" srcId="{E3A0CCDF-B6E8-457D-A16B-58CE6118CC83}" destId="{6804D5E1-B1D6-41D4-BA02-6ED81751D13D}" srcOrd="0" destOrd="0" presId="urn:microsoft.com/office/officeart/2005/8/layout/list1"/>
    <dgm:cxn modelId="{4EB41B3B-A648-49E3-8DE7-AC01FAF35600}" type="presOf" srcId="{4A7CFABD-6F0E-4166-AD47-395667DF8F57}" destId="{948CDFC9-03D6-4577-AC83-E5BACEDFC610}" srcOrd="0" destOrd="0" presId="urn:microsoft.com/office/officeart/2005/8/layout/list1"/>
    <dgm:cxn modelId="{42D81976-FA69-47BD-942A-775CAF3E3580}" type="presOf" srcId="{508FDA51-B030-4366-8448-EB931AC47E97}" destId="{B3B6E037-6495-4F54-BC50-E1F1D115BE94}" srcOrd="0" destOrd="0" presId="urn:microsoft.com/office/officeart/2005/8/layout/list1"/>
    <dgm:cxn modelId="{A84ACBE3-04D5-45CD-985C-45433CADE5C0}" type="presOf" srcId="{26B1E789-8E55-4B91-83FD-CEBF4D1AF5DF}" destId="{C7EFA732-8F5C-4030-A1AC-FD66C11CBBE0}" srcOrd="1" destOrd="0" presId="urn:microsoft.com/office/officeart/2005/8/layout/list1"/>
    <dgm:cxn modelId="{0EAB61CC-7A73-42E1-97BD-621F7747BF90}" type="presOf" srcId="{508FDA51-B030-4366-8448-EB931AC47E97}" destId="{06DD6C17-1AFC-49A3-A7B8-B8DC7D84CAD3}" srcOrd="1" destOrd="0" presId="urn:microsoft.com/office/officeart/2005/8/layout/list1"/>
    <dgm:cxn modelId="{8E4E847A-9479-4D2B-B8C6-0EE6BA7A1973}" srcId="{2FA52FD9-4BD7-4055-A8F0-8B7D88CD547C}" destId="{4A7CFABD-6F0E-4166-AD47-395667DF8F57}" srcOrd="1" destOrd="0" parTransId="{C9C556B8-1990-4CA3-AAC1-1426EB498473}" sibTransId="{7F716854-2ACE-408C-9A15-82DD6A2A5C00}"/>
    <dgm:cxn modelId="{BCF42D31-5161-420D-8184-3E6B4882C2A0}" type="presOf" srcId="{2FA52FD9-4BD7-4055-A8F0-8B7D88CD547C}" destId="{7442AE9A-8B98-4F44-B397-AC59E646D2F6}" srcOrd="0" destOrd="0" presId="urn:microsoft.com/office/officeart/2005/8/layout/list1"/>
    <dgm:cxn modelId="{CBB56CCC-5DD1-4DCA-BAD1-AC23679AC6FF}" type="presOf" srcId="{4A7CFABD-6F0E-4166-AD47-395667DF8F57}" destId="{AF0ABF8F-9495-4231-A899-CA863470C08B}" srcOrd="1" destOrd="0" presId="urn:microsoft.com/office/officeart/2005/8/layout/list1"/>
    <dgm:cxn modelId="{927472EE-02B8-4DC1-ACDF-4E1B470EB9FD}" srcId="{2FA52FD9-4BD7-4055-A8F0-8B7D88CD547C}" destId="{E3A0CCDF-B6E8-457D-A16B-58CE6118CC83}" srcOrd="0" destOrd="0" parTransId="{99CD8C08-F2C1-4746-B589-FBCC0772E81E}" sibTransId="{4C9B1FD8-A770-431C-8904-70C378921784}"/>
    <dgm:cxn modelId="{4006B5A0-BDCD-4FDA-BECE-F430C23C4261}" srcId="{2FA52FD9-4BD7-4055-A8F0-8B7D88CD547C}" destId="{26B1E789-8E55-4B91-83FD-CEBF4D1AF5DF}" srcOrd="3" destOrd="0" parTransId="{3707307F-A35D-446F-A9E3-670ABFAA351D}" sibTransId="{7EF092D1-D612-4400-AD8D-B0ECC6C7E698}"/>
    <dgm:cxn modelId="{6BF5FEB3-D472-4717-83A3-2C58635C7AE5}" type="presParOf" srcId="{7442AE9A-8B98-4F44-B397-AC59E646D2F6}" destId="{2ABE57A5-CD16-417A-A24E-3149294A8412}" srcOrd="0" destOrd="0" presId="urn:microsoft.com/office/officeart/2005/8/layout/list1"/>
    <dgm:cxn modelId="{5234A1BB-6133-4416-BC32-3D0F1E7C3578}" type="presParOf" srcId="{2ABE57A5-CD16-417A-A24E-3149294A8412}" destId="{6804D5E1-B1D6-41D4-BA02-6ED81751D13D}" srcOrd="0" destOrd="0" presId="urn:microsoft.com/office/officeart/2005/8/layout/list1"/>
    <dgm:cxn modelId="{96DFB628-80CC-41A9-BC34-D1AEBFD40125}" type="presParOf" srcId="{2ABE57A5-CD16-417A-A24E-3149294A8412}" destId="{E5C3C4AD-9952-494A-A2DF-E859119FF0BF}" srcOrd="1" destOrd="0" presId="urn:microsoft.com/office/officeart/2005/8/layout/list1"/>
    <dgm:cxn modelId="{C1273444-0C15-46FC-931C-D4E6015CA835}" type="presParOf" srcId="{7442AE9A-8B98-4F44-B397-AC59E646D2F6}" destId="{45889B71-1AC9-48F1-AB8D-417757997B1C}" srcOrd="1" destOrd="0" presId="urn:microsoft.com/office/officeart/2005/8/layout/list1"/>
    <dgm:cxn modelId="{5DF22760-7AF9-4AA1-95A8-C581885AEF4C}" type="presParOf" srcId="{7442AE9A-8B98-4F44-B397-AC59E646D2F6}" destId="{9F5F2118-30E9-4FF1-8DE6-30E2C16A0C7E}" srcOrd="2" destOrd="0" presId="urn:microsoft.com/office/officeart/2005/8/layout/list1"/>
    <dgm:cxn modelId="{582ADD9C-79DB-4E57-BC79-689C83B0EC68}" type="presParOf" srcId="{7442AE9A-8B98-4F44-B397-AC59E646D2F6}" destId="{9E2D3449-2D74-461D-B031-5A61BB705AE7}" srcOrd="3" destOrd="0" presId="urn:microsoft.com/office/officeart/2005/8/layout/list1"/>
    <dgm:cxn modelId="{278A7569-DEBF-4D5D-BA22-715C77A5DE6E}" type="presParOf" srcId="{7442AE9A-8B98-4F44-B397-AC59E646D2F6}" destId="{958AA348-2FE0-4370-A3FD-D09FA4B924AC}" srcOrd="4" destOrd="0" presId="urn:microsoft.com/office/officeart/2005/8/layout/list1"/>
    <dgm:cxn modelId="{74DFF17E-FE7E-4BD5-BF0A-B5D80C6C4D58}" type="presParOf" srcId="{958AA348-2FE0-4370-A3FD-D09FA4B924AC}" destId="{948CDFC9-03D6-4577-AC83-E5BACEDFC610}" srcOrd="0" destOrd="0" presId="urn:microsoft.com/office/officeart/2005/8/layout/list1"/>
    <dgm:cxn modelId="{BF5F85E4-400C-4F6F-A4AA-CB474F42D5A4}" type="presParOf" srcId="{958AA348-2FE0-4370-A3FD-D09FA4B924AC}" destId="{AF0ABF8F-9495-4231-A899-CA863470C08B}" srcOrd="1" destOrd="0" presId="urn:microsoft.com/office/officeart/2005/8/layout/list1"/>
    <dgm:cxn modelId="{7F69CC7D-7665-41F7-82D2-B15851BBAFB0}" type="presParOf" srcId="{7442AE9A-8B98-4F44-B397-AC59E646D2F6}" destId="{46D4C520-7405-4B70-A376-F295D71D4A87}" srcOrd="5" destOrd="0" presId="urn:microsoft.com/office/officeart/2005/8/layout/list1"/>
    <dgm:cxn modelId="{E08777C3-A47B-47D1-88C5-08D9E6349EDE}" type="presParOf" srcId="{7442AE9A-8B98-4F44-B397-AC59E646D2F6}" destId="{FFCBDCD9-21A0-47AA-BBF6-92709E0BD0B9}" srcOrd="6" destOrd="0" presId="urn:microsoft.com/office/officeart/2005/8/layout/list1"/>
    <dgm:cxn modelId="{9FD00D4D-D2BC-44A3-934B-426680EE4E90}" type="presParOf" srcId="{7442AE9A-8B98-4F44-B397-AC59E646D2F6}" destId="{56D0CF3B-6534-4A00-A574-88A5BA57AF12}" srcOrd="7" destOrd="0" presId="urn:microsoft.com/office/officeart/2005/8/layout/list1"/>
    <dgm:cxn modelId="{4C60BB3E-5FFC-4C93-B712-929B3BDBA530}" type="presParOf" srcId="{7442AE9A-8B98-4F44-B397-AC59E646D2F6}" destId="{21BAD4E7-B265-491B-A19A-97FAB1D5E9CE}" srcOrd="8" destOrd="0" presId="urn:microsoft.com/office/officeart/2005/8/layout/list1"/>
    <dgm:cxn modelId="{B909B36F-6708-4796-808C-69E92FA8711A}" type="presParOf" srcId="{21BAD4E7-B265-491B-A19A-97FAB1D5E9CE}" destId="{B3B6E037-6495-4F54-BC50-E1F1D115BE94}" srcOrd="0" destOrd="0" presId="urn:microsoft.com/office/officeart/2005/8/layout/list1"/>
    <dgm:cxn modelId="{2CFB48EF-0174-45C4-82A8-878B653F34A9}" type="presParOf" srcId="{21BAD4E7-B265-491B-A19A-97FAB1D5E9CE}" destId="{06DD6C17-1AFC-49A3-A7B8-B8DC7D84CAD3}" srcOrd="1" destOrd="0" presId="urn:microsoft.com/office/officeart/2005/8/layout/list1"/>
    <dgm:cxn modelId="{73616AF6-00A9-4715-B7D3-E5A4E7326D4B}" type="presParOf" srcId="{7442AE9A-8B98-4F44-B397-AC59E646D2F6}" destId="{1C3AD8D2-4FED-47CD-9194-BA7810EDFE3A}" srcOrd="9" destOrd="0" presId="urn:microsoft.com/office/officeart/2005/8/layout/list1"/>
    <dgm:cxn modelId="{0736E150-3EC5-4092-953D-353CF092BB69}" type="presParOf" srcId="{7442AE9A-8B98-4F44-B397-AC59E646D2F6}" destId="{D1A14F15-A14D-46F3-970A-47524E41F178}" srcOrd="10" destOrd="0" presId="urn:microsoft.com/office/officeart/2005/8/layout/list1"/>
    <dgm:cxn modelId="{5065C426-347C-455F-8C4F-74F82A9D0D4F}" type="presParOf" srcId="{7442AE9A-8B98-4F44-B397-AC59E646D2F6}" destId="{FAAA449B-151B-4731-B7CF-9B6094FD7246}" srcOrd="11" destOrd="0" presId="urn:microsoft.com/office/officeart/2005/8/layout/list1"/>
    <dgm:cxn modelId="{33125FA4-AFF4-4F29-A70E-1E5FF50408C3}" type="presParOf" srcId="{7442AE9A-8B98-4F44-B397-AC59E646D2F6}" destId="{AC93E335-B909-4482-BADB-F10D14E8ED7B}" srcOrd="12" destOrd="0" presId="urn:microsoft.com/office/officeart/2005/8/layout/list1"/>
    <dgm:cxn modelId="{C5F261A5-5CA2-4F9B-A770-FB3D744D58D8}" type="presParOf" srcId="{AC93E335-B909-4482-BADB-F10D14E8ED7B}" destId="{0EEEB2DB-BC90-4FB9-91C4-385DF11AAAA8}" srcOrd="0" destOrd="0" presId="urn:microsoft.com/office/officeart/2005/8/layout/list1"/>
    <dgm:cxn modelId="{6D2B6754-3E42-453E-8809-F8F161185A19}" type="presParOf" srcId="{AC93E335-B909-4482-BADB-F10D14E8ED7B}" destId="{C7EFA732-8F5C-4030-A1AC-FD66C11CBBE0}" srcOrd="1" destOrd="0" presId="urn:microsoft.com/office/officeart/2005/8/layout/list1"/>
    <dgm:cxn modelId="{84E585E2-998A-417E-8AC9-8A64B815CF20}" type="presParOf" srcId="{7442AE9A-8B98-4F44-B397-AC59E646D2F6}" destId="{0B2DA450-908B-4D96-9F6D-D132E4969218}" srcOrd="13" destOrd="0" presId="urn:microsoft.com/office/officeart/2005/8/layout/list1"/>
    <dgm:cxn modelId="{B43BDCF3-BABB-475C-9DAA-B517130AEB8E}" type="presParOf" srcId="{7442AE9A-8B98-4F44-B397-AC59E646D2F6}" destId="{7030CE26-0A97-4E6D-BBC9-D6B670BA45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55CA8-8199-491D-9436-485CCD6EE20D}">
      <dsp:nvSpPr>
        <dsp:cNvPr id="0" name=""/>
        <dsp:cNvSpPr/>
      </dsp:nvSpPr>
      <dsp:spPr>
        <a:xfrm>
          <a:off x="3170984" y="2239406"/>
          <a:ext cx="876175" cy="41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159"/>
              </a:lnTo>
              <a:lnTo>
                <a:pt x="876175" y="284159"/>
              </a:lnTo>
              <a:lnTo>
                <a:pt x="876175" y="4169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743D3-46AB-446B-A3AE-B4E01BC3026F}">
      <dsp:nvSpPr>
        <dsp:cNvPr id="0" name=""/>
        <dsp:cNvSpPr/>
      </dsp:nvSpPr>
      <dsp:spPr>
        <a:xfrm>
          <a:off x="2294809" y="2239406"/>
          <a:ext cx="876175" cy="416979"/>
        </a:xfrm>
        <a:custGeom>
          <a:avLst/>
          <a:gdLst/>
          <a:ahLst/>
          <a:cxnLst/>
          <a:rect l="0" t="0" r="0" b="0"/>
          <a:pathLst>
            <a:path>
              <a:moveTo>
                <a:pt x="876175" y="0"/>
              </a:moveTo>
              <a:lnTo>
                <a:pt x="876175" y="284159"/>
              </a:lnTo>
              <a:lnTo>
                <a:pt x="0" y="284159"/>
              </a:lnTo>
              <a:lnTo>
                <a:pt x="0" y="4169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6CD9A-8DB5-4C72-A40B-0F02EC2E2D8D}">
      <dsp:nvSpPr>
        <dsp:cNvPr id="0" name=""/>
        <dsp:cNvSpPr/>
      </dsp:nvSpPr>
      <dsp:spPr>
        <a:xfrm>
          <a:off x="2294809" y="912001"/>
          <a:ext cx="876175" cy="41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159"/>
              </a:lnTo>
              <a:lnTo>
                <a:pt x="876175" y="284159"/>
              </a:lnTo>
              <a:lnTo>
                <a:pt x="876175" y="416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232BC-44DC-4CD0-93C6-4B7798825967}">
      <dsp:nvSpPr>
        <dsp:cNvPr id="0" name=""/>
        <dsp:cNvSpPr/>
      </dsp:nvSpPr>
      <dsp:spPr>
        <a:xfrm>
          <a:off x="1418634" y="912001"/>
          <a:ext cx="876175" cy="416979"/>
        </a:xfrm>
        <a:custGeom>
          <a:avLst/>
          <a:gdLst/>
          <a:ahLst/>
          <a:cxnLst/>
          <a:rect l="0" t="0" r="0" b="0"/>
          <a:pathLst>
            <a:path>
              <a:moveTo>
                <a:pt x="876175" y="0"/>
              </a:moveTo>
              <a:lnTo>
                <a:pt x="876175" y="284159"/>
              </a:lnTo>
              <a:lnTo>
                <a:pt x="0" y="284159"/>
              </a:lnTo>
              <a:lnTo>
                <a:pt x="0" y="416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537AD-AC80-4410-B234-B9B17000A450}">
      <dsp:nvSpPr>
        <dsp:cNvPr id="0" name=""/>
        <dsp:cNvSpPr/>
      </dsp:nvSpPr>
      <dsp:spPr>
        <a:xfrm>
          <a:off x="1436557" y="1575"/>
          <a:ext cx="1716503" cy="9104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8421BB-A540-4F8C-BB11-D844AF5F8C3B}">
      <dsp:nvSpPr>
        <dsp:cNvPr id="0" name=""/>
        <dsp:cNvSpPr/>
      </dsp:nvSpPr>
      <dsp:spPr>
        <a:xfrm>
          <a:off x="1595862" y="152915"/>
          <a:ext cx="1716503" cy="91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Министерство конкурентной политики Калужской области</a:t>
          </a:r>
          <a:endParaRPr lang="ru-RU" sz="1300" b="1" kern="1200" dirty="0"/>
        </a:p>
      </dsp:txBody>
      <dsp:txXfrm>
        <a:off x="1622527" y="179580"/>
        <a:ext cx="1663173" cy="857095"/>
      </dsp:txXfrm>
    </dsp:sp>
    <dsp:sp modelId="{689A0EA0-F173-450A-B961-EC776E324328}">
      <dsp:nvSpPr>
        <dsp:cNvPr id="0" name=""/>
        <dsp:cNvSpPr/>
      </dsp:nvSpPr>
      <dsp:spPr>
        <a:xfrm>
          <a:off x="701764" y="1328981"/>
          <a:ext cx="1433741" cy="91042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6FC365-0C73-4903-9CB9-9DC1ED5B6CE5}">
      <dsp:nvSpPr>
        <dsp:cNvPr id="0" name=""/>
        <dsp:cNvSpPr/>
      </dsp:nvSpPr>
      <dsp:spPr>
        <a:xfrm>
          <a:off x="861068" y="1480320"/>
          <a:ext cx="1433741" cy="91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Областные заказчики</a:t>
          </a:r>
          <a:endParaRPr lang="ru-RU" sz="1300" b="1" kern="1200" dirty="0"/>
        </a:p>
      </dsp:txBody>
      <dsp:txXfrm>
        <a:off x="887733" y="1506985"/>
        <a:ext cx="1380411" cy="857095"/>
      </dsp:txXfrm>
    </dsp:sp>
    <dsp:sp modelId="{EC54689C-F568-4687-8C53-F1E69A6BA297}">
      <dsp:nvSpPr>
        <dsp:cNvPr id="0" name=""/>
        <dsp:cNvSpPr/>
      </dsp:nvSpPr>
      <dsp:spPr>
        <a:xfrm>
          <a:off x="2454114" y="1328981"/>
          <a:ext cx="1433741" cy="91042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A0C13C-502C-4F13-97F2-7A30AFF66F40}">
      <dsp:nvSpPr>
        <dsp:cNvPr id="0" name=""/>
        <dsp:cNvSpPr/>
      </dsp:nvSpPr>
      <dsp:spPr>
        <a:xfrm>
          <a:off x="2613418" y="1480320"/>
          <a:ext cx="1433741" cy="91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Муниципальные заказчики</a:t>
          </a:r>
        </a:p>
      </dsp:txBody>
      <dsp:txXfrm>
        <a:off x="2640083" y="1506985"/>
        <a:ext cx="1380411" cy="857095"/>
      </dsp:txXfrm>
    </dsp:sp>
    <dsp:sp modelId="{F7C88B67-37C4-4598-8E83-10A1EA791F3F}">
      <dsp:nvSpPr>
        <dsp:cNvPr id="0" name=""/>
        <dsp:cNvSpPr/>
      </dsp:nvSpPr>
      <dsp:spPr>
        <a:xfrm>
          <a:off x="1577939" y="2656386"/>
          <a:ext cx="1433741" cy="91042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7DB00B-A9FB-4E6B-ABA1-24AF5DAD3018}">
      <dsp:nvSpPr>
        <dsp:cNvPr id="0" name=""/>
        <dsp:cNvSpPr/>
      </dsp:nvSpPr>
      <dsp:spPr>
        <a:xfrm>
          <a:off x="1737243" y="2807725"/>
          <a:ext cx="1433741" cy="91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ГО г. Калуга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(с 01.07.2019)</a:t>
          </a:r>
          <a:endParaRPr lang="ru-RU" sz="1300" b="0" kern="1200" dirty="0"/>
        </a:p>
      </dsp:txBody>
      <dsp:txXfrm>
        <a:off x="1763908" y="2834390"/>
        <a:ext cx="1380411" cy="857095"/>
      </dsp:txXfrm>
    </dsp:sp>
    <dsp:sp modelId="{41F6A65D-3EF9-4B05-9563-95671DB76BFB}">
      <dsp:nvSpPr>
        <dsp:cNvPr id="0" name=""/>
        <dsp:cNvSpPr/>
      </dsp:nvSpPr>
      <dsp:spPr>
        <a:xfrm>
          <a:off x="3330289" y="2656386"/>
          <a:ext cx="1433741" cy="91042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840AFC-E8D7-47AB-A9BA-8812C00FED72}">
      <dsp:nvSpPr>
        <dsp:cNvPr id="0" name=""/>
        <dsp:cNvSpPr/>
      </dsp:nvSpPr>
      <dsp:spPr>
        <a:xfrm>
          <a:off x="3489593" y="2807725"/>
          <a:ext cx="1433741" cy="91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ГО г. Обнинск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/>
            <a:t>(с 01.10.2019)</a:t>
          </a:r>
          <a:endParaRPr lang="ru-RU" sz="1300" b="0" kern="1200" dirty="0"/>
        </a:p>
      </dsp:txBody>
      <dsp:txXfrm>
        <a:off x="3516258" y="2834390"/>
        <a:ext cx="1380411" cy="85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CB616-7845-4647-AD12-0E042822FAD5}">
      <dsp:nvSpPr>
        <dsp:cNvPr id="0" name=""/>
        <dsp:cNvSpPr/>
      </dsp:nvSpPr>
      <dsp:spPr>
        <a:xfrm>
          <a:off x="6" y="1440158"/>
          <a:ext cx="2084671" cy="89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ОИВ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и казенные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учреждения                  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500" b="0" i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(заявка – потребность)</a:t>
          </a:r>
          <a:endParaRPr lang="ru-RU" sz="1500" b="0" i="1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sp:txBody>
      <dsp:txXfrm>
        <a:off x="6" y="1440158"/>
        <a:ext cx="2084671" cy="895251"/>
      </dsp:txXfrm>
    </dsp:sp>
    <dsp:sp modelId="{DB536F02-5DA0-47AC-8D93-0B97F8F1FC2C}">
      <dsp:nvSpPr>
        <dsp:cNvPr id="0" name=""/>
        <dsp:cNvSpPr/>
      </dsp:nvSpPr>
      <dsp:spPr>
        <a:xfrm>
          <a:off x="126986" y="2764600"/>
          <a:ext cx="1826184" cy="867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направление заявки - потребности</a:t>
          </a:r>
          <a:endParaRPr lang="ru-RU" sz="1500" b="1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sp:txBody>
      <dsp:txXfrm>
        <a:off x="126986" y="2764600"/>
        <a:ext cx="1826184" cy="867821"/>
      </dsp:txXfrm>
    </dsp:sp>
    <dsp:sp modelId="{7C009461-088C-46CD-A4D6-B43C88CDE80B}">
      <dsp:nvSpPr>
        <dsp:cNvPr id="0" name=""/>
        <dsp:cNvSpPr/>
      </dsp:nvSpPr>
      <dsp:spPr>
        <a:xfrm>
          <a:off x="1278071" y="1086822"/>
          <a:ext cx="111808" cy="111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D5F07-624F-4622-8F29-1E38BEDD2D55}">
      <dsp:nvSpPr>
        <dsp:cNvPr id="0" name=""/>
        <dsp:cNvSpPr/>
      </dsp:nvSpPr>
      <dsp:spPr>
        <a:xfrm>
          <a:off x="285452" y="1294677"/>
          <a:ext cx="111808" cy="111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2FF3E-894E-49CE-894F-53B008C9BC21}">
      <dsp:nvSpPr>
        <dsp:cNvPr id="0" name=""/>
        <dsp:cNvSpPr/>
      </dsp:nvSpPr>
      <dsp:spPr>
        <a:xfrm>
          <a:off x="473289" y="1325983"/>
          <a:ext cx="175698" cy="175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A718F-2A46-42C4-9DCB-DBB61E7CA559}">
      <dsp:nvSpPr>
        <dsp:cNvPr id="0" name=""/>
        <dsp:cNvSpPr/>
      </dsp:nvSpPr>
      <dsp:spPr>
        <a:xfrm>
          <a:off x="629822" y="1008113"/>
          <a:ext cx="111808" cy="11180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029E5-C12F-4B27-A7AA-564E441F0B9B}">
      <dsp:nvSpPr>
        <dsp:cNvPr id="0" name=""/>
        <dsp:cNvSpPr/>
      </dsp:nvSpPr>
      <dsp:spPr>
        <a:xfrm>
          <a:off x="864096" y="936104"/>
          <a:ext cx="111808" cy="111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9B206-9DD3-433F-91FD-31FF667D6A80}">
      <dsp:nvSpPr>
        <dsp:cNvPr id="0" name=""/>
        <dsp:cNvSpPr/>
      </dsp:nvSpPr>
      <dsp:spPr>
        <a:xfrm>
          <a:off x="1083763" y="1152128"/>
          <a:ext cx="111808" cy="111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EDA4E-DFD8-4C2E-ABE7-86172CF5CF1F}">
      <dsp:nvSpPr>
        <dsp:cNvPr id="0" name=""/>
        <dsp:cNvSpPr/>
      </dsp:nvSpPr>
      <dsp:spPr>
        <a:xfrm>
          <a:off x="1240294" y="1279024"/>
          <a:ext cx="175698" cy="17569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12F3C-D55D-4DD9-87B8-73A13D7745C1}">
      <dsp:nvSpPr>
        <dsp:cNvPr id="0" name=""/>
        <dsp:cNvSpPr/>
      </dsp:nvSpPr>
      <dsp:spPr>
        <a:xfrm>
          <a:off x="1553279" y="1296144"/>
          <a:ext cx="111808" cy="111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E9BA3-A8E1-43F3-91AB-C82E8759A461}">
      <dsp:nvSpPr>
        <dsp:cNvPr id="0" name=""/>
        <dsp:cNvSpPr/>
      </dsp:nvSpPr>
      <dsp:spPr>
        <a:xfrm>
          <a:off x="1870116" y="1427261"/>
          <a:ext cx="111808" cy="111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8ABC7-4C6D-46D9-A2E3-A52D6A3219B3}">
      <dsp:nvSpPr>
        <dsp:cNvPr id="0" name=""/>
        <dsp:cNvSpPr/>
      </dsp:nvSpPr>
      <dsp:spPr>
        <a:xfrm>
          <a:off x="744127" y="1080119"/>
          <a:ext cx="287506" cy="28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6EC79-0EEB-4C55-B6B1-C2433C572854}">
      <dsp:nvSpPr>
        <dsp:cNvPr id="0" name=""/>
        <dsp:cNvSpPr/>
      </dsp:nvSpPr>
      <dsp:spPr>
        <a:xfrm>
          <a:off x="68332" y="1427261"/>
          <a:ext cx="111808" cy="111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CAA9B-2AC2-49F5-8D8E-F076B1DD4274}">
      <dsp:nvSpPr>
        <dsp:cNvPr id="0" name=""/>
        <dsp:cNvSpPr/>
      </dsp:nvSpPr>
      <dsp:spPr>
        <a:xfrm>
          <a:off x="209270" y="2376265"/>
          <a:ext cx="175698" cy="175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2FA8-A1AE-43F3-B77B-ED917C4E56DC}">
      <dsp:nvSpPr>
        <dsp:cNvPr id="0" name=""/>
        <dsp:cNvSpPr/>
      </dsp:nvSpPr>
      <dsp:spPr>
        <a:xfrm>
          <a:off x="529641" y="2378744"/>
          <a:ext cx="255561" cy="25556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BA489-520F-47D8-883D-E3FC10369AF9}">
      <dsp:nvSpPr>
        <dsp:cNvPr id="0" name=""/>
        <dsp:cNvSpPr/>
      </dsp:nvSpPr>
      <dsp:spPr>
        <a:xfrm>
          <a:off x="788982" y="2670527"/>
          <a:ext cx="111808" cy="111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C037A-DE87-44E8-96CA-105525063A8D}">
      <dsp:nvSpPr>
        <dsp:cNvPr id="0" name=""/>
        <dsp:cNvSpPr/>
      </dsp:nvSpPr>
      <dsp:spPr>
        <a:xfrm>
          <a:off x="950992" y="2448309"/>
          <a:ext cx="175698" cy="175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4302E-4234-4C4F-91B9-60880B7BCB15}">
      <dsp:nvSpPr>
        <dsp:cNvPr id="0" name=""/>
        <dsp:cNvSpPr/>
      </dsp:nvSpPr>
      <dsp:spPr>
        <a:xfrm>
          <a:off x="1149340" y="2592288"/>
          <a:ext cx="111808" cy="11180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2096F-6194-4F29-BC51-7F72D276FDBD}">
      <dsp:nvSpPr>
        <dsp:cNvPr id="0" name=""/>
        <dsp:cNvSpPr/>
      </dsp:nvSpPr>
      <dsp:spPr>
        <a:xfrm>
          <a:off x="1256607" y="2347438"/>
          <a:ext cx="255561" cy="255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52ED7-96E7-48A5-800A-5CEB48B3D1A6}">
      <dsp:nvSpPr>
        <dsp:cNvPr id="0" name=""/>
        <dsp:cNvSpPr/>
      </dsp:nvSpPr>
      <dsp:spPr>
        <a:xfrm>
          <a:off x="1624502" y="2375141"/>
          <a:ext cx="175698" cy="17569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6FA55-7BEE-4779-8325-A67583AE9833}">
      <dsp:nvSpPr>
        <dsp:cNvPr id="0" name=""/>
        <dsp:cNvSpPr/>
      </dsp:nvSpPr>
      <dsp:spPr>
        <a:xfrm>
          <a:off x="5259623" y="1320108"/>
          <a:ext cx="516002" cy="985104"/>
        </a:xfrm>
        <a:prstGeom prst="chevron">
          <a:avLst>
            <a:gd name="adj" fmla="val 6231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F9E2C-9135-48B4-B2B7-AA3A8FC3FFFA}">
      <dsp:nvSpPr>
        <dsp:cNvPr id="0" name=""/>
        <dsp:cNvSpPr/>
      </dsp:nvSpPr>
      <dsp:spPr>
        <a:xfrm>
          <a:off x="2898683" y="1463179"/>
          <a:ext cx="2159581" cy="98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СЛУЖБА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ЕДИНОГО ЗАКАЗЧИКА  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500" b="0" i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(заявка на определение поставщика)</a:t>
          </a:r>
          <a:endParaRPr lang="ru-RU" sz="1500" b="0" i="1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sp:txBody>
      <dsp:txXfrm>
        <a:off x="2898683" y="1463179"/>
        <a:ext cx="2159581" cy="985094"/>
      </dsp:txXfrm>
    </dsp:sp>
    <dsp:sp modelId="{7DF2BE4C-406C-4322-B814-AC9BC8A4B7A5}">
      <dsp:nvSpPr>
        <dsp:cNvPr id="0" name=""/>
        <dsp:cNvSpPr/>
      </dsp:nvSpPr>
      <dsp:spPr>
        <a:xfrm>
          <a:off x="2736311" y="2736305"/>
          <a:ext cx="2750074" cy="1605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планирование закупок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консолидация потребностей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закупки у ед.поставщика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подготовка и направление заявки в уполномоченный орган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заключение контракта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приёмка и оплата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претензионная работа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ведение отчётности заказчика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логистика закупленных товаров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sp:txBody>
      <dsp:txXfrm>
        <a:off x="2736311" y="2736305"/>
        <a:ext cx="2750074" cy="1605235"/>
      </dsp:txXfrm>
    </dsp:sp>
    <dsp:sp modelId="{AB58C52E-41B7-45A0-BACD-2141027A3E17}">
      <dsp:nvSpPr>
        <dsp:cNvPr id="0" name=""/>
        <dsp:cNvSpPr/>
      </dsp:nvSpPr>
      <dsp:spPr>
        <a:xfrm>
          <a:off x="2225305" y="1320108"/>
          <a:ext cx="516002" cy="985104"/>
        </a:xfrm>
        <a:prstGeom prst="chevron">
          <a:avLst>
            <a:gd name="adj" fmla="val 6231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1C62F-1A5D-4458-B73D-3B4C937FBB4C}">
      <dsp:nvSpPr>
        <dsp:cNvPr id="0" name=""/>
        <dsp:cNvSpPr/>
      </dsp:nvSpPr>
      <dsp:spPr>
        <a:xfrm>
          <a:off x="5815533" y="1262877"/>
          <a:ext cx="2626526" cy="1329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1500" b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УПОЛНОМОЧЕННЫЙ ОРГАН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(извещение о закупке)</a:t>
          </a:r>
          <a:endParaRPr lang="ru-RU" sz="1500" b="1" i="0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sp:txBody>
      <dsp:txXfrm>
        <a:off x="6200179" y="1457564"/>
        <a:ext cx="1857234" cy="940031"/>
      </dsp:txXfrm>
    </dsp:sp>
    <dsp:sp modelId="{9974C4CF-53BB-49BB-B5B1-D9262BC10E13}">
      <dsp:nvSpPr>
        <dsp:cNvPr id="0" name=""/>
        <dsp:cNvSpPr/>
      </dsp:nvSpPr>
      <dsp:spPr>
        <a:xfrm>
          <a:off x="6136493" y="2752273"/>
          <a:ext cx="2086515" cy="101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ea typeface="Verdana" panose="020B0604030504040204" pitchFamily="34" charset="0"/>
              <a:cs typeface="Arial" pitchFamily="34" charset="0"/>
            </a:rPr>
            <a:t>осуществление процедуры определения поставщика (подрядчика, исполнителя) </a:t>
          </a:r>
          <a:endParaRPr lang="ru-RU" sz="1500" kern="1200" dirty="0">
            <a:latin typeface="+mn-lt"/>
            <a:ea typeface="Verdana" panose="020B0604030504040204" pitchFamily="34" charset="0"/>
            <a:cs typeface="Arial" pitchFamily="34" charset="0"/>
          </a:endParaRPr>
        </a:p>
      </dsp:txBody>
      <dsp:txXfrm>
        <a:off x="6136493" y="2752273"/>
        <a:ext cx="2086515" cy="1013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F2118-30E9-4FF1-8DE6-30E2C16A0C7E}">
      <dsp:nvSpPr>
        <dsp:cNvPr id="0" name=""/>
        <dsp:cNvSpPr/>
      </dsp:nvSpPr>
      <dsp:spPr>
        <a:xfrm>
          <a:off x="0" y="279647"/>
          <a:ext cx="304055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3C4AD-9952-494A-A2DF-E859119FF0BF}">
      <dsp:nvSpPr>
        <dsp:cNvPr id="0" name=""/>
        <dsp:cNvSpPr/>
      </dsp:nvSpPr>
      <dsp:spPr>
        <a:xfrm>
          <a:off x="152027" y="87767"/>
          <a:ext cx="236485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48" tIns="0" rIns="804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ПЛАНИРОВАНИЕ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170761" y="106501"/>
        <a:ext cx="2327382" cy="346292"/>
      </dsp:txXfrm>
    </dsp:sp>
    <dsp:sp modelId="{FFCBDCD9-21A0-47AA-BBF6-92709E0BD0B9}">
      <dsp:nvSpPr>
        <dsp:cNvPr id="0" name=""/>
        <dsp:cNvSpPr/>
      </dsp:nvSpPr>
      <dsp:spPr>
        <a:xfrm>
          <a:off x="0" y="869327"/>
          <a:ext cx="304055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ABF8F-9495-4231-A899-CA863470C08B}">
      <dsp:nvSpPr>
        <dsp:cNvPr id="0" name=""/>
        <dsp:cNvSpPr/>
      </dsp:nvSpPr>
      <dsp:spPr>
        <a:xfrm>
          <a:off x="152027" y="677447"/>
          <a:ext cx="236485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48" tIns="0" rIns="804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РАЗМЕЩЕНИЕ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170761" y="696181"/>
        <a:ext cx="2327382" cy="346292"/>
      </dsp:txXfrm>
    </dsp:sp>
    <dsp:sp modelId="{D1A14F15-A14D-46F3-970A-47524E41F178}">
      <dsp:nvSpPr>
        <dsp:cNvPr id="0" name=""/>
        <dsp:cNvSpPr/>
      </dsp:nvSpPr>
      <dsp:spPr>
        <a:xfrm>
          <a:off x="0" y="1459007"/>
          <a:ext cx="304055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D6C17-1AFC-49A3-A7B8-B8DC7D84CAD3}">
      <dsp:nvSpPr>
        <dsp:cNvPr id="0" name=""/>
        <dsp:cNvSpPr/>
      </dsp:nvSpPr>
      <dsp:spPr>
        <a:xfrm>
          <a:off x="152027" y="1267127"/>
          <a:ext cx="236485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48" tIns="0" rIns="804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ЗАКЛЮЧЕНИЕ КОНТРАКТА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170761" y="1285861"/>
        <a:ext cx="2327382" cy="346292"/>
      </dsp:txXfrm>
    </dsp:sp>
    <dsp:sp modelId="{7030CE26-0A97-4E6D-BBC9-D6B670BA45DA}">
      <dsp:nvSpPr>
        <dsp:cNvPr id="0" name=""/>
        <dsp:cNvSpPr/>
      </dsp:nvSpPr>
      <dsp:spPr>
        <a:xfrm>
          <a:off x="0" y="2048688"/>
          <a:ext cx="304055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FA732-8F5C-4030-A1AC-FD66C11CBBE0}">
      <dsp:nvSpPr>
        <dsp:cNvPr id="0" name=""/>
        <dsp:cNvSpPr/>
      </dsp:nvSpPr>
      <dsp:spPr>
        <a:xfrm>
          <a:off x="152027" y="1856808"/>
          <a:ext cx="236485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48" tIns="0" rIns="8044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ОПЛАТА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170761" y="1875542"/>
        <a:ext cx="232738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0.39091</cdr:x>
      <cdr:y>0.43346</cdr:y>
    </cdr:from>
    <cdr:to>
      <cdr:x>0.59091</cdr:x>
      <cdr:y>0.57514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548176" y="1224129"/>
          <a:ext cx="79208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∑27,6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377A6-7502-4F3F-A478-BFFE3EAA3100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E0433-1F58-4DCB-B791-4806F016E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9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C96178-5924-4B56-B5AB-1DDE375BB3E7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8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0200FDB-96FB-451E-B249-B9500B635E68}" type="slidenum">
              <a:rPr lang="ru-RU" altLang="ru-RU" smtClean="0">
                <a:latin typeface="Arial" charset="0"/>
              </a:rPr>
              <a:pPr/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0200FDB-96FB-451E-B249-B9500B635E68}" type="slidenum">
              <a:rPr lang="ru-RU" altLang="ru-RU" smtClean="0">
                <a:latin typeface="Arial" charset="0"/>
              </a:rPr>
              <a:pPr/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51"/>
          <p:cNvPicPr>
            <a:picLocks noChangeAspect="1"/>
          </p:cNvPicPr>
          <p:nvPr/>
        </p:nvPicPr>
        <p:blipFill>
          <a:blip r:embed="rId3" cstate="print"/>
          <a:srcRect l="5481" t="10117" r="7021" b="7385"/>
          <a:stretch>
            <a:fillRect/>
          </a:stretch>
        </p:blipFill>
        <p:spPr bwMode="auto">
          <a:xfrm>
            <a:off x="0" y="927101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6039858" y="5351466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7" name="AutoShape 4" descr="C:\Users\lunkova_iv\Desktop\i.webp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58" name="AutoShape 10" descr="https://img-fotki.yandex.ru/get/15490/14250153.67/0_1d4e58_34fb5edc_XL.jpg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59" name="AutoShape 12" descr="https://img-fotki.yandex.ru/get/15490/14250153.67/0_1d4e58_34fb5edc_XL.jpg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61" name="AutoShape 16" descr="https://img-fotki.yandex.ru/get/15490/14250153.67/0_1d4e58_34fb5edc_XL.jpg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34318" y="1820416"/>
            <a:ext cx="7870130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Централизация и автоматизация закупок Калужской области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366" y="6237312"/>
            <a:ext cx="194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2023</a:t>
            </a:r>
            <a:endParaRPr lang="ru-RU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5175" y="3906922"/>
            <a:ext cx="55350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Заместитель начальника управления – начальник отдела регулирования контрактной системы управления государственных закупок министерства конкурентной политики Калужской области</a:t>
            </a:r>
          </a:p>
          <a:p>
            <a:endParaRPr lang="ru-RU" dirty="0" smtClean="0"/>
          </a:p>
          <a:p>
            <a:r>
              <a:rPr lang="ru-RU" sz="2000" dirty="0" smtClean="0"/>
              <a:t>Боровков Владимир Александрович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2630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26828" y="472852"/>
            <a:ext cx="710800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ru-RU" altLang="ru-RU" sz="2600" b="1" dirty="0" smtClean="0">
                <a:solidFill>
                  <a:srgbClr val="0D0D0D"/>
                </a:solidFill>
              </a:rPr>
              <a:t>Уполномоченный орган по определению поставщика (подрядчика, исполнителя) </a:t>
            </a:r>
            <a:endParaRPr lang="ru-RU" altLang="ru-RU" sz="2600" b="1" dirty="0">
              <a:solidFill>
                <a:srgbClr val="0D0D0D"/>
              </a:solidFill>
            </a:endParaRPr>
          </a:p>
        </p:txBody>
      </p:sp>
      <p:grpSp>
        <p:nvGrpSpPr>
          <p:cNvPr id="3090" name="Группа 20"/>
          <p:cNvGrpSpPr>
            <a:grpSpLocks/>
          </p:cNvGrpSpPr>
          <p:nvPr/>
        </p:nvGrpSpPr>
        <p:grpSpPr bwMode="auto">
          <a:xfrm>
            <a:off x="7452321" y="608015"/>
            <a:ext cx="1191618" cy="415925"/>
            <a:chOff x="680271" y="5819861"/>
            <a:chExt cx="1141036" cy="41576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37789" t="26003" r="36879" b="35030"/>
            <a:stretch/>
          </p:blipFill>
          <p:spPr bwMode="auto">
            <a:xfrm>
              <a:off x="680271" y="5819861"/>
              <a:ext cx="420482" cy="415763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309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604" y="5904827"/>
              <a:ext cx="627703" cy="2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27595361"/>
              </p:ext>
            </p:extLst>
          </p:nvPr>
        </p:nvGraphicFramePr>
        <p:xfrm>
          <a:off x="5597249" y="1800171"/>
          <a:ext cx="2880320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47725004"/>
              </p:ext>
            </p:extLst>
          </p:nvPr>
        </p:nvGraphicFramePr>
        <p:xfrm>
          <a:off x="5076056" y="3942983"/>
          <a:ext cx="396044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9237" y="1504752"/>
            <a:ext cx="31547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/>
              <a:t>Количество закупок в 2022 году</a:t>
            </a:r>
            <a:endParaRPr lang="ru-RU" sz="17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89237" y="3820978"/>
            <a:ext cx="32935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/>
              <a:t>Объём закупок, млрд. руб.</a:t>
            </a:r>
            <a:endParaRPr lang="ru-RU" sz="1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50108" y="2708920"/>
            <a:ext cx="77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∑6394</a:t>
            </a:r>
            <a:endParaRPr lang="ru-RU" sz="16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00968356"/>
              </p:ext>
            </p:extLst>
          </p:nvPr>
        </p:nvGraphicFramePr>
        <p:xfrm>
          <a:off x="251520" y="1628801"/>
          <a:ext cx="5625099" cy="371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7" name="Picture 3" descr="C:\Users\lunkova_iv\Desktop\Снимок 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29" y="5949282"/>
            <a:ext cx="2044625" cy="4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73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26828" y="582498"/>
            <a:ext cx="710800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ru-RU" altLang="ru-RU" sz="2600" b="1" dirty="0" smtClean="0">
                <a:solidFill>
                  <a:srgbClr val="0D0D0D"/>
                </a:solidFill>
              </a:rPr>
              <a:t>Фонд имущества Калужской области</a:t>
            </a:r>
            <a:endParaRPr lang="ru-RU" altLang="ru-RU" sz="2600" b="1" dirty="0">
              <a:solidFill>
                <a:srgbClr val="0D0D0D"/>
              </a:solidFill>
            </a:endParaRPr>
          </a:p>
        </p:txBody>
      </p:sp>
      <p:grpSp>
        <p:nvGrpSpPr>
          <p:cNvPr id="3090" name="Группа 20"/>
          <p:cNvGrpSpPr>
            <a:grpSpLocks/>
          </p:cNvGrpSpPr>
          <p:nvPr/>
        </p:nvGrpSpPr>
        <p:grpSpPr bwMode="auto">
          <a:xfrm>
            <a:off x="7452321" y="608015"/>
            <a:ext cx="1191618" cy="415925"/>
            <a:chOff x="680271" y="5819861"/>
            <a:chExt cx="1141036" cy="41576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37789" t="26003" r="36879" b="35030"/>
            <a:stretch/>
          </p:blipFill>
          <p:spPr bwMode="auto">
            <a:xfrm>
              <a:off x="680271" y="5819861"/>
              <a:ext cx="420482" cy="415763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309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604" y="5904827"/>
              <a:ext cx="627703" cy="2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6" name="Picture 10" descr="C:\Users\lunkova_iv\Desktop\Снимо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674953"/>
            <a:ext cx="1800200" cy="1384995"/>
          </a:xfrm>
          <a:prstGeom prst="rect">
            <a:avLst/>
          </a:prstGeom>
          <a:noFill/>
          <a:ln w="19050">
            <a:solidFill>
              <a:srgbClr val="9B85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ОПРЕДЕЛЕНИЕ ПОСТАВЩИКОВ </a:t>
            </a:r>
          </a:p>
          <a:p>
            <a:pPr algn="ctr"/>
            <a:r>
              <a:rPr lang="ru-RU" sz="1400" dirty="0" smtClean="0"/>
              <a:t>для </a:t>
            </a:r>
            <a:r>
              <a:rPr lang="ru-RU" sz="1400" dirty="0"/>
              <a:t>нужд заказчиков 24-х муниципальных районов (около 700</a:t>
            </a:r>
            <a:r>
              <a:rPr lang="ru-RU" sz="1400" b="1" dirty="0"/>
              <a:t> </a:t>
            </a:r>
            <a:r>
              <a:rPr lang="ru-RU" sz="1400" dirty="0"/>
              <a:t>юридических лиц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3674951"/>
            <a:ext cx="1800200" cy="1815882"/>
          </a:xfrm>
          <a:prstGeom prst="rect">
            <a:avLst/>
          </a:prstGeom>
          <a:noFill/>
          <a:ln w="19050">
            <a:solidFill>
              <a:srgbClr val="6662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ОБРАЗОВАТЕЛЬНАЯ ДЕЯТЕЛЬНОСТЬ </a:t>
            </a:r>
            <a:r>
              <a:rPr lang="ru-RU" sz="1400" dirty="0" smtClean="0"/>
              <a:t>(дополнительное профессиональное образование </a:t>
            </a:r>
            <a:r>
              <a:rPr lang="ru-RU" sz="1400" dirty="0"/>
              <a:t>в сфере закупок, курсы повышения </a:t>
            </a:r>
            <a:r>
              <a:rPr lang="ru-RU" sz="1400" dirty="0" smtClean="0"/>
              <a:t>квалификации)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3674951"/>
            <a:ext cx="1800200" cy="1815882"/>
          </a:xfrm>
          <a:prstGeom prst="rect">
            <a:avLst/>
          </a:prstGeom>
          <a:noFill/>
          <a:ln w="19050">
            <a:solidFill>
              <a:srgbClr val="5078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МОНИТОРИНГ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цен </a:t>
            </a:r>
            <a:r>
              <a:rPr lang="ru-RU" sz="1400" dirty="0"/>
              <a:t>и характеристик на товары (работы, услуги) (для обоснования НМЦК и формирования регионального электронного КТРУ)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20272" y="3674953"/>
            <a:ext cx="1800200" cy="954107"/>
          </a:xfrm>
          <a:prstGeom prst="rect">
            <a:avLst/>
          </a:prstGeom>
          <a:noFill/>
          <a:ln w="19050">
            <a:solidFill>
              <a:srgbClr val="45AA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ЦЕНТРАЛИЗАЦИЯ </a:t>
            </a:r>
            <a:r>
              <a:rPr lang="ru-RU" sz="1400" dirty="0" smtClean="0"/>
              <a:t>закупок </a:t>
            </a:r>
            <a:r>
              <a:rPr lang="ru-RU" sz="1400" dirty="0"/>
              <a:t>по Федеральному закону № 223-ФЗ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3" y="1412778"/>
            <a:ext cx="583264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/>
              <a:t>Функции специализированной организации</a:t>
            </a:r>
            <a:endParaRPr lang="ru-RU" sz="2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5069239"/>
            <a:ext cx="1800200" cy="830997"/>
          </a:xfrm>
          <a:prstGeom prst="rect">
            <a:avLst/>
          </a:prstGeom>
          <a:noFill/>
          <a:ln w="19050">
            <a:solidFill>
              <a:srgbClr val="9B85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*В 2022 году проведено </a:t>
            </a:r>
            <a:r>
              <a:rPr lang="ru-RU" sz="1200" b="1" i="1" dirty="0" smtClean="0"/>
              <a:t>2636</a:t>
            </a:r>
            <a:r>
              <a:rPr lang="ru-RU" sz="1200" i="1" dirty="0" smtClean="0"/>
              <a:t> конкурентных процедур на сумму около </a:t>
            </a:r>
            <a:r>
              <a:rPr lang="ru-RU" sz="1200" b="1" i="1" dirty="0"/>
              <a:t>8</a:t>
            </a:r>
            <a:r>
              <a:rPr lang="ru-RU" sz="1200" b="1" i="1" dirty="0" smtClean="0"/>
              <a:t>,5</a:t>
            </a:r>
            <a:r>
              <a:rPr lang="ru-RU" sz="1200" i="1" dirty="0" smtClean="0"/>
              <a:t> млрд. руб. </a:t>
            </a:r>
            <a:endParaRPr lang="ru-RU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20272" y="4629059"/>
            <a:ext cx="1800200" cy="830997"/>
          </a:xfrm>
          <a:prstGeom prst="rect">
            <a:avLst/>
          </a:prstGeom>
          <a:noFill/>
          <a:ln w="19050">
            <a:solidFill>
              <a:srgbClr val="45AA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*В </a:t>
            </a:r>
            <a:r>
              <a:rPr lang="ru-RU" sz="1200" i="1" dirty="0" smtClean="0"/>
              <a:t>2022 </a:t>
            </a:r>
            <a:r>
              <a:rPr lang="ru-RU" sz="1200" i="1" dirty="0"/>
              <a:t>году </a:t>
            </a:r>
            <a:r>
              <a:rPr lang="ru-RU" sz="1200" i="1" dirty="0" smtClean="0"/>
              <a:t>проведено </a:t>
            </a:r>
            <a:r>
              <a:rPr lang="ru-RU" sz="1200" b="1" i="1" dirty="0" smtClean="0"/>
              <a:t>565</a:t>
            </a:r>
            <a:r>
              <a:rPr lang="ru-RU" sz="1200" i="1" dirty="0" smtClean="0"/>
              <a:t> конкурентных процедур </a:t>
            </a:r>
            <a:r>
              <a:rPr lang="ru-RU" sz="1200" i="1" dirty="0"/>
              <a:t>на сумму около </a:t>
            </a:r>
            <a:r>
              <a:rPr lang="ru-RU" sz="1200" b="1" i="1" dirty="0" smtClean="0"/>
              <a:t>675</a:t>
            </a:r>
            <a:r>
              <a:rPr lang="ru-RU" sz="1200" i="1" dirty="0" smtClean="0"/>
              <a:t> млн. </a:t>
            </a:r>
            <a:r>
              <a:rPr lang="ru-RU" sz="1200" i="1" dirty="0"/>
              <a:t>руб.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8024" y="5490834"/>
            <a:ext cx="1800200" cy="830997"/>
          </a:xfrm>
          <a:prstGeom prst="rect">
            <a:avLst/>
          </a:prstGeom>
          <a:noFill/>
          <a:ln w="19050">
            <a:solidFill>
              <a:srgbClr val="5078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*В 2022 </a:t>
            </a:r>
            <a:r>
              <a:rPr lang="ru-RU" sz="1200" i="1" dirty="0"/>
              <a:t>году проведено </a:t>
            </a:r>
            <a:r>
              <a:rPr lang="ru-RU" sz="1200" b="1" i="1" dirty="0" smtClean="0"/>
              <a:t>6166 </a:t>
            </a:r>
            <a:r>
              <a:rPr lang="ru-RU" sz="1200" i="1" dirty="0"/>
              <a:t>мониторингов и маркетинговых </a:t>
            </a:r>
            <a:r>
              <a:rPr lang="ru-RU" sz="1200" i="1" dirty="0" smtClean="0"/>
              <a:t>исследований</a:t>
            </a:r>
            <a:endParaRPr lang="ru-RU" sz="12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5490834"/>
            <a:ext cx="1800200" cy="830997"/>
          </a:xfrm>
          <a:prstGeom prst="rect">
            <a:avLst/>
          </a:prstGeom>
          <a:noFill/>
          <a:ln w="19050">
            <a:solidFill>
              <a:srgbClr val="6662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*В 2022 году проведен </a:t>
            </a:r>
            <a:r>
              <a:rPr lang="ru-RU" sz="1200" b="1" i="1" dirty="0" smtClean="0"/>
              <a:t>51</a:t>
            </a:r>
            <a:r>
              <a:rPr lang="ru-RU" sz="1200" i="1" dirty="0" smtClean="0"/>
              <a:t> курс повышения квалификации и </a:t>
            </a:r>
            <a:r>
              <a:rPr lang="ru-RU" sz="1200" b="1" i="1" dirty="0"/>
              <a:t>8</a:t>
            </a:r>
            <a:r>
              <a:rPr lang="ru-RU" sz="1200" i="1" dirty="0" smtClean="0"/>
              <a:t> семинаров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878808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7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600079" y="623890"/>
            <a:ext cx="74898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600" b="1" dirty="0" smtClean="0">
                <a:latin typeface="+mn-lt"/>
              </a:rPr>
              <a:t>ГКУ КО «Служба единого заказчика»</a:t>
            </a:r>
            <a:endParaRPr lang="ru-RU" altLang="ru-RU" sz="2600" dirty="0">
              <a:latin typeface="+mn-lt"/>
            </a:endParaRPr>
          </a:p>
        </p:txBody>
      </p: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7452321" y="608015"/>
            <a:ext cx="1191618" cy="415925"/>
            <a:chOff x="680271" y="5819861"/>
            <a:chExt cx="1141036" cy="41576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rcRect l="37789" t="26003" r="36879" b="35030"/>
            <a:stretch/>
          </p:blipFill>
          <p:spPr bwMode="auto">
            <a:xfrm>
              <a:off x="680271" y="5819861"/>
              <a:ext cx="420482" cy="415763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16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604" y="5904827"/>
              <a:ext cx="627703" cy="2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03144424"/>
              </p:ext>
            </p:extLst>
          </p:nvPr>
        </p:nvGraphicFramePr>
        <p:xfrm>
          <a:off x="323528" y="908720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049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600" b="1" dirty="0" smtClean="0">
                <a:latin typeface="+mn-lt"/>
                <a:ea typeface="+mn-ea"/>
                <a:cs typeface="+mn-cs"/>
              </a:rPr>
              <a:t>Структура закупок Службы единого заказчика</a:t>
            </a:r>
            <a:br>
              <a:rPr lang="ru-RU" sz="2600" b="1" dirty="0" smtClean="0">
                <a:latin typeface="+mn-lt"/>
                <a:ea typeface="+mn-ea"/>
                <a:cs typeface="+mn-cs"/>
              </a:rPr>
            </a:br>
            <a:r>
              <a:rPr lang="ru-RU" sz="2600" b="1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2600" b="1" dirty="0">
                <a:latin typeface="+mn-lt"/>
                <a:ea typeface="+mn-ea"/>
                <a:cs typeface="+mn-cs"/>
              </a:rPr>
              <a:t>в 2022 году</a:t>
            </a: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502261"/>
              </p:ext>
            </p:extLst>
          </p:nvPr>
        </p:nvGraphicFramePr>
        <p:xfrm>
          <a:off x="251520" y="1484784"/>
          <a:ext cx="419776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65520"/>
              </p:ext>
            </p:extLst>
          </p:nvPr>
        </p:nvGraphicFramePr>
        <p:xfrm>
          <a:off x="4592166" y="3212976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2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8424936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latin typeface="+mn-lt"/>
                <a:ea typeface="+mn-ea"/>
                <a:cs typeface="+mn-cs"/>
              </a:rPr>
              <a:t>Функциональные </a:t>
            </a:r>
            <a:r>
              <a:rPr lang="ru-RU" sz="2600" b="1" dirty="0" smtClean="0">
                <a:latin typeface="+mn-lt"/>
                <a:ea typeface="+mn-ea"/>
                <a:cs typeface="+mn-cs"/>
              </a:rPr>
              <a:t>возможности </a:t>
            </a:r>
            <a:r>
              <a:rPr lang="ru-RU" sz="2600" b="1" dirty="0">
                <a:latin typeface="+mn-lt"/>
                <a:ea typeface="+mn-ea"/>
                <a:cs typeface="+mn-cs"/>
              </a:rPr>
              <a:t>АИС «</a:t>
            </a:r>
            <a:r>
              <a:rPr lang="en-US" sz="2600" b="1" dirty="0">
                <a:latin typeface="+mn-lt"/>
                <a:ea typeface="+mn-ea"/>
                <a:cs typeface="+mn-cs"/>
              </a:rPr>
              <a:t>WEB</a:t>
            </a:r>
            <a:r>
              <a:rPr lang="ru-RU" sz="2600" b="1" dirty="0">
                <a:latin typeface="+mn-lt"/>
                <a:ea typeface="+mn-ea"/>
                <a:cs typeface="+mn-cs"/>
              </a:rPr>
              <a:t>-Торги-КС» </a:t>
            </a:r>
            <a:endParaRPr lang="ru-RU" sz="2600" b="1" dirty="0" smtClean="0">
              <a:latin typeface="+mn-lt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latin typeface="+mn-lt"/>
                <a:ea typeface="+mn-ea"/>
                <a:cs typeface="+mn-cs"/>
              </a:rPr>
              <a:t>по </a:t>
            </a:r>
            <a:r>
              <a:rPr lang="ru-RU" sz="2600" b="1" dirty="0">
                <a:latin typeface="+mn-lt"/>
                <a:ea typeface="+mn-ea"/>
                <a:cs typeface="+mn-cs"/>
              </a:rPr>
              <a:t>мониторингу закупок </a:t>
            </a:r>
            <a:endParaRPr lang="ru-RU" sz="2600" b="1" dirty="0" smtClean="0">
              <a:latin typeface="+mn-lt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latin typeface="+mn-lt"/>
                <a:ea typeface="+mn-ea"/>
                <a:cs typeface="+mn-cs"/>
              </a:rPr>
              <a:t>в </a:t>
            </a:r>
            <a:r>
              <a:rPr lang="ru-RU" sz="2600" b="1" dirty="0">
                <a:latin typeface="+mn-lt"/>
                <a:ea typeface="+mn-ea"/>
                <a:cs typeface="+mn-cs"/>
              </a:rPr>
              <a:t>рамках национальных проектов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7" y="1598042"/>
            <a:ext cx="8424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Совместное применение АИС «Бюджет – СМАРТ» и АИС «</a:t>
            </a:r>
            <a:r>
              <a:rPr lang="en-US" sz="2000" dirty="0">
                <a:latin typeface="+mn-lt"/>
              </a:rPr>
              <a:t>WEB-</a:t>
            </a:r>
            <a:r>
              <a:rPr lang="ru-RU" sz="2000" dirty="0">
                <a:latin typeface="+mn-lt"/>
              </a:rPr>
              <a:t>Торги-КС»</a:t>
            </a:r>
            <a:endParaRPr lang="ru-RU" sz="2000" b="1" cap="all" dirty="0">
              <a:latin typeface="+mn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3826557"/>
              </p:ext>
            </p:extLst>
          </p:nvPr>
        </p:nvGraphicFramePr>
        <p:xfrm>
          <a:off x="4339760" y="4068835"/>
          <a:ext cx="3040552" cy="246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4428678" y="2063750"/>
            <a:ext cx="45358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 b="1" dirty="0"/>
              <a:t>Позволяет определить</a:t>
            </a:r>
            <a:r>
              <a:rPr lang="en-US" altLang="ru-RU" sz="1600" b="1" dirty="0"/>
              <a:t>:</a:t>
            </a:r>
            <a:endParaRPr lang="ru-RU" altLang="ru-RU" sz="1600" b="1" dirty="0"/>
          </a:p>
          <a:p>
            <a:pPr eaLnBrk="1" hangingPunct="1"/>
            <a:r>
              <a:rPr lang="ru-RU" altLang="ru-RU" sz="1600" dirty="0"/>
              <a:t>Кому выделены денежные средства (заказчик)?</a:t>
            </a:r>
          </a:p>
          <a:p>
            <a:pPr eaLnBrk="1" hangingPunct="1"/>
            <a:r>
              <a:rPr lang="ru-RU" altLang="ru-RU" sz="1600" dirty="0"/>
              <a:t>В каком объёме (НМЦК)?</a:t>
            </a:r>
          </a:p>
          <a:p>
            <a:pPr eaLnBrk="1" hangingPunct="1"/>
            <a:r>
              <a:rPr lang="ru-RU" altLang="ru-RU" sz="1600" dirty="0"/>
              <a:t>На какую закупку ?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4428678" y="3228975"/>
            <a:ext cx="45358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 b="1" dirty="0"/>
              <a:t>Позволяет осуществлять оперативный контроль </a:t>
            </a:r>
            <a:r>
              <a:rPr lang="ru-RU" altLang="ru-RU" sz="1600" dirty="0"/>
              <a:t>закупок* в режиме «онлайн» </a:t>
            </a:r>
          </a:p>
          <a:p>
            <a:pPr eaLnBrk="1" hangingPunct="1"/>
            <a:r>
              <a:rPr lang="ru-RU" altLang="ru-RU" sz="1600" dirty="0"/>
              <a:t>на всех этапах</a:t>
            </a:r>
            <a:r>
              <a:rPr lang="en-US" altLang="ru-RU" sz="1600" dirty="0"/>
              <a:t>:</a:t>
            </a:r>
            <a:endParaRPr lang="ru-RU" altLang="ru-RU" sz="1600" dirty="0"/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7453188" y="4414839"/>
            <a:ext cx="15113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300" dirty="0"/>
              <a:t>* Предусмотрена возможность «окрашивания» закупок, осуществляемых в рамках национальных проектов.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251520" y="3933256"/>
            <a:ext cx="2160000" cy="21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1907944" y="2852936"/>
            <a:ext cx="2160000" cy="2160000"/>
          </a:xfrm>
          <a:prstGeom prst="flowChartConnector">
            <a:avLst/>
          </a:prstGeom>
          <a:solidFill>
            <a:srgbClr val="9BB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0415" y="4573577"/>
            <a:ext cx="1815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АИС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«Бюджет-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СМАРТ»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728" y="3349441"/>
            <a:ext cx="17370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АИС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WEB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-Торги-КС»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1619672" y="4059973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b="1" i="1" dirty="0">
                <a:solidFill>
                  <a:schemeClr val="bg1"/>
                </a:solidFill>
              </a:rPr>
              <a:t>обмен</a:t>
            </a:r>
          </a:p>
          <a:p>
            <a:pPr algn="ctr" eaLnBrk="1" hangingPunct="1"/>
            <a:r>
              <a:rPr lang="ru-RU" altLang="ru-RU" sz="1400" b="1" i="1" dirty="0" smtClean="0">
                <a:solidFill>
                  <a:schemeClr val="bg1"/>
                </a:solidFill>
              </a:rPr>
              <a:t>данными</a:t>
            </a:r>
            <a:endParaRPr lang="ru-RU" altLang="ru-RU" sz="1400" b="1" i="1" dirty="0">
              <a:solidFill>
                <a:schemeClr val="bg1"/>
              </a:solidFill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1691680" y="4558853"/>
            <a:ext cx="972108" cy="238299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1"/>
          <p:cNvPicPr>
            <a:picLocks noChangeAspect="1"/>
          </p:cNvPicPr>
          <p:nvPr/>
        </p:nvPicPr>
        <p:blipFill>
          <a:blip r:embed="rId2" cstate="print"/>
          <a:srcRect l="5481" t="10117" r="7021" b="7385"/>
          <a:stretch>
            <a:fillRect/>
          </a:stretch>
        </p:blipFill>
        <p:spPr bwMode="auto">
          <a:xfrm>
            <a:off x="0" y="927101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18048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7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423</Words>
  <Application>Microsoft Office PowerPoint</Application>
  <PresentationFormat>Экран (4:3)</PresentationFormat>
  <Paragraphs>95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закупок Службы единого заказчика  в 2022 году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Лунькова Ирина Витальевна</dc:creator>
  <cp:lastModifiedBy>Лунькова Ирина Витальевна</cp:lastModifiedBy>
  <cp:revision>85</cp:revision>
  <dcterms:created xsi:type="dcterms:W3CDTF">2022-05-31T06:50:01Z</dcterms:created>
  <dcterms:modified xsi:type="dcterms:W3CDTF">2023-08-18T09:37:41Z</dcterms:modified>
</cp:coreProperties>
</file>