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notesMasterIdLst>
    <p:notesMasterId r:id="rId7"/>
  </p:notesMasterIdLst>
  <p:sldIdLst>
    <p:sldId id="266" r:id="rId3"/>
    <p:sldId id="777" r:id="rId4"/>
    <p:sldId id="778" r:id="rId5"/>
    <p:sldId id="77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9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4"/>
    <a:srgbClr val="0E779D"/>
    <a:srgbClr val="4BACC6"/>
    <a:srgbClr val="7EB6CA"/>
    <a:srgbClr val="66A9BE"/>
    <a:srgbClr val="61A5B7"/>
    <a:srgbClr val="5BA2B5"/>
    <a:srgbClr val="69A9BB"/>
    <a:srgbClr val="34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0" autoAdjust="0"/>
    <p:restoredTop sz="95369" autoAdjust="0"/>
  </p:normalViewPr>
  <p:slideViewPr>
    <p:cSldViewPr snapToGrid="0">
      <p:cViewPr varScale="1">
        <p:scale>
          <a:sx n="98" d="100"/>
          <a:sy n="98" d="100"/>
        </p:scale>
        <p:origin x="224" y="232"/>
      </p:cViewPr>
      <p:guideLst>
        <p:guide orient="horz" pos="2079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0BF0E-1580-4209-869B-B335577A808E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49438-7EF1-4AA9-A0CF-11AC9C32D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2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043CF-D3F8-4A3D-A6AD-E8912E06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C4856F-BF5E-474D-ACC8-6FF5DB0E5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D4BD4-44F3-4FFD-95DF-1B502812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FE42E-E811-4ABA-A71A-2BA3EE43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26298-AFC1-4F3A-9BC3-AAAF80F5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7A58-B22C-4DBC-8B89-80DD363F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5FA60-5E63-430C-94D6-78B631801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B77D8-AC95-4A39-A35A-DF5C4F85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BC919-B8D3-4411-AFBA-A6069BA8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7D42F-57AB-4B97-B2E6-EE54B767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8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69A138-CA8F-455D-ABF9-341031E5E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D096F-A77F-49D9-A6CA-B6D31BC1A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7CAA5-F386-444A-B9BC-6C3DBF16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3166B-2F60-4842-9BD6-2D6404B8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BC366-C377-404C-9F5B-4BF97C3A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2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316644-B8F5-4A9C-9010-E9F1D60CA1D1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78448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C392A-24ED-4AAD-A452-2C8ED6CFF3E2}"/>
              </a:ext>
            </a:extLst>
          </p:cNvPr>
          <p:cNvSpPr/>
          <p:nvPr userDrawn="1"/>
        </p:nvSpPr>
        <p:spPr>
          <a:xfrm>
            <a:off x="478449" y="1"/>
            <a:ext cx="8793440" cy="1001587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B6E9-AFEF-4195-9FB5-E45A7B8FE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405CA-9A1A-4684-A504-4C78A0A59989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54D96-3B10-466D-9284-E1F893ECA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316644-B8F5-4A9C-9010-E9F1D60CA1D1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78448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C392A-24ED-4AAD-A452-2C8ED6CFF3E2}"/>
              </a:ext>
            </a:extLst>
          </p:cNvPr>
          <p:cNvSpPr/>
          <p:nvPr userDrawn="1"/>
        </p:nvSpPr>
        <p:spPr>
          <a:xfrm>
            <a:off x="478449" y="1"/>
            <a:ext cx="8793440" cy="1001587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B6E9-AFEF-4195-9FB5-E45A7B8FE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8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F9326E-A8A5-441B-8205-132986742B83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6B8721-796F-4556-8C71-DD90121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08991A-A42D-421A-9727-1EB958E93288}"/>
              </a:ext>
            </a:extLst>
          </p:cNvPr>
          <p:cNvSpPr/>
          <p:nvPr userDrawn="1"/>
        </p:nvSpPr>
        <p:spPr>
          <a:xfrm>
            <a:off x="478449" y="1"/>
            <a:ext cx="8793440" cy="1001587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03EA2D-7266-4CAF-BEDF-7B2A32F85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1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5C0CF-4837-4BD0-9911-34BB64F58A34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AE60FC-3796-45F8-A042-74F6D1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4F785-ADF9-4E04-A84E-D3F6E09178A2}"/>
              </a:ext>
            </a:extLst>
          </p:cNvPr>
          <p:cNvSpPr/>
          <p:nvPr userDrawn="1"/>
        </p:nvSpPr>
        <p:spPr>
          <a:xfrm>
            <a:off x="478449" y="1"/>
            <a:ext cx="8793440" cy="1001587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C796C9-3BDD-4F6C-9132-EF60719A9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316644-B8F5-4A9C-9010-E9F1D60CA1D1}"/>
              </a:ext>
            </a:extLst>
          </p:cNvPr>
          <p:cNvSpPr/>
          <p:nvPr userDrawn="1"/>
        </p:nvSpPr>
        <p:spPr>
          <a:xfrm>
            <a:off x="3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D635FF-37F7-4C94-A1D4-A39345C9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60"/>
            <a:ext cx="478448" cy="365125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3C392A-24ED-4AAD-A452-2C8ED6CFF3E2}"/>
              </a:ext>
            </a:extLst>
          </p:cNvPr>
          <p:cNvSpPr/>
          <p:nvPr userDrawn="1"/>
        </p:nvSpPr>
        <p:spPr>
          <a:xfrm>
            <a:off x="478449" y="1"/>
            <a:ext cx="8793440" cy="1001587"/>
          </a:xfrm>
          <a:prstGeom prst="rect">
            <a:avLst/>
          </a:prstGeom>
          <a:solidFill>
            <a:srgbClr val="B6D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2B6E9-AFEF-4195-9FB5-E45A7B8FE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5" y="358088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405CA-9A1A-4684-A504-4C78A0A59989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54D96-3B10-466D-9284-E1F893ECA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13558-2C2B-403F-B127-625E60A2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8A39A-9CEF-45D3-B381-9409468B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499B6-0D1E-4188-B560-6C7EF004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1A654-814C-42AA-9CD1-65FDDEDD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26442-42DF-4E87-9BD7-ED4FB026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61A9E-374D-403D-8CE9-A815F058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12BA1-83FB-4C5F-B49A-001F745A9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2A35C-E7BC-4D90-8232-5EC297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8189E0-A6F3-46AB-AF5C-945B85F0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4C8DF-DF5A-4FBA-845C-2F1E7283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4182E-E3E6-43BC-B4DA-0AF559AA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315C6-A3B0-41B9-8DD8-352B34517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8DB637-35DD-48B4-80FC-3E689C123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EA45AF-9D3C-4DD7-BA5F-575831C7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06AE0-46FE-4F55-B86B-D5E21B9C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33234E-5C6F-493F-8F63-AC50A19A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7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092DF-D25F-4621-93DE-955AC6BA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08428-5E1A-4FA4-B783-C9DDF6C8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D45FA4-158D-4A4B-9213-9F931F03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1427A-084E-4F61-B82B-4318AC32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7D4CF1-FC49-46E6-8221-B53A33E35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077B7-D681-4B88-B8A6-7DE95B12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7C282D-E24C-4820-8BAF-B4396B4B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441360-E6DE-45CE-BAEA-6611C059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9E719-26C8-4098-A37B-9BF0CDF6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25A426-7BF5-44BC-BC39-726085E1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C3AB8B-E70A-4F8F-91E0-B6E9BBC9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F55304-6AA0-42D5-9822-67BDF522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145869-82F4-4652-8012-3C1A9134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AB9334-9104-487A-8C96-A4B93B1E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A13D08-6A56-499A-8DFF-9E30E146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A2057-2AA8-4CB2-8AAE-AF44B1F5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638DD-A9D8-434A-A89E-2E83A907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3EA07-A5FD-421F-B449-EC44F656A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204676-B33F-426E-8293-8159A4F8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7A734B-54BF-44A6-8F28-F25FD5DB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BF5F89-504B-4C26-A358-7DADFE7A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5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D0BA6-A75C-4740-946F-9138F2EE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13BE0F-5809-4E4D-A7E2-AAF7195D0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74458F-A583-45E4-8301-934108FAC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128DFB-4828-496E-B131-345C47CE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BBB7C-52A3-428D-8DA1-3F705B9B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65FE58-6C58-43BF-A297-7F36A0C0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50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BA184-7376-4969-A0BE-92B623B9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0F1A0-AA08-4CA8-BF01-818B69942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607FD-4E69-4EFF-A71F-E45C24AFD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840A-63BD-4A2D-B359-9F14902C7551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1FCEC-585C-4420-BED9-D31501A8C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C88B2-EFE8-4C07-8940-A13B1A014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1908A-C653-4215-ACC2-42003D8C3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7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.sergeev@tektorg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ktorg.ru/" TargetMode="External"/><Relationship Id="rId4" Type="http://schemas.openxmlformats.org/officeDocument/2006/relationships/hyperlink" Target="mailto:l.nosinovskaya@tektorg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2;&#1077;&#1076;&#1077;&#1088;&#1072;&#1083;&#1100;&#1085;&#1099;&#1081;&#1090;&#1077;&#1089;&#1090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&#1092;&#1077;&#1076;&#1077;&#1088;&#1072;&#1083;&#1100;&#1085;&#1099;&#1081;&#1090;&#1077;&#1089;&#1090;.&#1088;&#1092;/4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.sergeev@tektorg.ru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tektorg.ru/" TargetMode="External"/><Relationship Id="rId4" Type="http://schemas.openxmlformats.org/officeDocument/2006/relationships/hyperlink" Target="mailto:l.nosinovskaya@tektorg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7"/>
          <p:cNvSpPr/>
          <p:nvPr/>
        </p:nvSpPr>
        <p:spPr bwMode="auto">
          <a:xfrm>
            <a:off x="1650491" y="928076"/>
            <a:ext cx="1016389" cy="1016293"/>
          </a:xfrm>
          <a:prstGeom prst="ellipse">
            <a:avLst/>
          </a:prstGeom>
          <a:solidFill>
            <a:srgbClr val="00809E">
              <a:alpha val="1607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7" name="Oval 11"/>
          <p:cNvSpPr/>
          <p:nvPr/>
        </p:nvSpPr>
        <p:spPr bwMode="auto">
          <a:xfrm>
            <a:off x="1103446" y="845893"/>
            <a:ext cx="547045" cy="546993"/>
          </a:xfrm>
          <a:prstGeom prst="ellipse">
            <a:avLst/>
          </a:prstGeom>
          <a:solidFill>
            <a:srgbClr val="00809E">
              <a:alpha val="1607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8" name="Oval 12"/>
          <p:cNvSpPr/>
          <p:nvPr/>
        </p:nvSpPr>
        <p:spPr bwMode="auto">
          <a:xfrm>
            <a:off x="1441424" y="5481142"/>
            <a:ext cx="1102181" cy="1116209"/>
          </a:xfrm>
          <a:prstGeom prst="ellipse">
            <a:avLst/>
          </a:prstGeom>
          <a:solidFill>
            <a:srgbClr val="00809E">
              <a:alpha val="1607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9" name="Oval 15"/>
          <p:cNvSpPr/>
          <p:nvPr/>
        </p:nvSpPr>
        <p:spPr bwMode="auto">
          <a:xfrm>
            <a:off x="1377672" y="4807541"/>
            <a:ext cx="445005" cy="444963"/>
          </a:xfrm>
          <a:prstGeom prst="ellipse">
            <a:avLst/>
          </a:prstGeom>
          <a:solidFill>
            <a:srgbClr val="00809E">
              <a:alpha val="1607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0" name="Oval 16"/>
          <p:cNvSpPr/>
          <p:nvPr/>
        </p:nvSpPr>
        <p:spPr bwMode="auto">
          <a:xfrm>
            <a:off x="2428499" y="4886049"/>
            <a:ext cx="880440" cy="880355"/>
          </a:xfrm>
          <a:prstGeom prst="ellipse">
            <a:avLst/>
          </a:prstGeom>
          <a:solidFill>
            <a:srgbClr val="00809E">
              <a:alpha val="16078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Прямоугольник: скругленные углы 140">
            <a:extLst>
              <a:ext uri="{FF2B5EF4-FFF2-40B4-BE49-F238E27FC236}">
                <a16:creationId xmlns:a16="http://schemas.microsoft.com/office/drawing/2014/main" id="{F438FFA0-C17D-4D49-85D7-A356380EF470}"/>
              </a:ext>
            </a:extLst>
          </p:cNvPr>
          <p:cNvSpPr/>
          <p:nvPr/>
        </p:nvSpPr>
        <p:spPr>
          <a:xfrm>
            <a:off x="189357" y="2127481"/>
            <a:ext cx="7832535" cy="2592288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3" name="Прямоугольник: скругленные углы 140">
            <a:extLst>
              <a:ext uri="{FF2B5EF4-FFF2-40B4-BE49-F238E27FC236}">
                <a16:creationId xmlns:a16="http://schemas.microsoft.com/office/drawing/2014/main" id="{F438FFA0-C17D-4D49-85D7-A356380EF470}"/>
              </a:ext>
            </a:extLst>
          </p:cNvPr>
          <p:cNvSpPr/>
          <p:nvPr/>
        </p:nvSpPr>
        <p:spPr>
          <a:xfrm>
            <a:off x="6242389" y="2127481"/>
            <a:ext cx="5949612" cy="25922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4706219" y="2127482"/>
            <a:ext cx="3072341" cy="2594975"/>
          </a:xfrm>
          <a:prstGeom prst="triangle">
            <a:avLst/>
          </a:prstGeom>
          <a:solidFill>
            <a:srgbClr val="0085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662382-A277-462B-808A-51DD1C91E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1" y="2814708"/>
            <a:ext cx="4052147" cy="1088387"/>
          </a:xfrm>
          <a:prstGeom prst="rect">
            <a:avLst/>
          </a:prstGeom>
        </p:spPr>
      </p:pic>
      <p:sp>
        <p:nvSpPr>
          <p:cNvPr id="5" name="Footer Text"/>
          <p:cNvSpPr txBox="1"/>
          <p:nvPr/>
        </p:nvSpPr>
        <p:spPr>
          <a:xfrm>
            <a:off x="507682" y="2812020"/>
            <a:ext cx="73441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733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Федеральный тест</a:t>
            </a:r>
          </a:p>
        </p:txBody>
      </p:sp>
      <p:sp>
        <p:nvSpPr>
          <p:cNvPr id="17" name="Прямоугольник: скругленные углы 140">
            <a:extLst>
              <a:ext uri="{FF2B5EF4-FFF2-40B4-BE49-F238E27FC236}">
                <a16:creationId xmlns:a16="http://schemas.microsoft.com/office/drawing/2014/main" id="{EF2E0736-F026-824B-83CC-FC86D0337C5E}"/>
              </a:ext>
            </a:extLst>
          </p:cNvPr>
          <p:cNvSpPr/>
          <p:nvPr/>
        </p:nvSpPr>
        <p:spPr>
          <a:xfrm rot="16200000" flipV="1">
            <a:off x="-3188615" y="3188368"/>
            <a:ext cx="6858981" cy="481750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719982" defTabSz="609585">
              <a:lnSpc>
                <a:spcPts val="4533"/>
              </a:lnSpc>
            </a:pPr>
            <a:endParaRPr lang="ru-RU" sz="4267" dirty="0">
              <a:solidFill>
                <a:srgbClr val="0E779D"/>
              </a:solidFill>
              <a:latin typeface="Fira Sans Heavy" panose="020B0A0305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5A556-5F17-A348-AD6D-B1160EA74FB9}"/>
              </a:ext>
            </a:extLst>
          </p:cNvPr>
          <p:cNvSpPr txBox="1"/>
          <p:nvPr/>
        </p:nvSpPr>
        <p:spPr>
          <a:xfrm>
            <a:off x="8152965" y="4187687"/>
            <a:ext cx="3072341" cy="29238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400" b="1" dirty="0"/>
              <a:t>Сергеев Филипп Олегович</a:t>
            </a:r>
            <a:endParaRPr lang="ru-RU" sz="1400" dirty="0"/>
          </a:p>
          <a:p>
            <a:r>
              <a:rPr lang="ru-RU" sz="1400" dirty="0"/>
              <a:t>Специалист по работе с заказчиками</a:t>
            </a:r>
          </a:p>
          <a:p>
            <a:r>
              <a:rPr lang="ru-RU" sz="1400" dirty="0"/>
              <a:t>АО «ТЭК-Торг»</a:t>
            </a:r>
          </a:p>
          <a:p>
            <a:r>
              <a:rPr lang="ru-RU" sz="1400" dirty="0"/>
              <a:t> ___________________________________</a:t>
            </a:r>
          </a:p>
          <a:p>
            <a:r>
              <a:rPr lang="ru-RU" sz="1400" dirty="0"/>
              <a:t>115191, Москва, </a:t>
            </a:r>
            <a:r>
              <a:rPr lang="ru-RU" sz="1400" dirty="0" err="1"/>
              <a:t>Гамсоновский</a:t>
            </a:r>
            <a:r>
              <a:rPr lang="ru-RU" sz="1400" dirty="0"/>
              <a:t> пер, д.5, стр. 2</a:t>
            </a:r>
          </a:p>
          <a:p>
            <a:r>
              <a:rPr lang="ru-RU" sz="1400" dirty="0"/>
              <a:t>БЦ «Гамма»</a:t>
            </a:r>
          </a:p>
          <a:p>
            <a:r>
              <a:rPr lang="ru-RU" sz="1400" dirty="0"/>
              <a:t>Тел.: +7 (495) 734-81-18 доб. 4204</a:t>
            </a:r>
          </a:p>
          <a:p>
            <a:r>
              <a:rPr lang="ru-RU" sz="1400" dirty="0"/>
              <a:t>Моб.: +79055398936</a:t>
            </a:r>
          </a:p>
          <a:p>
            <a:r>
              <a:rPr lang="en-GB" sz="1400" b="1" dirty="0"/>
              <a:t>E-mail: </a:t>
            </a:r>
            <a:r>
              <a:rPr lang="en-GB" sz="1400" b="1" u="sng" dirty="0">
                <a:hlinkClick r:id="rId3"/>
              </a:rPr>
              <a:t>f.sergeev@tektorg.ru</a:t>
            </a:r>
            <a:endParaRPr lang="en-GB" sz="1400" dirty="0"/>
          </a:p>
          <a:p>
            <a:r>
              <a:rPr lang="en-GB" sz="1400" b="1" dirty="0"/>
              <a:t> </a:t>
            </a:r>
            <a:endParaRPr lang="en-GB" sz="1400" dirty="0"/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9C2D8-4E75-5744-B40F-9810FAAE0C37}"/>
              </a:ext>
            </a:extLst>
          </p:cNvPr>
          <p:cNvSpPr txBox="1"/>
          <p:nvPr/>
        </p:nvSpPr>
        <p:spPr>
          <a:xfrm>
            <a:off x="8152965" y="287383"/>
            <a:ext cx="3407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Носиновская</a:t>
            </a:r>
            <a:r>
              <a:rPr lang="ru-RU" b="1" dirty="0"/>
              <a:t> Лада Эдуардовна </a:t>
            </a:r>
            <a:endParaRPr lang="ru-RU" dirty="0"/>
          </a:p>
          <a:p>
            <a:r>
              <a:rPr lang="ru-RU" dirty="0"/>
              <a:t>тел. +7 (495) 734-81-18 доб. (4169)</a:t>
            </a:r>
          </a:p>
          <a:p>
            <a:r>
              <a:rPr lang="ru-RU" dirty="0"/>
              <a:t>моб. +7 (985) 128-51-79</a:t>
            </a:r>
          </a:p>
          <a:p>
            <a:r>
              <a:rPr lang="en-GB" dirty="0"/>
              <a:t>E-mail:  </a:t>
            </a:r>
            <a:r>
              <a:rPr lang="en-GB" u="sng" dirty="0">
                <a:hlinkClick r:id="rId4"/>
              </a:rPr>
              <a:t>l.nosinovskaya@tektorg.ru</a:t>
            </a:r>
            <a:endParaRPr lang="en-GB" dirty="0"/>
          </a:p>
          <a:p>
            <a:r>
              <a:rPr lang="ru-RU" dirty="0"/>
              <a:t>Сайт: </a:t>
            </a:r>
            <a:r>
              <a:rPr lang="en-GB" u="sng" dirty="0">
                <a:hlinkClick r:id="rId5"/>
              </a:rPr>
              <a:t>www.tektorg.ru</a:t>
            </a:r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55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4D05EA-80FE-654E-81AD-D0FAAC98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995518-4EE0-DF4D-9035-5C7856E1C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521307"/>
            <a:ext cx="9344297" cy="4869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E26576-FC9F-054D-B1B7-DFD7D70D0F82}"/>
              </a:ext>
            </a:extLst>
          </p:cNvPr>
          <p:cNvSpPr txBox="1"/>
          <p:nvPr/>
        </p:nvSpPr>
        <p:spPr>
          <a:xfrm>
            <a:off x="2286000" y="300446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ru-RU" dirty="0">
                <a:hlinkClick r:id="rId3"/>
              </a:rPr>
              <a:t>федеральныйтест.рф</a:t>
            </a:r>
            <a:endParaRPr lang="ru-RU" dirty="0"/>
          </a:p>
          <a:p>
            <a:r>
              <a:rPr lang="en-GB" dirty="0">
                <a:hlinkClick r:id="rId4"/>
              </a:rPr>
              <a:t>http://</a:t>
            </a:r>
            <a:r>
              <a:rPr lang="ru-RU" dirty="0">
                <a:hlinkClick r:id="rId4"/>
              </a:rPr>
              <a:t>федеральныйтест.рф/48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947308-2691-B74C-85E0-596D4A44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0344C6-0B1F-8A4C-B23F-697A4567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93" y="1436915"/>
            <a:ext cx="10057818" cy="47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1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" y="0"/>
            <a:ext cx="5345085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97DB72-9E72-4588-B16B-D1535E31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149" y="2466923"/>
            <a:ext cx="3061476" cy="2044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C31A-0D14-411A-8854-B0C82477B0BF}"/>
              </a:ext>
            </a:extLst>
          </p:cNvPr>
          <p:cNvSpPr txBox="1"/>
          <p:nvPr/>
        </p:nvSpPr>
        <p:spPr>
          <a:xfrm>
            <a:off x="274878" y="3759969"/>
            <a:ext cx="4547695" cy="34470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/>
              <a:t>Сергеев Филипп Олегович</a:t>
            </a:r>
            <a:endParaRPr lang="ru-RU" dirty="0"/>
          </a:p>
          <a:p>
            <a:r>
              <a:rPr lang="ru-RU" dirty="0"/>
              <a:t>Специалист по работе с заказчиками</a:t>
            </a:r>
          </a:p>
          <a:p>
            <a:r>
              <a:rPr lang="ru-RU" dirty="0"/>
              <a:t>АО «ТЭК-Торг»</a:t>
            </a:r>
          </a:p>
          <a:p>
            <a:r>
              <a:rPr lang="ru-RU" dirty="0"/>
              <a:t> ___________________________________</a:t>
            </a:r>
          </a:p>
          <a:p>
            <a:r>
              <a:rPr lang="ru-RU" dirty="0"/>
              <a:t>115191, Москва, </a:t>
            </a:r>
            <a:r>
              <a:rPr lang="ru-RU" dirty="0" err="1"/>
              <a:t>Гамсоновский</a:t>
            </a:r>
            <a:r>
              <a:rPr lang="ru-RU" dirty="0"/>
              <a:t> пер, д.5, стр. 2</a:t>
            </a:r>
          </a:p>
          <a:p>
            <a:r>
              <a:rPr lang="ru-RU" dirty="0"/>
              <a:t>БЦ «Гамма»</a:t>
            </a:r>
          </a:p>
          <a:p>
            <a:r>
              <a:rPr lang="ru-RU" dirty="0"/>
              <a:t>Тел.: +7 (495) 734-81-18 доб. 4204</a:t>
            </a:r>
          </a:p>
          <a:p>
            <a:r>
              <a:rPr lang="ru-RU" dirty="0"/>
              <a:t>Моб.: +79055398936</a:t>
            </a:r>
          </a:p>
          <a:p>
            <a:r>
              <a:rPr lang="en-GB" b="1" dirty="0"/>
              <a:t>E-mail: </a:t>
            </a:r>
            <a:r>
              <a:rPr lang="en-GB" b="1" u="sng" dirty="0">
                <a:hlinkClick r:id="rId3"/>
              </a:rPr>
              <a:t>f.sergeev@tektorg.ru</a:t>
            </a:r>
            <a:endParaRPr lang="en-GB" dirty="0"/>
          </a:p>
          <a:p>
            <a:r>
              <a:rPr lang="en-GB" b="1" dirty="0"/>
              <a:t> </a:t>
            </a:r>
            <a:endParaRPr lang="en-GB" dirty="0"/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16143" y="217714"/>
            <a:ext cx="2373086" cy="642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9A924-EA0C-4F4C-ADC7-715C92B41182}"/>
              </a:ext>
            </a:extLst>
          </p:cNvPr>
          <p:cNvSpPr txBox="1"/>
          <p:nvPr/>
        </p:nvSpPr>
        <p:spPr>
          <a:xfrm>
            <a:off x="274878" y="1728644"/>
            <a:ext cx="3407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Носиновская</a:t>
            </a:r>
            <a:r>
              <a:rPr lang="ru-RU" b="1" dirty="0"/>
              <a:t> Лада Эдуардовна </a:t>
            </a:r>
            <a:endParaRPr lang="ru-RU" dirty="0"/>
          </a:p>
          <a:p>
            <a:r>
              <a:rPr lang="ru-RU" dirty="0"/>
              <a:t>тел. +7 (495) 734-81-18 доб. (4169)</a:t>
            </a:r>
          </a:p>
          <a:p>
            <a:r>
              <a:rPr lang="ru-RU" dirty="0"/>
              <a:t>моб. +7 (985) 128-51-79</a:t>
            </a:r>
          </a:p>
          <a:p>
            <a:r>
              <a:rPr lang="en-GB" dirty="0"/>
              <a:t>E-mail:  </a:t>
            </a:r>
            <a:r>
              <a:rPr lang="en-GB" u="sng" dirty="0">
                <a:hlinkClick r:id="rId4"/>
              </a:rPr>
              <a:t>l.nosinovskaya@tektorg.ru</a:t>
            </a:r>
            <a:endParaRPr lang="en-GB" dirty="0"/>
          </a:p>
          <a:p>
            <a:r>
              <a:rPr lang="ru-RU" dirty="0"/>
              <a:t>Сайт: </a:t>
            </a:r>
            <a:r>
              <a:rPr lang="en-GB" u="sng" dirty="0">
                <a:hlinkClick r:id="rId5"/>
              </a:rPr>
              <a:t>www.tektorg.ru</a:t>
            </a:r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930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211</Words>
  <Application>Microsoft Macintosh PowerPoint</Application>
  <PresentationFormat>Широкоэкранный</PresentationFormat>
  <Paragraphs>36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Fira Sans Heavy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Чуханова Анна</dc:creator>
  <cp:lastModifiedBy>Сергеев Филипп</cp:lastModifiedBy>
  <cp:revision>112</cp:revision>
  <dcterms:created xsi:type="dcterms:W3CDTF">2020-07-03T10:58:11Z</dcterms:created>
  <dcterms:modified xsi:type="dcterms:W3CDTF">2021-06-01T07:15:38Z</dcterms:modified>
</cp:coreProperties>
</file>