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2" r:id="rId2"/>
    <p:sldId id="322" r:id="rId3"/>
    <p:sldId id="270" r:id="rId4"/>
    <p:sldId id="272" r:id="rId5"/>
    <p:sldId id="273" r:id="rId6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E8323-0AFE-45E7-8D90-F77CF008848F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CBE6B-AE64-493B-B232-BEE8CD8AB2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207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422031" y="64806"/>
            <a:ext cx="10709031" cy="598430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ОСУЩЕСТВЛЕНИЯ ЗАКУПОК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ЕДИНСТВЕННОГО ПОСТАВЩИКА</a:t>
            </a:r>
          </a:p>
        </p:txBody>
      </p:sp>
    </p:spTree>
    <p:extLst>
      <p:ext uri="{BB962C8B-B14F-4D97-AF65-F5344CB8AC3E}">
        <p14:creationId xmlns:p14="http://schemas.microsoft.com/office/powerpoint/2010/main" val="26659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процесс 6"/>
          <p:cNvSpPr/>
          <p:nvPr/>
        </p:nvSpPr>
        <p:spPr>
          <a:xfrm>
            <a:off x="96715" y="1063864"/>
            <a:ext cx="11983916" cy="352572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в период до 31 декабря 2022 года включительно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исполнительного органа государственной власти субъекта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дополнение к случаям,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предусмотренным частью 1 статьи 93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44-ФЗ,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установлены иные случаи осуществления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(или) муниципальных нужд </a:t>
            </a:r>
            <a:endParaRPr lang="ru-RU" sz="24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единственного поставщика (подрядчика, исполнителя)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обеспечения нужд соответствующего субъекта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нужд муниципальных образований, находящихся на его территории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определен порядок осуществления закупок в таких случаях.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89081" y="108601"/>
            <a:ext cx="10981596" cy="840967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ОСУЩЕСТВЛЕНИЯ ЗАКУПОК У ЕДИНСТВЕННОГО ПОСТАВЩИКА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 статьи 15 закона №46-ФЗ в новой редакции (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опубликован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16.04.22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триховая стрелка вправо 4"/>
          <p:cNvSpPr/>
          <p:nvPr/>
        </p:nvSpPr>
        <p:spPr>
          <a:xfrm rot="5400000">
            <a:off x="5803126" y="4881966"/>
            <a:ext cx="571092" cy="389355"/>
          </a:xfrm>
          <a:prstGeom prst="striped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9807" y="5563702"/>
            <a:ext cx="11570678" cy="1062957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Липецкой области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 установлении случаев осуществления закупок у единственного поставщика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№173 </a:t>
            </a:r>
            <a:r>
              <a:rPr lang="ru-RU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14.04.22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90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431" y="-11844"/>
            <a:ext cx="11210192" cy="363537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действий для осуществления закупки у ед. поставщика в соответствии с Порядком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399" y="439858"/>
            <a:ext cx="9144000" cy="424839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5507" y="864697"/>
            <a:ext cx="11922369" cy="51263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обращение о необходимости осуществления закупки у единственного поставщика, обосновывающие документы, проект контракта и информацию (далее – документы)  и направляет ГРБС 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76399" y="1377333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05507" y="1775923"/>
            <a:ext cx="11922369" cy="106179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 рабочего дня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информацию, приложенные к обращению заказчика;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заключение об обоснованности осуществления закупки;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направляет заключение и документы секретарю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764326" y="4130052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штаб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93432" y="4572598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ассматривает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и заключение;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ринимает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решение, которое в течение 1 рабочего дня направляется заказчику </a:t>
            </a: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1524001" y="5335202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93431" y="5777748"/>
            <a:ext cx="11922369" cy="100112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контракт с ед. поставщиком на основании решения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 рабочих дней со дня, следующего за датой заключения контракта,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гос.заказчик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уведомление о такой закупке в управление финансов Липецкой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(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заказчик в муниципальный контрольный орган).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05712" y="2946034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(Глава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местной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администрации)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134818" y="3423748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докладчиком по предмету обращения на заседании Оперативного штаба</a:t>
            </a:r>
          </a:p>
        </p:txBody>
      </p:sp>
    </p:spTree>
    <p:extLst>
      <p:ext uri="{BB962C8B-B14F-4D97-AF65-F5344CB8AC3E}">
        <p14:creationId xmlns:p14="http://schemas.microsoft.com/office/powerpoint/2010/main" val="3876387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3323" y="155209"/>
            <a:ext cx="9144000" cy="36353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28600" y="633047"/>
            <a:ext cx="11676184" cy="590843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заказчика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объекта закупки, включающее в себя функциональные, технические и качественные характеристики, эксплуатационные характеристики объекта закупки (при необходимости)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национальном проекте, государственной программе, адресной инвестиционной программе Липецкой области, муниципальной программе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Информация об источниках финансирования закупки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срок осуществления закупки у единственного поставщика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срок, на который заключается контракт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этапов исполнения контракта (при необходимости)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149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3323" y="155209"/>
            <a:ext cx="9144000" cy="36353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7393" y="817808"/>
            <a:ext cx="11676184" cy="467738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оплаты по контракту, в том числе информация о размере аванса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требования к обеспечению исполнения контракта (установлено/не установлено)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требования к обеспечению гарантийных обязательств (установлено/не установлено)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казначейском сопровождении расчетов по контракту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единственном поставщике с которым планируется заключить контракт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исполнении единственным поставщиком своих обязательств по контракту лично или с привлечением к его исполнению субподрядчиков, соисполнителей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0322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5141</TotalTime>
  <Words>428</Words>
  <Application>Microsoft Office PowerPoint</Application>
  <PresentationFormat>Широкоэкранный</PresentationFormat>
  <Paragraphs>48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Алгоритм действий для осуществления закупки у ед. поставщика в соответствии с Порядком</vt:lpstr>
      <vt:lpstr>Форма обращения</vt:lpstr>
      <vt:lpstr>Форма обращения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C</cp:lastModifiedBy>
  <cp:revision>198</cp:revision>
  <cp:lastPrinted>2022-04-12T08:32:18Z</cp:lastPrinted>
  <dcterms:created xsi:type="dcterms:W3CDTF">2022-03-09T07:34:09Z</dcterms:created>
  <dcterms:modified xsi:type="dcterms:W3CDTF">2022-04-18T11:58:02Z</dcterms:modified>
</cp:coreProperties>
</file>